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408" r:id="rId2"/>
    <p:sldId id="372" r:id="rId3"/>
    <p:sldId id="335" r:id="rId4"/>
    <p:sldId id="326" r:id="rId5"/>
    <p:sldId id="367" r:id="rId6"/>
    <p:sldId id="368" r:id="rId7"/>
    <p:sldId id="369" r:id="rId8"/>
    <p:sldId id="373" r:id="rId9"/>
    <p:sldId id="371" r:id="rId10"/>
    <p:sldId id="376" r:id="rId11"/>
    <p:sldId id="383" r:id="rId12"/>
    <p:sldId id="385" r:id="rId13"/>
    <p:sldId id="386" r:id="rId14"/>
    <p:sldId id="387" r:id="rId15"/>
    <p:sldId id="388" r:id="rId16"/>
    <p:sldId id="391" r:id="rId17"/>
    <p:sldId id="392" r:id="rId18"/>
    <p:sldId id="336" r:id="rId19"/>
    <p:sldId id="400" r:id="rId20"/>
    <p:sldId id="401" r:id="rId21"/>
    <p:sldId id="402" r:id="rId22"/>
    <p:sldId id="405" r:id="rId23"/>
    <p:sldId id="406" r:id="rId24"/>
    <p:sldId id="407" r:id="rId25"/>
    <p:sldId id="330" r:id="rId2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4">
          <p15:clr>
            <a:srgbClr val="A4A3A4"/>
          </p15:clr>
        </p15:guide>
        <p15:guide id="2" pos="1565">
          <p15:clr>
            <a:srgbClr val="A4A3A4"/>
          </p15:clr>
        </p15:guide>
        <p15:guide id="3" orient="horz" pos="2391">
          <p15:clr>
            <a:srgbClr val="A4A3A4"/>
          </p15:clr>
        </p15:guide>
        <p15:guide id="4" pos="1066">
          <p15:clr>
            <a:srgbClr val="A4A3A4"/>
          </p15:clr>
        </p15:guide>
        <p15:guide id="5" pos="113">
          <p15:clr>
            <a:srgbClr val="A4A3A4"/>
          </p15:clr>
        </p15:guide>
        <p15:guide id="6" pos="2880">
          <p15:clr>
            <a:srgbClr val="A4A3A4"/>
          </p15:clr>
        </p15:guide>
        <p15:guide id="7"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3620"/>
    <a:srgbClr val="8A8787"/>
    <a:srgbClr val="C51729"/>
    <a:srgbClr val="2E5660"/>
    <a:srgbClr val="CAA884"/>
    <a:srgbClr val="794247"/>
    <a:srgbClr val="EDDFD2"/>
    <a:srgbClr val="E0A087"/>
    <a:srgbClr val="D26C53"/>
    <a:srgbClr val="341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5" autoAdjust="0"/>
    <p:restoredTop sz="95400" autoAdjust="0"/>
  </p:normalViewPr>
  <p:slideViewPr>
    <p:cSldViewPr snapToGrid="0" showGuides="1">
      <p:cViewPr varScale="1">
        <p:scale>
          <a:sx n="143" d="100"/>
          <a:sy n="143" d="100"/>
        </p:scale>
        <p:origin x="534" y="126"/>
      </p:cViewPr>
      <p:guideLst>
        <p:guide orient="horz" pos="2754"/>
        <p:guide pos="1565"/>
        <p:guide orient="horz" pos="2391"/>
        <p:guide pos="1066"/>
        <p:guide pos="113"/>
        <p:guide pos="2880"/>
        <p:guide orient="horz" pos="1620"/>
      </p:guideLst>
    </p:cSldViewPr>
  </p:slideViewPr>
  <p:notesTextViewPr>
    <p:cViewPr>
      <p:scale>
        <a:sx n="1" d="1"/>
        <a:sy n="1" d="1"/>
      </p:scale>
      <p:origin x="0" y="0"/>
    </p:cViewPr>
  </p:notesText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62C1E2-159A-463B-94CA-C7A9D3EDC25E}" type="datetimeFigureOut">
              <a:rPr lang="zh-CN" altLang="en-US" smtClean="0"/>
              <a:t>2018/4/14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C42C9-80A0-4808-85F6-4F6AA3D5F135}"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17A46-1118-48C4-B835-495787D0934C}" type="datetimeFigureOut">
              <a:rPr lang="zh-CN" altLang="en-US" smtClean="0"/>
              <a:t>2018/4/14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EC5DD-2C2E-4DC7-B8E1-B2DA8D4E2E8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1EC5DD-2C2E-4DC7-B8E1-B2DA8D4E2E8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1EC5DD-2C2E-4DC7-B8E1-B2DA8D4E2E85}"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1EC5DD-2C2E-4DC7-B8E1-B2DA8D4E2E85}"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1EC5DD-2C2E-4DC7-B8E1-B2DA8D4E2E85}"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B923B26-8683-4A60-8847-01C0D48844E6}"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31EC5DD-2C2E-4DC7-B8E1-B2DA8D4E2E85}"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6</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flipV="1">
            <a:off x="0" y="5056414"/>
            <a:ext cx="9144000" cy="87086"/>
            <a:chOff x="1239791" y="3373704"/>
            <a:chExt cx="5327375" cy="56535"/>
          </a:xfrm>
        </p:grpSpPr>
        <p:sp>
          <p:nvSpPr>
            <p:cNvPr id="3" name="矩形 2"/>
            <p:cNvSpPr/>
            <p:nvPr/>
          </p:nvSpPr>
          <p:spPr>
            <a:xfrm>
              <a:off x="1239791" y="3373704"/>
              <a:ext cx="1068443" cy="56535"/>
            </a:xfrm>
            <a:prstGeom prst="rect">
              <a:avLst/>
            </a:prstGeom>
            <a:solidFill>
              <a:srgbClr val="2E566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4" name="矩形 3"/>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5" name="矩形 4"/>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6" name="矩形 5"/>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7" name="矩形 6"/>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0957" y="274636"/>
            <a:ext cx="2755681" cy="355983"/>
          </a:xfrm>
          <a:prstGeom prst="rect">
            <a:avLst/>
          </a:prstGeom>
        </p:spPr>
        <p:txBody>
          <a:bodyPr/>
          <a:lstStyle>
            <a:lvl1pPr>
              <a:defRPr sz="1600" b="0">
                <a:solidFill>
                  <a:srgbClr val="613620"/>
                </a:solidFill>
              </a:defRPr>
            </a:lvl1pPr>
          </a:lstStyle>
          <a:p>
            <a:r>
              <a:rPr lang="zh-CN" altLang="en-US"/>
              <a:t>单击此处编辑母版标题样式</a:t>
            </a:r>
          </a:p>
        </p:txBody>
      </p:sp>
      <p:grpSp>
        <p:nvGrpSpPr>
          <p:cNvPr id="3" name="组合 2"/>
          <p:cNvGrpSpPr/>
          <p:nvPr userDrawn="1"/>
        </p:nvGrpSpPr>
        <p:grpSpPr>
          <a:xfrm flipV="1">
            <a:off x="0" y="5056414"/>
            <a:ext cx="9144000" cy="87086"/>
            <a:chOff x="1239791" y="3373704"/>
            <a:chExt cx="5327375" cy="56535"/>
          </a:xfrm>
        </p:grpSpPr>
        <p:sp>
          <p:nvSpPr>
            <p:cNvPr id="4" name="矩形 3"/>
            <p:cNvSpPr/>
            <p:nvPr/>
          </p:nvSpPr>
          <p:spPr>
            <a:xfrm>
              <a:off x="1239791" y="3373704"/>
              <a:ext cx="1068443" cy="56535"/>
            </a:xfrm>
            <a:prstGeom prst="rect">
              <a:avLst/>
            </a:prstGeom>
            <a:solidFill>
              <a:srgbClr val="2E566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5" name="矩形 4"/>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6" name="矩形 5"/>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7" name="矩形 6"/>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8" name="矩形 7"/>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
        <p:nvSpPr>
          <p:cNvPr id="9" name="矩形 8"/>
          <p:cNvSpPr/>
          <p:nvPr userDrawn="1"/>
        </p:nvSpPr>
        <p:spPr>
          <a:xfrm>
            <a:off x="0" y="148513"/>
            <a:ext cx="441434" cy="608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B4E9EFB3-524F-4D72-A058-F9D6E23B1780}" type="datetimeFigureOut">
              <a:rPr lang="zh-CN" altLang="en-US" smtClean="0"/>
              <a:t>2018/4/14</a:t>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0230B16B-2B5F-46B6-9CA4-8FE0B20FBD5F}"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a:prstGeom prst="rect">
            <a:avLst/>
          </a:prstGeom>
        </p:spPr>
        <p:txBody>
          <a:bodyPr anchor="b"/>
          <a:lstStyle>
            <a:lvl1pPr algn="ctr">
              <a:defRPr sz="4480"/>
            </a:lvl1pPr>
          </a:lstStyle>
          <a:p>
            <a:r>
              <a:rPr lang="zh-CN" altLang="en-US"/>
              <a:t>单击此处编辑母版标题样式</a:t>
            </a:r>
          </a:p>
        </p:txBody>
      </p:sp>
      <p:sp>
        <p:nvSpPr>
          <p:cNvPr id="3" name="副标题 2"/>
          <p:cNvSpPr>
            <a:spLocks noGrp="1"/>
          </p:cNvSpPr>
          <p:nvPr>
            <p:ph type="subTitle" idx="1"/>
          </p:nvPr>
        </p:nvSpPr>
        <p:spPr>
          <a:xfrm>
            <a:off x="1143001" y="2701528"/>
            <a:ext cx="6858000" cy="1241822"/>
          </a:xfrm>
          <a:prstGeom prst="rect">
            <a:avLst/>
          </a:prstGeom>
        </p:spPr>
        <p:txBody>
          <a:bodyPr/>
          <a:lstStyle>
            <a:lvl1pPr marL="0" indent="0" algn="ctr">
              <a:buNone/>
              <a:defRPr sz="1780"/>
            </a:lvl1pPr>
            <a:lvl2pPr marL="342900" indent="0" algn="ctr">
              <a:buNone/>
              <a:defRPr sz="1495"/>
            </a:lvl2pPr>
            <a:lvl3pPr marL="685800" indent="0" algn="ctr">
              <a:buNone/>
              <a:defRPr sz="1350"/>
            </a:lvl3pPr>
            <a:lvl4pPr marL="1028700" indent="0" algn="ctr">
              <a:buNone/>
              <a:defRPr sz="1210"/>
            </a:lvl4pPr>
            <a:lvl5pPr marL="1371600" indent="0" algn="ctr">
              <a:buNone/>
              <a:defRPr sz="1210"/>
            </a:lvl5pPr>
            <a:lvl6pPr marL="1714500" indent="0" algn="ctr">
              <a:buNone/>
              <a:defRPr sz="1210"/>
            </a:lvl6pPr>
            <a:lvl7pPr marL="2057400" indent="0" algn="ctr">
              <a:buNone/>
              <a:defRPr sz="1210"/>
            </a:lvl7pPr>
            <a:lvl8pPr marL="2400300" indent="0" algn="ctr">
              <a:buNone/>
              <a:defRPr sz="1210"/>
            </a:lvl8pPr>
            <a:lvl9pPr marL="2743200" indent="0" algn="ctr">
              <a:buNone/>
              <a:defRPr sz="1210"/>
            </a:lvl9pPr>
          </a:lstStyle>
          <a:p>
            <a:r>
              <a:rPr lang="zh-CN" altLang="en-US"/>
              <a:t>单击此处编辑母版副标题样式</a:t>
            </a:r>
          </a:p>
        </p:txBody>
      </p:sp>
      <p:sp>
        <p:nvSpPr>
          <p:cNvPr id="4" name="日期占位符 3"/>
          <p:cNvSpPr>
            <a:spLocks noGrp="1"/>
          </p:cNvSpPr>
          <p:nvPr>
            <p:ph type="dt" sz="half" idx="10"/>
          </p:nvPr>
        </p:nvSpPr>
        <p:spPr>
          <a:xfrm>
            <a:off x="628792" y="4767560"/>
            <a:ext cx="2056836" cy="273206"/>
          </a:xfrm>
          <a:prstGeom prst="rect">
            <a:avLst/>
          </a:prstGeom>
        </p:spPr>
        <p:txBody>
          <a:bodyPr/>
          <a:lstStyle/>
          <a:p>
            <a:fld id="{22665CCF-6AF6-4ECE-997B-90D7D73A8E24}" type="datetimeFigureOut">
              <a:rPr lang="zh-CN" altLang="en-US" smtClean="0">
                <a:solidFill>
                  <a:prstClr val="black">
                    <a:tint val="75000"/>
                  </a:prstClr>
                </a:solidFill>
              </a:rPr>
              <a:t>2018/4/14</a:t>
            </a:fld>
            <a:endParaRPr lang="zh-CN" altLang="en-US">
              <a:solidFill>
                <a:prstClr val="black">
                  <a:tint val="75000"/>
                </a:prstClr>
              </a:solidFill>
            </a:endParaRPr>
          </a:p>
        </p:txBody>
      </p:sp>
      <p:sp>
        <p:nvSpPr>
          <p:cNvPr id="5" name="页脚占位符 4"/>
          <p:cNvSpPr>
            <a:spLocks noGrp="1"/>
          </p:cNvSpPr>
          <p:nvPr>
            <p:ph type="ftr" sz="quarter" idx="11"/>
          </p:nvPr>
        </p:nvSpPr>
        <p:spPr>
          <a:xfrm>
            <a:off x="3028810" y="4767560"/>
            <a:ext cx="3086382" cy="273206"/>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458374" y="4767560"/>
            <a:ext cx="2056836" cy="273206"/>
          </a:xfrm>
          <a:prstGeom prst="rect">
            <a:avLst/>
          </a:prstGeom>
        </p:spPr>
        <p:txBody>
          <a:bodyPr/>
          <a:lstStyle/>
          <a:p>
            <a:fld id="{E2862E0A-CEDE-416C-A32F-15E661A2A36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1_仅标题">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0951182" cy="5143500"/>
          </a:xfrm>
          <a:prstGeom prst="rect">
            <a:avLst/>
          </a:prstGeom>
        </p:spPr>
      </p:pic>
      <p:sp>
        <p:nvSpPr>
          <p:cNvPr id="13" name="矩形 12"/>
          <p:cNvSpPr/>
          <p:nvPr/>
        </p:nvSpPr>
        <p:spPr>
          <a:xfrm>
            <a:off x="1510740" y="742950"/>
            <a:ext cx="6242610" cy="357187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692275" y="912813"/>
            <a:ext cx="5861050" cy="320329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3551682" y="3480345"/>
            <a:ext cx="2142236" cy="351692"/>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0070C0"/>
                </a:solidFill>
                <a:latin typeface="+mj-ea"/>
                <a:ea typeface="+mj-ea"/>
              </a:rPr>
              <a:t>上海中医药大学工会</a:t>
            </a:r>
          </a:p>
        </p:txBody>
      </p:sp>
      <p:sp>
        <p:nvSpPr>
          <p:cNvPr id="19" name="文本框 18"/>
          <p:cNvSpPr txBox="1"/>
          <p:nvPr/>
        </p:nvSpPr>
        <p:spPr>
          <a:xfrm>
            <a:off x="2223080" y="2252168"/>
            <a:ext cx="5054019" cy="784830"/>
          </a:xfrm>
          <a:prstGeom prst="rect">
            <a:avLst/>
          </a:prstGeom>
          <a:noFill/>
        </p:spPr>
        <p:txBody>
          <a:bodyPr wrap="square" rtlCol="0">
            <a:spAutoFit/>
          </a:bodyPr>
          <a:lstStyle/>
          <a:p>
            <a:pPr algn="ctr" defTabSz="914400"/>
            <a:r>
              <a:rPr lang="zh-CN" altLang="en-US" sz="4500" b="1" dirty="0">
                <a:solidFill>
                  <a:prstClr val="white"/>
                </a:solidFill>
                <a:latin typeface="+mj-ea"/>
                <a:ea typeface="+mj-ea"/>
                <a:cs typeface="Arial" panose="020B0604020202020204" pitchFamily="34" charset="0"/>
              </a:rPr>
              <a:t>网络使用安全讲座</a:t>
            </a:r>
          </a:p>
        </p:txBody>
      </p:sp>
      <p:sp>
        <p:nvSpPr>
          <p:cNvPr id="20" name="文本框 19"/>
          <p:cNvSpPr txBox="1"/>
          <p:nvPr/>
        </p:nvSpPr>
        <p:spPr>
          <a:xfrm>
            <a:off x="3302338" y="1008063"/>
            <a:ext cx="2717411" cy="1323439"/>
          </a:xfrm>
          <a:prstGeom prst="rect">
            <a:avLst/>
          </a:prstGeom>
        </p:spPr>
        <p:txBody>
          <a:bodyPr wrap="none">
            <a:spAutoFit/>
          </a:bodyPr>
          <a:lstStyle>
            <a:defPPr>
              <a:defRPr lang="zh-CN"/>
            </a:defPPr>
            <a:lvl1pPr>
              <a:defRPr sz="4400">
                <a:solidFill>
                  <a:prstClr val="white"/>
                </a:solidFill>
                <a:effectLst>
                  <a:outerShdw blurRad="50800" dist="38100" dir="5400000" algn="t" rotWithShape="0">
                    <a:prstClr val="black">
                      <a:alpha val="40000"/>
                    </a:prstClr>
                  </a:outerShdw>
                </a:effectLst>
                <a:latin typeface="Impact" panose="020B0806030902050204" pitchFamily="34" charset="0"/>
                <a:ea typeface="方正兰亭黑_GBK"/>
              </a:defRPr>
            </a:lvl1pPr>
          </a:lstStyle>
          <a:p>
            <a:r>
              <a:rPr lang="en-US" altLang="zh-CN" sz="8000" b="1" dirty="0">
                <a:effectLst/>
                <a:latin typeface="+mj-ea"/>
                <a:ea typeface="+mj-ea"/>
              </a:rPr>
              <a:t>2018</a:t>
            </a:r>
            <a:endParaRPr lang="zh-CN" altLang="en-US" sz="8000" b="1" dirty="0">
              <a:effectLst/>
              <a:latin typeface="+mj-ea"/>
              <a:ea typeface="+mj-ea"/>
            </a:endParaRPr>
          </a:p>
        </p:txBody>
      </p:sp>
      <p:pic>
        <p:nvPicPr>
          <p:cNvPr id="12"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2843" y="-1043712"/>
            <a:ext cx="609600" cy="609600"/>
          </a:xfrm>
          <a:prstGeom prst="rect">
            <a:avLst/>
          </a:prstGeom>
        </p:spPr>
      </p:pic>
      <p:pic>
        <p:nvPicPr>
          <p:cNvPr id="5" name="图片 4">
            <a:extLst>
              <a:ext uri="{FF2B5EF4-FFF2-40B4-BE49-F238E27FC236}">
                <a16:creationId xmlns:a16="http://schemas.microsoft.com/office/drawing/2014/main" id="{C7572B6F-C531-42ED-A44C-A63E7224E8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919" y="191595"/>
            <a:ext cx="740837" cy="740837"/>
          </a:xfrm>
          <a:prstGeom prst="rect">
            <a:avLst/>
          </a:prstGeom>
        </p:spPr>
      </p:pic>
    </p:spTree>
  </p:cSld>
  <p:clrMapOvr>
    <a:masterClrMapping/>
  </p:clrMapOvr>
  <p:transition spd="slow" advTm="5357">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35" presetClass="path" presetSubtype="0" fill="hold" nodeType="withEffect">
                                  <p:stCondLst>
                                    <p:cond delay="0"/>
                                  </p:stCondLst>
                                  <p:childTnLst>
                                    <p:animMotion origin="layout" path="M -4.72222E-6 0 L -0.1592 0 " pathEditMode="relative" rAng="0" ptsTypes="AA">
                                      <p:cBhvr>
                                        <p:cTn id="8" dur="3500" fill="hold"/>
                                        <p:tgtEl>
                                          <p:spTgt spid="2"/>
                                        </p:tgtEl>
                                        <p:attrNameLst>
                                          <p:attrName>ppt_x</p:attrName>
                                          <p:attrName>ppt_y</p:attrName>
                                        </p:attrNameLst>
                                      </p:cBhvr>
                                      <p:rCtr x="-7969" y="0"/>
                                    </p:animMotion>
                                  </p:childTnLst>
                                </p:cTn>
                              </p:par>
                              <p:par>
                                <p:cTn id="9" presetID="53" presetClass="entr" presetSubtype="16" fill="hold" grpId="0" nodeType="withEffect">
                                  <p:stCondLst>
                                    <p:cond delay="60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00" fill="hold"/>
                                        <p:tgtEl>
                                          <p:spTgt spid="20"/>
                                        </p:tgtEl>
                                        <p:attrNameLst>
                                          <p:attrName>ppt_w</p:attrName>
                                        </p:attrNameLst>
                                      </p:cBhvr>
                                      <p:tavLst>
                                        <p:tav tm="0">
                                          <p:val>
                                            <p:fltVal val="0"/>
                                          </p:val>
                                        </p:tav>
                                        <p:tav tm="100000">
                                          <p:val>
                                            <p:strVal val="#ppt_w"/>
                                          </p:val>
                                        </p:tav>
                                      </p:tavLst>
                                    </p:anim>
                                    <p:anim calcmode="lin" valueType="num">
                                      <p:cBhvr>
                                        <p:cTn id="12" dur="700" fill="hold"/>
                                        <p:tgtEl>
                                          <p:spTgt spid="20"/>
                                        </p:tgtEl>
                                        <p:attrNameLst>
                                          <p:attrName>ppt_h</p:attrName>
                                        </p:attrNameLst>
                                      </p:cBhvr>
                                      <p:tavLst>
                                        <p:tav tm="0">
                                          <p:val>
                                            <p:fltVal val="0"/>
                                          </p:val>
                                        </p:tav>
                                        <p:tav tm="100000">
                                          <p:val>
                                            <p:strVal val="#ppt_h"/>
                                          </p:val>
                                        </p:tav>
                                      </p:tavLst>
                                    </p:anim>
                                    <p:animEffect transition="in" filter="fade">
                                      <p:cBhvr>
                                        <p:cTn id="13" dur="700"/>
                                        <p:tgtEl>
                                          <p:spTgt spid="20"/>
                                        </p:tgtEl>
                                      </p:cBhvr>
                                    </p:animEffect>
                                  </p:childTnLst>
                                </p:cTn>
                              </p:par>
                              <p:par>
                                <p:cTn id="14" presetID="53" presetClass="entr" presetSubtype="16" fill="hold" grpId="0" nodeType="withEffect">
                                  <p:stCondLst>
                                    <p:cond delay="800"/>
                                  </p:stCondLst>
                                  <p:childTnLst>
                                    <p:set>
                                      <p:cBhvr>
                                        <p:cTn id="15" dur="1" fill="hold">
                                          <p:stCondLst>
                                            <p:cond delay="0"/>
                                          </p:stCondLst>
                                        </p:cTn>
                                        <p:tgtEl>
                                          <p:spTgt spid="19"/>
                                        </p:tgtEl>
                                        <p:attrNameLst>
                                          <p:attrName>style.visibility</p:attrName>
                                        </p:attrNameLst>
                                      </p:cBhvr>
                                      <p:to>
                                        <p:strVal val="visible"/>
                                      </p:to>
                                    </p:set>
                                    <p:anim calcmode="lin" valueType="num">
                                      <p:cBhvr>
                                        <p:cTn id="16" dur="700" fill="hold"/>
                                        <p:tgtEl>
                                          <p:spTgt spid="19"/>
                                        </p:tgtEl>
                                        <p:attrNameLst>
                                          <p:attrName>ppt_w</p:attrName>
                                        </p:attrNameLst>
                                      </p:cBhvr>
                                      <p:tavLst>
                                        <p:tav tm="0">
                                          <p:val>
                                            <p:fltVal val="0"/>
                                          </p:val>
                                        </p:tav>
                                        <p:tav tm="100000">
                                          <p:val>
                                            <p:strVal val="#ppt_w"/>
                                          </p:val>
                                        </p:tav>
                                      </p:tavLst>
                                    </p:anim>
                                    <p:anim calcmode="lin" valueType="num">
                                      <p:cBhvr>
                                        <p:cTn id="17" dur="700" fill="hold"/>
                                        <p:tgtEl>
                                          <p:spTgt spid="19"/>
                                        </p:tgtEl>
                                        <p:attrNameLst>
                                          <p:attrName>ppt_h</p:attrName>
                                        </p:attrNameLst>
                                      </p:cBhvr>
                                      <p:tavLst>
                                        <p:tav tm="0">
                                          <p:val>
                                            <p:fltVal val="0"/>
                                          </p:val>
                                        </p:tav>
                                        <p:tav tm="100000">
                                          <p:val>
                                            <p:strVal val="#ppt_h"/>
                                          </p:val>
                                        </p:tav>
                                      </p:tavLst>
                                    </p:anim>
                                    <p:animEffect transition="in" filter="fade">
                                      <p:cBhvr>
                                        <p:cTn id="18" dur="700"/>
                                        <p:tgtEl>
                                          <p:spTgt spid="19"/>
                                        </p:tgtEl>
                                      </p:cBhvr>
                                    </p:animEffect>
                                  </p:childTnLst>
                                </p:cTn>
                              </p:par>
                              <p:par>
                                <p:cTn id="19" presetID="53" presetClass="entr" presetSubtype="16" fill="hold" grpId="0" nodeType="withEffect">
                                  <p:stCondLst>
                                    <p:cond delay="1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00" fill="hold"/>
                                        <p:tgtEl>
                                          <p:spTgt spid="11"/>
                                        </p:tgtEl>
                                        <p:attrNameLst>
                                          <p:attrName>ppt_w</p:attrName>
                                        </p:attrNameLst>
                                      </p:cBhvr>
                                      <p:tavLst>
                                        <p:tav tm="0">
                                          <p:val>
                                            <p:fltVal val="0"/>
                                          </p:val>
                                        </p:tav>
                                        <p:tav tm="100000">
                                          <p:val>
                                            <p:strVal val="#ppt_w"/>
                                          </p:val>
                                        </p:tav>
                                      </p:tavLst>
                                    </p:anim>
                                    <p:anim calcmode="lin" valueType="num">
                                      <p:cBhvr>
                                        <p:cTn id="22" dur="700" fill="hold"/>
                                        <p:tgtEl>
                                          <p:spTgt spid="11"/>
                                        </p:tgtEl>
                                        <p:attrNameLst>
                                          <p:attrName>ppt_h</p:attrName>
                                        </p:attrNameLst>
                                      </p:cBhvr>
                                      <p:tavLst>
                                        <p:tav tm="0">
                                          <p:val>
                                            <p:fltVal val="0"/>
                                          </p:val>
                                        </p:tav>
                                        <p:tav tm="100000">
                                          <p:val>
                                            <p:strVal val="#ppt_h"/>
                                          </p:val>
                                        </p:tav>
                                      </p:tavLst>
                                    </p:anim>
                                    <p:animEffect transition="in" filter="fade">
                                      <p:cBhvr>
                                        <p:cTn id="23" dur="7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700" fill="hold"/>
                                        <p:tgtEl>
                                          <p:spTgt spid="13"/>
                                        </p:tgtEl>
                                        <p:attrNameLst>
                                          <p:attrName>ppt_w</p:attrName>
                                        </p:attrNameLst>
                                      </p:cBhvr>
                                      <p:tavLst>
                                        <p:tav tm="0">
                                          <p:val>
                                            <p:fltVal val="0"/>
                                          </p:val>
                                        </p:tav>
                                        <p:tav tm="100000">
                                          <p:val>
                                            <p:strVal val="#ppt_w"/>
                                          </p:val>
                                        </p:tav>
                                      </p:tavLst>
                                    </p:anim>
                                    <p:anim calcmode="lin" valueType="num">
                                      <p:cBhvr>
                                        <p:cTn id="27" dur="700" fill="hold"/>
                                        <p:tgtEl>
                                          <p:spTgt spid="13"/>
                                        </p:tgtEl>
                                        <p:attrNameLst>
                                          <p:attrName>ppt_h</p:attrName>
                                        </p:attrNameLst>
                                      </p:cBhvr>
                                      <p:tavLst>
                                        <p:tav tm="0">
                                          <p:val>
                                            <p:fltVal val="0"/>
                                          </p:val>
                                        </p:tav>
                                        <p:tav tm="100000">
                                          <p:val>
                                            <p:strVal val="#ppt_h"/>
                                          </p:val>
                                        </p:tav>
                                      </p:tavLst>
                                    </p:anim>
                                    <p:animEffect transition="in" filter="fade">
                                      <p:cBhvr>
                                        <p:cTn id="28" dur="700"/>
                                        <p:tgtEl>
                                          <p:spTgt spid="13"/>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700" fill="hold"/>
                                        <p:tgtEl>
                                          <p:spTgt spid="14"/>
                                        </p:tgtEl>
                                        <p:attrNameLst>
                                          <p:attrName>ppt_w</p:attrName>
                                        </p:attrNameLst>
                                      </p:cBhvr>
                                      <p:tavLst>
                                        <p:tav tm="0">
                                          <p:val>
                                            <p:fltVal val="0"/>
                                          </p:val>
                                        </p:tav>
                                        <p:tav tm="100000">
                                          <p:val>
                                            <p:strVal val="#ppt_w"/>
                                          </p:val>
                                        </p:tav>
                                      </p:tavLst>
                                    </p:anim>
                                    <p:anim calcmode="lin" valueType="num">
                                      <p:cBhvr>
                                        <p:cTn id="32" dur="700" fill="hold"/>
                                        <p:tgtEl>
                                          <p:spTgt spid="14"/>
                                        </p:tgtEl>
                                        <p:attrNameLst>
                                          <p:attrName>ppt_h</p:attrName>
                                        </p:attrNameLst>
                                      </p:cBhvr>
                                      <p:tavLst>
                                        <p:tav tm="0">
                                          <p:val>
                                            <p:fltVal val="0"/>
                                          </p:val>
                                        </p:tav>
                                        <p:tav tm="100000">
                                          <p:val>
                                            <p:strVal val="#ppt_h"/>
                                          </p:val>
                                        </p:tav>
                                      </p:tavLst>
                                    </p:anim>
                                    <p:animEffect transition="in" filter="fade">
                                      <p:cBhvr>
                                        <p:cTn id="3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12"/>
                </p:tgtEl>
              </p:cMediaNode>
            </p:audio>
          </p:childTnLst>
        </p:cTn>
      </p:par>
    </p:tnLst>
    <p:bldLst>
      <p:bldP spid="13" grpId="0" animBg="1"/>
      <p:bldP spid="14" grpId="0" animBg="1"/>
      <p:bldP spid="11" grpId="0" animBg="1"/>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374" r="2018"/>
          <a:stretch>
            <a:fillRect/>
          </a:stretch>
        </p:blipFill>
        <p:spPr>
          <a:xfrm>
            <a:off x="0" y="0"/>
            <a:ext cx="9396778" cy="5143500"/>
          </a:xfrm>
          <a:prstGeom prst="rect">
            <a:avLst/>
          </a:prstGeom>
          <a:noFill/>
        </p:spPr>
      </p:pic>
      <p:grpSp>
        <p:nvGrpSpPr>
          <p:cNvPr id="2" name="组合 1"/>
          <p:cNvGrpSpPr/>
          <p:nvPr/>
        </p:nvGrpSpPr>
        <p:grpSpPr>
          <a:xfrm>
            <a:off x="-367580" y="0"/>
            <a:ext cx="5109746" cy="5133109"/>
            <a:chOff x="4034254" y="-1"/>
            <a:chExt cx="5109746" cy="5133109"/>
          </a:xfrm>
        </p:grpSpPr>
        <p:sp>
          <p:nvSpPr>
            <p:cNvPr id="3" name="Oval 2"/>
            <p:cNvSpPr/>
            <p:nvPr/>
          </p:nvSpPr>
          <p:spPr>
            <a:xfrm>
              <a:off x="4034254" y="-1"/>
              <a:ext cx="5109746" cy="5133109"/>
            </a:xfrm>
            <a:prstGeom prst="ellipse">
              <a:avLst/>
            </a:prstGeom>
            <a:solidFill>
              <a:schemeClr val="bg1">
                <a:alpha val="2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4683265" y="552947"/>
              <a:ext cx="3896530" cy="3896530"/>
            </a:xfrm>
            <a:prstGeom prst="ellipse">
              <a:avLst/>
            </a:prstGeom>
            <a:solidFill>
              <a:schemeClr val="accent2">
                <a:alpha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 name="文本框 14"/>
          <p:cNvSpPr txBox="1">
            <a:spLocks noChangeArrowheads="1"/>
          </p:cNvSpPr>
          <p:nvPr/>
        </p:nvSpPr>
        <p:spPr bwMode="auto">
          <a:xfrm>
            <a:off x="789940" y="2304944"/>
            <a:ext cx="2879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defRPr/>
            </a:pPr>
            <a:r>
              <a:rPr lang="en-US" altLang="zh-CN" sz="2800" dirty="0">
                <a:solidFill>
                  <a:prstClr val="white"/>
                </a:solidFill>
                <a:latin typeface="+mj-ea"/>
                <a:ea typeface="+mj-ea"/>
              </a:rPr>
              <a:t>02 </a:t>
            </a:r>
            <a:r>
              <a:rPr lang="zh-CN" altLang="en-US" sz="2800" dirty="0">
                <a:solidFill>
                  <a:prstClr val="white"/>
                </a:solidFill>
                <a:latin typeface="+mj-ea"/>
                <a:ea typeface="+mj-ea"/>
              </a:rPr>
              <a:t>网络交易安全</a:t>
            </a:r>
            <a:endParaRPr lang="en-US" altLang="zh-CN" sz="2800" dirty="0">
              <a:solidFill>
                <a:prstClr val="white"/>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1200" advTm="2074">
        <p14:prism/>
      </p:transition>
    </mc:Choice>
    <mc:Fallback xmlns="">
      <p:transition spd="slow" advTm="20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ppt_w</p:attrName>
                                        </p:attrNameLst>
                                      </p:cBhvr>
                                      <p:tavLst>
                                        <p:tav tm="0">
                                          <p:val>
                                            <p:fltVal val="0"/>
                                          </p:val>
                                        </p:tav>
                                        <p:tav tm="100000">
                                          <p:val>
                                            <p:strVal val="#ppt_w"/>
                                          </p:val>
                                        </p:tav>
                                      </p:tavLst>
                                    </p:anim>
                                    <p:anim calcmode="lin" valueType="num">
                                      <p:cBhvr>
                                        <p:cTn id="8" dur="700" fill="hold"/>
                                        <p:tgtEl>
                                          <p:spTgt spid="2"/>
                                        </p:tgtEl>
                                        <p:attrNameLst>
                                          <p:attrName>ppt_h</p:attrName>
                                        </p:attrNameLst>
                                      </p:cBhvr>
                                      <p:tavLst>
                                        <p:tav tm="0">
                                          <p:val>
                                            <p:fltVal val="0"/>
                                          </p:val>
                                        </p:tav>
                                        <p:tav tm="100000">
                                          <p:val>
                                            <p:strVal val="#ppt_h"/>
                                          </p:val>
                                        </p:tav>
                                      </p:tavLst>
                                    </p:anim>
                                    <p:animEffect transition="in" filter="fade">
                                      <p:cBhvr>
                                        <p:cTn id="9" dur="700"/>
                                        <p:tgtEl>
                                          <p:spTgt spid="2"/>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 calcmode="lin" valueType="num">
                                      <p:cBhvr>
                                        <p:cTn id="12" dur="700" fill="hold"/>
                                        <p:tgtEl>
                                          <p:spTgt spid="5"/>
                                        </p:tgtEl>
                                        <p:attrNameLst>
                                          <p:attrName>ppt_w</p:attrName>
                                        </p:attrNameLst>
                                      </p:cBhvr>
                                      <p:tavLst>
                                        <p:tav tm="0">
                                          <p:val>
                                            <p:fltVal val="0"/>
                                          </p:val>
                                        </p:tav>
                                        <p:tav tm="100000">
                                          <p:val>
                                            <p:strVal val="#ppt_w"/>
                                          </p:val>
                                        </p:tav>
                                      </p:tavLst>
                                    </p:anim>
                                    <p:anim calcmode="lin" valueType="num">
                                      <p:cBhvr>
                                        <p:cTn id="13" dur="700" fill="hold"/>
                                        <p:tgtEl>
                                          <p:spTgt spid="5"/>
                                        </p:tgtEl>
                                        <p:attrNameLst>
                                          <p:attrName>ppt_h</p:attrName>
                                        </p:attrNameLst>
                                      </p:cBhvr>
                                      <p:tavLst>
                                        <p:tav tm="0">
                                          <p:val>
                                            <p:fltVal val="0"/>
                                          </p:val>
                                        </p:tav>
                                        <p:tav tm="100000">
                                          <p:val>
                                            <p:strVal val="#ppt_h"/>
                                          </p:val>
                                        </p:tav>
                                      </p:tavLst>
                                    </p:anim>
                                    <p:animEffect transition="in" filter="fade">
                                      <p:cBhvr>
                                        <p:cTn id="14"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网络交易的概念</a:t>
            </a:r>
          </a:p>
        </p:txBody>
      </p:sp>
      <p:sp>
        <p:nvSpPr>
          <p:cNvPr id="8" name="Rectangle 2"/>
          <p:cNvSpPr/>
          <p:nvPr/>
        </p:nvSpPr>
        <p:spPr>
          <a:xfrm>
            <a:off x="4572001" y="1374096"/>
            <a:ext cx="3662362" cy="2297522"/>
          </a:xfrm>
          <a:prstGeom prst="rect">
            <a:avLst/>
          </a:prstGeom>
          <a:blipFill>
            <a:blip r:embed="rId3"/>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lIns="68575" tIns="34287" rIns="68575" bIns="34287" anchor="ctr"/>
          <a:lstStyle/>
          <a:p>
            <a:pPr algn="ctr" defTabSz="685165">
              <a:defRPr/>
            </a:pPr>
            <a:endParaRPr lang="en-US" sz="960"/>
          </a:p>
        </p:txBody>
      </p:sp>
      <p:sp>
        <p:nvSpPr>
          <p:cNvPr id="10" name="Rectangle 3"/>
          <p:cNvSpPr/>
          <p:nvPr/>
        </p:nvSpPr>
        <p:spPr>
          <a:xfrm>
            <a:off x="914400" y="1027819"/>
            <a:ext cx="3657600" cy="2643800"/>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5" tIns="34287" rIns="68575" bIns="34287" anchor="ctr"/>
          <a:lstStyle/>
          <a:p>
            <a:pPr algn="ctr" defTabSz="685165">
              <a:defRPr/>
            </a:pPr>
            <a:endParaRPr lang="en-US" sz="960"/>
          </a:p>
        </p:txBody>
      </p:sp>
      <p:sp>
        <p:nvSpPr>
          <p:cNvPr id="53" name="矩形 47"/>
          <p:cNvSpPr>
            <a:spLocks noChangeArrowheads="1"/>
          </p:cNvSpPr>
          <p:nvPr/>
        </p:nvSpPr>
        <p:spPr bwMode="auto">
          <a:xfrm>
            <a:off x="991738" y="1033460"/>
            <a:ext cx="3502923" cy="2529591"/>
          </a:xfrm>
          <a:prstGeom prst="rect">
            <a:avLst/>
          </a:prstGeom>
          <a:noFill/>
          <a:ln>
            <a:noFill/>
          </a:ln>
        </p:spPr>
        <p:txBody>
          <a:bodyPr wrap="square" lIns="68567" tIns="34284" rIns="68567" bIns="3428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lvl="2" indent="0">
              <a:lnSpc>
                <a:spcPct val="150000"/>
              </a:lnSpc>
              <a:buNone/>
              <a:defRPr/>
            </a:pPr>
            <a:r>
              <a:rPr lang="zh-CN" altLang="en-US" sz="1200" dirty="0">
                <a:solidFill>
                  <a:schemeClr val="bg1"/>
                </a:solidFill>
              </a:rPr>
              <a:t> 所谓</a:t>
            </a:r>
            <a:r>
              <a:rPr lang="zh-CN" altLang="zh-CN" sz="1200" dirty="0">
                <a:solidFill>
                  <a:schemeClr val="bg1"/>
                </a:solidFill>
              </a:rPr>
              <a:t>网络交易</a:t>
            </a:r>
            <a:r>
              <a:rPr lang="zh-CN" altLang="en-US" sz="1200" dirty="0">
                <a:solidFill>
                  <a:schemeClr val="bg1"/>
                </a:solidFill>
              </a:rPr>
              <a:t>：</a:t>
            </a:r>
            <a:r>
              <a:rPr lang="zh-CN" altLang="zh-CN" sz="1200" dirty="0">
                <a:solidFill>
                  <a:schemeClr val="bg1"/>
                </a:solidFill>
              </a:rPr>
              <a:t>即电子商务(Electronic Commerce)，是利用计算机技术、网络技术和远程通信技术，实现整个商务</a:t>
            </a:r>
            <a:r>
              <a:rPr lang="zh-CN" altLang="en-US" sz="1200" dirty="0">
                <a:solidFill>
                  <a:schemeClr val="bg1"/>
                </a:solidFill>
              </a:rPr>
              <a:t>（</a:t>
            </a:r>
            <a:r>
              <a:rPr lang="zh-CN" altLang="zh-CN" sz="1200" dirty="0">
                <a:solidFill>
                  <a:schemeClr val="bg1"/>
                </a:solidFill>
              </a:rPr>
              <a:t>买卖</a:t>
            </a:r>
            <a:r>
              <a:rPr lang="zh-CN" altLang="en-US" sz="1200" dirty="0">
                <a:solidFill>
                  <a:schemeClr val="bg1"/>
                </a:solidFill>
              </a:rPr>
              <a:t>）</a:t>
            </a:r>
            <a:r>
              <a:rPr lang="zh-CN" altLang="zh-CN" sz="1200" dirty="0">
                <a:solidFill>
                  <a:schemeClr val="bg1"/>
                </a:solidFill>
              </a:rPr>
              <a:t>过程的电子化、数字化和网络化。网络交易对买卖双方来说既省钱、省事、省时，又不受时空限制，物品种类丰富，交易便捷顺畅，免去了传统交易一切烦琐的手续，所有的商务活动均在网上一气呵成。电子商务正以它的巨大魅力深刻影响和改变着人们的消费习惯，已经成为人们日常生活消费的</a:t>
            </a:r>
            <a:r>
              <a:rPr lang="zh-CN" altLang="en-US" sz="1200" dirty="0">
                <a:solidFill>
                  <a:schemeClr val="bg1"/>
                </a:solidFill>
              </a:rPr>
              <a:t>“</a:t>
            </a:r>
            <a:r>
              <a:rPr lang="zh-CN" altLang="zh-CN" sz="1200" dirty="0">
                <a:solidFill>
                  <a:schemeClr val="bg1"/>
                </a:solidFill>
              </a:rPr>
              <a:t>宠儿</a:t>
            </a:r>
            <a:r>
              <a:rPr lang="zh-CN" altLang="en-US" sz="1200" dirty="0">
                <a:solidFill>
                  <a:schemeClr val="bg1"/>
                </a:solidFill>
              </a:rPr>
              <a:t>”</a:t>
            </a:r>
            <a:r>
              <a:rPr lang="zh-CN" altLang="zh-CN" sz="1200" dirty="0">
                <a:solidFill>
                  <a:schemeClr val="bg1"/>
                </a:solidFill>
              </a:rPr>
              <a:t>。</a:t>
            </a:r>
          </a:p>
        </p:txBody>
      </p:sp>
      <p:sp>
        <p:nvSpPr>
          <p:cNvPr id="55" name="矩形 47"/>
          <p:cNvSpPr>
            <a:spLocks noChangeArrowheads="1"/>
          </p:cNvSpPr>
          <p:nvPr/>
        </p:nvSpPr>
        <p:spPr bwMode="auto">
          <a:xfrm>
            <a:off x="1830314" y="4491328"/>
            <a:ext cx="5483372" cy="255186"/>
          </a:xfrm>
          <a:prstGeom prst="rect">
            <a:avLst/>
          </a:prstGeom>
          <a:noFill/>
          <a:ln>
            <a:noFill/>
          </a:ln>
        </p:spPr>
        <p:txBody>
          <a:bodyPr wrap="square" lIns="68567" tIns="34284" rIns="68567" bIns="3428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685165">
              <a:lnSpc>
                <a:spcPct val="120000"/>
              </a:lnSpc>
              <a:spcBef>
                <a:spcPct val="0"/>
              </a:spcBef>
              <a:buNone/>
              <a:defRPr/>
            </a:pPr>
            <a:r>
              <a:rPr lang="zh-CN" altLang="en-US" sz="1100" dirty="0">
                <a:solidFill>
                  <a:schemeClr val="tx1">
                    <a:lumMod val="75000"/>
                    <a:lumOff val="25000"/>
                  </a:schemeClr>
                </a:solidFill>
              </a:rPr>
              <a:t> 据调查当今社会有</a:t>
            </a:r>
            <a:r>
              <a:rPr lang="en-US" altLang="zh-CN" sz="1100" dirty="0">
                <a:solidFill>
                  <a:schemeClr val="tx1">
                    <a:lumMod val="75000"/>
                    <a:lumOff val="25000"/>
                  </a:schemeClr>
                </a:solidFill>
              </a:rPr>
              <a:t>85%</a:t>
            </a:r>
            <a:r>
              <a:rPr lang="zh-CN" altLang="en-US" sz="1100" dirty="0">
                <a:solidFill>
                  <a:schemeClr val="tx1">
                    <a:lumMod val="75000"/>
                    <a:lumOff val="25000"/>
                  </a:schemeClr>
                </a:solidFill>
              </a:rPr>
              <a:t>的人经常使用网络交易，</a:t>
            </a:r>
            <a:r>
              <a:rPr lang="en-US" altLang="zh-CN" sz="1100" dirty="0">
                <a:solidFill>
                  <a:schemeClr val="tx1">
                    <a:lumMod val="75000"/>
                    <a:lumOff val="25000"/>
                  </a:schemeClr>
                </a:solidFill>
              </a:rPr>
              <a:t>15%</a:t>
            </a:r>
            <a:r>
              <a:rPr lang="zh-CN" altLang="en-US" sz="1100" dirty="0">
                <a:solidFill>
                  <a:schemeClr val="tx1">
                    <a:lumMod val="75000"/>
                    <a:lumOff val="25000"/>
                  </a:schemeClr>
                </a:solidFill>
              </a:rPr>
              <a:t>的人正在观望。</a:t>
            </a:r>
            <a:endParaRPr lang="zh-CN" altLang="en-US" sz="1065" dirty="0">
              <a:solidFill>
                <a:schemeClr val="tx1">
                  <a:lumMod val="65000"/>
                  <a:lumOff val="35000"/>
                </a:schemeClr>
              </a:solidFill>
              <a:sym typeface="微软雅黑" panose="020B0503020204020204" pitchFamily="34" charset="-122"/>
            </a:endParaRPr>
          </a:p>
        </p:txBody>
      </p:sp>
      <p:sp>
        <p:nvSpPr>
          <p:cNvPr id="62" name="圆角矩形 61"/>
          <p:cNvSpPr/>
          <p:nvPr/>
        </p:nvSpPr>
        <p:spPr>
          <a:xfrm>
            <a:off x="6920515" y="3660299"/>
            <a:ext cx="1309608" cy="484596"/>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ea typeface="张海山锐谐体" panose="02000000000000000000" pitchFamily="2" charset="-122"/>
            </a:endParaRPr>
          </a:p>
        </p:txBody>
      </p:sp>
      <p:sp>
        <p:nvSpPr>
          <p:cNvPr id="63" name="圆角矩形 62"/>
          <p:cNvSpPr/>
          <p:nvPr/>
        </p:nvSpPr>
        <p:spPr>
          <a:xfrm>
            <a:off x="914400" y="3660299"/>
            <a:ext cx="6010356" cy="484596"/>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ea typeface="张海山锐谐体" panose="02000000000000000000" pitchFamily="2" charset="-122"/>
            </a:endParaRPr>
          </a:p>
        </p:txBody>
      </p:sp>
      <p:sp>
        <p:nvSpPr>
          <p:cNvPr id="64" name="矩形 63"/>
          <p:cNvSpPr/>
          <p:nvPr/>
        </p:nvSpPr>
        <p:spPr>
          <a:xfrm>
            <a:off x="7299291" y="3779160"/>
            <a:ext cx="666961" cy="311496"/>
          </a:xfrm>
          <a:prstGeom prst="rect">
            <a:avLst/>
          </a:prstGeom>
        </p:spPr>
        <p:txBody>
          <a:bodyPr wrap="square">
            <a:spAutoFit/>
          </a:bodyPr>
          <a:lstStyle/>
          <a:p>
            <a:r>
              <a:rPr lang="en-US" altLang="zh-CN" sz="1425" dirty="0">
                <a:solidFill>
                  <a:schemeClr val="bg1"/>
                </a:solidFill>
                <a:latin typeface="张海山锐谐体" panose="02000000000000000000" pitchFamily="2" charset="-122"/>
                <a:ea typeface="张海山锐谐体" panose="02000000000000000000" pitchFamily="2" charset="-122"/>
              </a:rPr>
              <a:t>15%</a:t>
            </a:r>
          </a:p>
        </p:txBody>
      </p:sp>
      <p:sp>
        <p:nvSpPr>
          <p:cNvPr id="65" name="矩形 64"/>
          <p:cNvSpPr/>
          <p:nvPr/>
        </p:nvSpPr>
        <p:spPr>
          <a:xfrm>
            <a:off x="1164907" y="3769977"/>
            <a:ext cx="4458723" cy="311496"/>
          </a:xfrm>
          <a:prstGeom prst="rect">
            <a:avLst/>
          </a:prstGeom>
        </p:spPr>
        <p:txBody>
          <a:bodyPr wrap="square">
            <a:spAutoFit/>
          </a:bodyPr>
          <a:lstStyle/>
          <a:p>
            <a:pPr algn="ctr"/>
            <a:r>
              <a:rPr lang="en-US" altLang="zh-CN" sz="1425" dirty="0">
                <a:solidFill>
                  <a:schemeClr val="bg1"/>
                </a:solidFill>
                <a:latin typeface="张海山锐谐体" panose="02000000000000000000" pitchFamily="2" charset="-122"/>
                <a:ea typeface="张海山锐谐体" panose="02000000000000000000" pitchFamily="2" charset="-122"/>
              </a:rPr>
              <a:t>85%</a:t>
            </a:r>
          </a:p>
        </p:txBody>
      </p:sp>
      <p:pic>
        <p:nvPicPr>
          <p:cNvPr id="15" name="图片 14">
            <a:extLst>
              <a:ext uri="{FF2B5EF4-FFF2-40B4-BE49-F238E27FC236}">
                <a16:creationId xmlns:a16="http://schemas.microsoft.com/office/drawing/2014/main" id="{F3B8E7E0-07C4-4058-A202-86A6D1732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453">
        <p:fade/>
      </p:transition>
    </mc:Choice>
    <mc:Fallback xmlns="">
      <p:transition spd="med" advTm="3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13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par>
                                <p:cTn id="32" presetID="22" presetClass="entr" presetSubtype="2" fill="hold" grpId="0" nodeType="withEffect">
                                  <p:stCondLst>
                                    <p:cond delay="250"/>
                                  </p:stCondLst>
                                  <p:childTnLst>
                                    <p:set>
                                      <p:cBhvr>
                                        <p:cTn id="33" dur="1" fill="hold">
                                          <p:stCondLst>
                                            <p:cond delay="0"/>
                                          </p:stCondLst>
                                        </p:cTn>
                                        <p:tgtEl>
                                          <p:spTgt spid="53"/>
                                        </p:tgtEl>
                                        <p:attrNameLst>
                                          <p:attrName>style.visibility</p:attrName>
                                        </p:attrNameLst>
                                      </p:cBhvr>
                                      <p:to>
                                        <p:strVal val="visible"/>
                                      </p:to>
                                    </p:set>
                                    <p:animEffect transition="in" filter="wipe(right)">
                                      <p:cBhvr>
                                        <p:cTn id="34" dur="500"/>
                                        <p:tgtEl>
                                          <p:spTgt spid="53"/>
                                        </p:tgtEl>
                                      </p:cBhvr>
                                    </p:animEffect>
                                  </p:childTnLst>
                                </p:cTn>
                              </p:par>
                              <p:par>
                                <p:cTn id="35" presetID="14" presetClass="entr" presetSubtype="10" fill="hold" grpId="0" nodeType="withEffect">
                                  <p:stCondLst>
                                    <p:cond delay="750"/>
                                  </p:stCondLst>
                                  <p:childTnLst>
                                    <p:set>
                                      <p:cBhvr>
                                        <p:cTn id="36" dur="1" fill="hold">
                                          <p:stCondLst>
                                            <p:cond delay="0"/>
                                          </p:stCondLst>
                                        </p:cTn>
                                        <p:tgtEl>
                                          <p:spTgt spid="55"/>
                                        </p:tgtEl>
                                        <p:attrNameLst>
                                          <p:attrName>style.visibility</p:attrName>
                                        </p:attrNameLst>
                                      </p:cBhvr>
                                      <p:to>
                                        <p:strVal val="visible"/>
                                      </p:to>
                                    </p:set>
                                    <p:animEffect transition="in" filter="randombar(horizontal)">
                                      <p:cBhvr>
                                        <p:cTn id="37" dur="400"/>
                                        <p:tgtEl>
                                          <p:spTgt spid="55"/>
                                        </p:tgtEl>
                                      </p:cBhvr>
                                    </p:animEffect>
                                  </p:childTnLst>
                                </p:cTn>
                              </p:par>
                            </p:childTnLst>
                          </p:cTn>
                        </p:par>
                        <p:par>
                          <p:cTn id="38" fill="hold">
                            <p:stCondLst>
                              <p:cond delay="2450"/>
                            </p:stCondLst>
                            <p:childTnLst>
                              <p:par>
                                <p:cTn id="39" presetID="12" presetClass="entr" presetSubtype="2" fill="hold" grpId="0" nodeType="after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500"/>
                                        <p:tgtEl>
                                          <p:spTgt spid="62"/>
                                        </p:tgtEl>
                                        <p:attrNameLst>
                                          <p:attrName>ppt_x</p:attrName>
                                        </p:attrNameLst>
                                      </p:cBhvr>
                                      <p:tavLst>
                                        <p:tav tm="0">
                                          <p:val>
                                            <p:strVal val="#ppt_x+#ppt_w*1.125000"/>
                                          </p:val>
                                        </p:tav>
                                        <p:tav tm="100000">
                                          <p:val>
                                            <p:strVal val="#ppt_x"/>
                                          </p:val>
                                        </p:tav>
                                      </p:tavLst>
                                    </p:anim>
                                    <p:animEffect transition="in" filter="wipe(left)">
                                      <p:cBhvr>
                                        <p:cTn id="42" dur="500"/>
                                        <p:tgtEl>
                                          <p:spTgt spid="62"/>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additive="base">
                                        <p:cTn id="45" dur="500"/>
                                        <p:tgtEl>
                                          <p:spTgt spid="63"/>
                                        </p:tgtEl>
                                        <p:attrNameLst>
                                          <p:attrName>ppt_x</p:attrName>
                                        </p:attrNameLst>
                                      </p:cBhvr>
                                      <p:tavLst>
                                        <p:tav tm="0">
                                          <p:val>
                                            <p:strVal val="#ppt_x-#ppt_w*1.125000"/>
                                          </p:val>
                                        </p:tav>
                                        <p:tav tm="100000">
                                          <p:val>
                                            <p:strVal val="#ppt_x"/>
                                          </p:val>
                                        </p:tav>
                                      </p:tavLst>
                                    </p:anim>
                                    <p:animEffect transition="in" filter="wipe(right)">
                                      <p:cBhvr>
                                        <p:cTn id="46" dur="500"/>
                                        <p:tgtEl>
                                          <p:spTgt spid="63"/>
                                        </p:tgtEl>
                                      </p:cBhvr>
                                    </p:animEffect>
                                  </p:childTnLst>
                                </p:cTn>
                              </p:par>
                            </p:childTnLst>
                          </p:cTn>
                        </p:par>
                        <p:par>
                          <p:cTn id="47" fill="hold">
                            <p:stCondLst>
                              <p:cond delay="2950"/>
                            </p:stCondLst>
                            <p:childTnLst>
                              <p:par>
                                <p:cTn id="48" presetID="10" presetClass="entr" presetSubtype="0" fill="hold" grpId="0" nodeType="after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fade">
                                      <p:cBhvr>
                                        <p:cTn id="5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P spid="10" grpId="0" animBg="1"/>
      <p:bldP spid="53" grpId="0"/>
      <p:bldP spid="55" grpId="0"/>
      <p:bldP spid="62" grpId="0" animBg="1"/>
      <p:bldP spid="63" grpId="0" animBg="1"/>
      <p:bldP spid="64" grpId="0"/>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网络交易的类型</a:t>
            </a:r>
          </a:p>
        </p:txBody>
      </p:sp>
      <p:grpSp>
        <p:nvGrpSpPr>
          <p:cNvPr id="52" name="组合 51"/>
          <p:cNvGrpSpPr/>
          <p:nvPr/>
        </p:nvGrpSpPr>
        <p:grpSpPr>
          <a:xfrm>
            <a:off x="6195528" y="2211731"/>
            <a:ext cx="1671086" cy="1609323"/>
            <a:chOff x="6195615" y="2211710"/>
            <a:chExt cx="1671177" cy="1609411"/>
          </a:xfrm>
        </p:grpSpPr>
        <p:sp>
          <p:nvSpPr>
            <p:cNvPr id="53" name="右箭头 55"/>
            <p:cNvSpPr/>
            <p:nvPr/>
          </p:nvSpPr>
          <p:spPr>
            <a:xfrm>
              <a:off x="6195615" y="2211710"/>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54" name="TextBox 27"/>
            <p:cNvSpPr txBox="1"/>
            <p:nvPr/>
          </p:nvSpPr>
          <p:spPr>
            <a:xfrm>
              <a:off x="6876256" y="2754805"/>
              <a:ext cx="569418" cy="523249"/>
            </a:xfrm>
            <a:prstGeom prst="rect">
              <a:avLst/>
            </a:prstGeom>
            <a:noFill/>
          </p:spPr>
          <p:txBody>
            <a:bodyPr wrap="none" rtlCol="0">
              <a:spAutoFit/>
            </a:bodyPr>
            <a:lstStyle/>
            <a:p>
              <a:r>
                <a:rPr lang="en-US" altLang="zh-CN" sz="2800" dirty="0">
                  <a:solidFill>
                    <a:prstClr val="white"/>
                  </a:solidFill>
                  <a:latin typeface="Impact" panose="020B0806030902050204" pitchFamily="34" charset="0"/>
                </a:rPr>
                <a:t>05</a:t>
              </a:r>
              <a:endParaRPr lang="zh-CN" altLang="en-US" sz="2800" dirty="0">
                <a:solidFill>
                  <a:prstClr val="white"/>
                </a:solidFill>
                <a:latin typeface="Impact" panose="020B0806030902050204" pitchFamily="34" charset="0"/>
              </a:endParaRPr>
            </a:p>
          </p:txBody>
        </p:sp>
      </p:grpSp>
      <p:grpSp>
        <p:nvGrpSpPr>
          <p:cNvPr id="55" name="组合 54"/>
          <p:cNvGrpSpPr/>
          <p:nvPr/>
        </p:nvGrpSpPr>
        <p:grpSpPr>
          <a:xfrm>
            <a:off x="4901435" y="2211731"/>
            <a:ext cx="1773684" cy="1609323"/>
            <a:chOff x="4901450" y="2211710"/>
            <a:chExt cx="1773781" cy="1609411"/>
          </a:xfrm>
        </p:grpSpPr>
        <p:grpSp>
          <p:nvGrpSpPr>
            <p:cNvPr id="56" name="组合 55"/>
            <p:cNvGrpSpPr/>
            <p:nvPr/>
          </p:nvGrpSpPr>
          <p:grpSpPr>
            <a:xfrm>
              <a:off x="4901450" y="2211710"/>
              <a:ext cx="1773781" cy="1609411"/>
              <a:chOff x="1074198" y="2188917"/>
              <a:chExt cx="1773781" cy="1609411"/>
            </a:xfrm>
          </p:grpSpPr>
          <p:sp>
            <p:nvSpPr>
              <p:cNvPr id="58"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59"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grpSp>
        <p:sp>
          <p:nvSpPr>
            <p:cNvPr id="57" name="TextBox 30"/>
            <p:cNvSpPr txBox="1"/>
            <p:nvPr/>
          </p:nvSpPr>
          <p:spPr>
            <a:xfrm>
              <a:off x="5583001" y="2754805"/>
              <a:ext cx="556593" cy="523249"/>
            </a:xfrm>
            <a:prstGeom prst="rect">
              <a:avLst/>
            </a:prstGeom>
            <a:noFill/>
          </p:spPr>
          <p:txBody>
            <a:bodyPr wrap="none" rtlCol="0">
              <a:spAutoFit/>
            </a:bodyPr>
            <a:lstStyle/>
            <a:p>
              <a:r>
                <a:rPr lang="en-US" altLang="zh-CN" sz="2800" dirty="0">
                  <a:solidFill>
                    <a:prstClr val="white"/>
                  </a:solidFill>
                  <a:latin typeface="Impact" panose="020B0806030902050204" pitchFamily="34" charset="0"/>
                </a:rPr>
                <a:t>04</a:t>
              </a:r>
              <a:endParaRPr lang="zh-CN" altLang="en-US" sz="2800" dirty="0">
                <a:solidFill>
                  <a:prstClr val="white"/>
                </a:solidFill>
                <a:latin typeface="Impact" panose="020B0806030902050204" pitchFamily="34" charset="0"/>
              </a:endParaRPr>
            </a:p>
          </p:txBody>
        </p:sp>
      </p:grpSp>
      <p:grpSp>
        <p:nvGrpSpPr>
          <p:cNvPr id="60" name="组合 59"/>
          <p:cNvGrpSpPr/>
          <p:nvPr/>
        </p:nvGrpSpPr>
        <p:grpSpPr>
          <a:xfrm>
            <a:off x="3687562" y="2211731"/>
            <a:ext cx="1773684" cy="1609323"/>
            <a:chOff x="3687510" y="2211710"/>
            <a:chExt cx="1773781" cy="1609411"/>
          </a:xfrm>
        </p:grpSpPr>
        <p:grpSp>
          <p:nvGrpSpPr>
            <p:cNvPr id="61" name="组合 60"/>
            <p:cNvGrpSpPr/>
            <p:nvPr/>
          </p:nvGrpSpPr>
          <p:grpSpPr>
            <a:xfrm>
              <a:off x="3687510" y="2211710"/>
              <a:ext cx="1773781" cy="1609411"/>
              <a:chOff x="1074198" y="2188917"/>
              <a:chExt cx="1773781" cy="1609411"/>
            </a:xfrm>
          </p:grpSpPr>
          <p:sp>
            <p:nvSpPr>
              <p:cNvPr id="63"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64"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grpSp>
        <p:sp>
          <p:nvSpPr>
            <p:cNvPr id="62" name="TextBox 35"/>
            <p:cNvSpPr txBox="1"/>
            <p:nvPr/>
          </p:nvSpPr>
          <p:spPr>
            <a:xfrm>
              <a:off x="4369061" y="2754805"/>
              <a:ext cx="567815" cy="523249"/>
            </a:xfrm>
            <a:prstGeom prst="rect">
              <a:avLst/>
            </a:prstGeom>
            <a:noFill/>
          </p:spPr>
          <p:txBody>
            <a:bodyPr wrap="none" rtlCol="0">
              <a:spAutoFit/>
            </a:bodyPr>
            <a:lstStyle/>
            <a:p>
              <a:r>
                <a:rPr lang="en-US" altLang="zh-CN" sz="2800" dirty="0">
                  <a:solidFill>
                    <a:prstClr val="white"/>
                  </a:solidFill>
                  <a:latin typeface="Impact" panose="020B0806030902050204" pitchFamily="34" charset="0"/>
                </a:rPr>
                <a:t>03</a:t>
              </a:r>
              <a:endParaRPr lang="zh-CN" altLang="en-US" sz="2800" dirty="0">
                <a:solidFill>
                  <a:prstClr val="white"/>
                </a:solidFill>
                <a:latin typeface="Impact" panose="020B0806030902050204" pitchFamily="34" charset="0"/>
              </a:endParaRPr>
            </a:p>
          </p:txBody>
        </p:sp>
      </p:grpSp>
      <p:grpSp>
        <p:nvGrpSpPr>
          <p:cNvPr id="65" name="组合 64"/>
          <p:cNvGrpSpPr/>
          <p:nvPr/>
        </p:nvGrpSpPr>
        <p:grpSpPr>
          <a:xfrm>
            <a:off x="2473688" y="2211731"/>
            <a:ext cx="1773684" cy="1609323"/>
            <a:chOff x="2473571" y="2211710"/>
            <a:chExt cx="1773781" cy="1609411"/>
          </a:xfrm>
        </p:grpSpPr>
        <p:grpSp>
          <p:nvGrpSpPr>
            <p:cNvPr id="66" name="组合 65"/>
            <p:cNvGrpSpPr/>
            <p:nvPr/>
          </p:nvGrpSpPr>
          <p:grpSpPr>
            <a:xfrm>
              <a:off x="2473571" y="2211710"/>
              <a:ext cx="1773781" cy="1609411"/>
              <a:chOff x="1074198" y="2188917"/>
              <a:chExt cx="1773781" cy="1609411"/>
            </a:xfrm>
          </p:grpSpPr>
          <p:sp>
            <p:nvSpPr>
              <p:cNvPr id="68"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69"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grpSp>
        <p:sp>
          <p:nvSpPr>
            <p:cNvPr id="67" name="TextBox 40"/>
            <p:cNvSpPr txBox="1"/>
            <p:nvPr/>
          </p:nvSpPr>
          <p:spPr>
            <a:xfrm>
              <a:off x="3155122" y="2754805"/>
              <a:ext cx="556593" cy="523249"/>
            </a:xfrm>
            <a:prstGeom prst="rect">
              <a:avLst/>
            </a:prstGeom>
            <a:noFill/>
          </p:spPr>
          <p:txBody>
            <a:bodyPr wrap="none" rtlCol="0">
              <a:spAutoFit/>
            </a:bodyPr>
            <a:lstStyle/>
            <a:p>
              <a:r>
                <a:rPr lang="en-US" altLang="zh-CN" sz="2800" dirty="0">
                  <a:solidFill>
                    <a:prstClr val="white"/>
                  </a:solidFill>
                  <a:latin typeface="Impact" panose="020B0806030902050204" pitchFamily="34" charset="0"/>
                </a:rPr>
                <a:t>02</a:t>
              </a:r>
              <a:endParaRPr lang="zh-CN" altLang="en-US" sz="2800" dirty="0">
                <a:solidFill>
                  <a:prstClr val="white"/>
                </a:solidFill>
                <a:latin typeface="Impact" panose="020B0806030902050204" pitchFamily="34" charset="0"/>
              </a:endParaRPr>
            </a:p>
          </p:txBody>
        </p:sp>
      </p:grpSp>
      <p:grpSp>
        <p:nvGrpSpPr>
          <p:cNvPr id="70" name="组合 69"/>
          <p:cNvGrpSpPr/>
          <p:nvPr/>
        </p:nvGrpSpPr>
        <p:grpSpPr>
          <a:xfrm>
            <a:off x="1259816" y="2211731"/>
            <a:ext cx="1773684" cy="1609323"/>
            <a:chOff x="1259632" y="2211710"/>
            <a:chExt cx="1773781" cy="1609411"/>
          </a:xfrm>
        </p:grpSpPr>
        <p:grpSp>
          <p:nvGrpSpPr>
            <p:cNvPr id="71" name="组合 70"/>
            <p:cNvGrpSpPr/>
            <p:nvPr/>
          </p:nvGrpSpPr>
          <p:grpSpPr>
            <a:xfrm>
              <a:off x="1259632" y="2211710"/>
              <a:ext cx="1773781" cy="1609411"/>
              <a:chOff x="1074198" y="2188917"/>
              <a:chExt cx="1773781" cy="1609411"/>
            </a:xfrm>
          </p:grpSpPr>
          <p:sp>
            <p:nvSpPr>
              <p:cNvPr id="73" name="右箭头 55"/>
              <p:cNvSpPr/>
              <p:nvPr/>
            </p:nvSpPr>
            <p:spPr>
              <a:xfrm>
                <a:off x="1176802" y="2551604"/>
                <a:ext cx="1671177" cy="911035"/>
              </a:xfrm>
              <a:custGeom>
                <a:avLst/>
                <a:gdLst/>
                <a:ahLst/>
                <a:cxnLst/>
                <a:rect l="l" t="t"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close/>
                  </a:path>
                </a:pathLst>
              </a:cu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sp>
            <p:nvSpPr>
              <p:cNvPr id="74" name="右箭头 55"/>
              <p:cNvSpPr/>
              <p:nvPr/>
            </p:nvSpPr>
            <p:spPr>
              <a:xfrm>
                <a:off x="1074198" y="2188917"/>
                <a:ext cx="1671177" cy="1609411"/>
              </a:xfrm>
              <a:custGeom>
                <a:avLst/>
                <a:gdLst>
                  <a:gd name="connsiteX0" fmla="*/ 0 w 1731146"/>
                  <a:gd name="connsiteY0" fmla="*/ 355742 h 1624170"/>
                  <a:gd name="connsiteX1" fmla="*/ 892425 w 1731146"/>
                  <a:gd name="connsiteY1" fmla="*/ 355742 h 1624170"/>
                  <a:gd name="connsiteX2" fmla="*/ 892425 w 1731146"/>
                  <a:gd name="connsiteY2" fmla="*/ 0 h 1624170"/>
                  <a:gd name="connsiteX3" fmla="*/ 1731146 w 1731146"/>
                  <a:gd name="connsiteY3" fmla="*/ 812085 h 1624170"/>
                  <a:gd name="connsiteX4" fmla="*/ 892425 w 1731146"/>
                  <a:gd name="connsiteY4" fmla="*/ 1624170 h 1624170"/>
                  <a:gd name="connsiteX5" fmla="*/ 892425 w 1731146"/>
                  <a:gd name="connsiteY5" fmla="*/ 1268428 h 1624170"/>
                  <a:gd name="connsiteX6" fmla="*/ 0 w 1731146"/>
                  <a:gd name="connsiteY6" fmla="*/ 1268428 h 1624170"/>
                  <a:gd name="connsiteX7" fmla="*/ 0 w 1731146"/>
                  <a:gd name="connsiteY7" fmla="*/ 355742 h 1624170"/>
                  <a:gd name="connsiteX0-1" fmla="*/ 0 w 1731146"/>
                  <a:gd name="connsiteY0-2" fmla="*/ 355742 h 1624170"/>
                  <a:gd name="connsiteX1-3" fmla="*/ 508986 w 1731146"/>
                  <a:gd name="connsiteY1-4" fmla="*/ 351329 h 1624170"/>
                  <a:gd name="connsiteX2-5" fmla="*/ 892425 w 1731146"/>
                  <a:gd name="connsiteY2-6" fmla="*/ 355742 h 1624170"/>
                  <a:gd name="connsiteX3-7" fmla="*/ 892425 w 1731146"/>
                  <a:gd name="connsiteY3-8" fmla="*/ 0 h 1624170"/>
                  <a:gd name="connsiteX4-9" fmla="*/ 1731146 w 1731146"/>
                  <a:gd name="connsiteY4-10" fmla="*/ 812085 h 1624170"/>
                  <a:gd name="connsiteX5-11" fmla="*/ 892425 w 1731146"/>
                  <a:gd name="connsiteY5-12" fmla="*/ 1624170 h 1624170"/>
                  <a:gd name="connsiteX6-13" fmla="*/ 892425 w 1731146"/>
                  <a:gd name="connsiteY6-14" fmla="*/ 1268428 h 1624170"/>
                  <a:gd name="connsiteX7-15" fmla="*/ 0 w 1731146"/>
                  <a:gd name="connsiteY7-16" fmla="*/ 1268428 h 1624170"/>
                  <a:gd name="connsiteX8" fmla="*/ 0 w 1731146"/>
                  <a:gd name="connsiteY8" fmla="*/ 355742 h 1624170"/>
                  <a:gd name="connsiteX0-17" fmla="*/ 0 w 1731146"/>
                  <a:gd name="connsiteY0-18" fmla="*/ 355742 h 1624170"/>
                  <a:gd name="connsiteX1-19" fmla="*/ 556334 w 1731146"/>
                  <a:gd name="connsiteY1-20" fmla="*/ 354289 h 1624170"/>
                  <a:gd name="connsiteX2-21" fmla="*/ 892425 w 1731146"/>
                  <a:gd name="connsiteY2-22" fmla="*/ 355742 h 1624170"/>
                  <a:gd name="connsiteX3-23" fmla="*/ 892425 w 1731146"/>
                  <a:gd name="connsiteY3-24" fmla="*/ 0 h 1624170"/>
                  <a:gd name="connsiteX4-25" fmla="*/ 1731146 w 1731146"/>
                  <a:gd name="connsiteY4-26" fmla="*/ 812085 h 1624170"/>
                  <a:gd name="connsiteX5-27" fmla="*/ 892425 w 1731146"/>
                  <a:gd name="connsiteY5-28" fmla="*/ 1624170 h 1624170"/>
                  <a:gd name="connsiteX6-29" fmla="*/ 892425 w 1731146"/>
                  <a:gd name="connsiteY6-30" fmla="*/ 1268428 h 1624170"/>
                  <a:gd name="connsiteX7-31" fmla="*/ 0 w 1731146"/>
                  <a:gd name="connsiteY7-32" fmla="*/ 1268428 h 1624170"/>
                  <a:gd name="connsiteX8-33" fmla="*/ 0 w 1731146"/>
                  <a:gd name="connsiteY8-34" fmla="*/ 355742 h 1624170"/>
                  <a:gd name="connsiteX0-35" fmla="*/ 0 w 1731146"/>
                  <a:gd name="connsiteY0-36" fmla="*/ 355742 h 1624170"/>
                  <a:gd name="connsiteX1-37" fmla="*/ 556334 w 1731146"/>
                  <a:gd name="connsiteY1-38" fmla="*/ 354289 h 1624170"/>
                  <a:gd name="connsiteX2-39" fmla="*/ 848037 w 1731146"/>
                  <a:gd name="connsiteY2-40" fmla="*/ 127882 h 1624170"/>
                  <a:gd name="connsiteX3-41" fmla="*/ 892425 w 1731146"/>
                  <a:gd name="connsiteY3-42" fmla="*/ 0 h 1624170"/>
                  <a:gd name="connsiteX4-43" fmla="*/ 1731146 w 1731146"/>
                  <a:gd name="connsiteY4-44" fmla="*/ 812085 h 1624170"/>
                  <a:gd name="connsiteX5-45" fmla="*/ 892425 w 1731146"/>
                  <a:gd name="connsiteY5-46" fmla="*/ 1624170 h 1624170"/>
                  <a:gd name="connsiteX6-47" fmla="*/ 892425 w 1731146"/>
                  <a:gd name="connsiteY6-48" fmla="*/ 1268428 h 1624170"/>
                  <a:gd name="connsiteX7-49" fmla="*/ 0 w 1731146"/>
                  <a:gd name="connsiteY7-50" fmla="*/ 1268428 h 1624170"/>
                  <a:gd name="connsiteX8-51" fmla="*/ 0 w 1731146"/>
                  <a:gd name="connsiteY8-52" fmla="*/ 355742 h 1624170"/>
                  <a:gd name="connsiteX0-53" fmla="*/ 0 w 1731146"/>
                  <a:gd name="connsiteY0-54" fmla="*/ 320232 h 1588660"/>
                  <a:gd name="connsiteX1-55" fmla="*/ 556334 w 1731146"/>
                  <a:gd name="connsiteY1-56" fmla="*/ 318779 h 1588660"/>
                  <a:gd name="connsiteX2-57" fmla="*/ 848037 w 1731146"/>
                  <a:gd name="connsiteY2-58" fmla="*/ 92372 h 1588660"/>
                  <a:gd name="connsiteX3-59" fmla="*/ 1004876 w 1731146"/>
                  <a:gd name="connsiteY3-60" fmla="*/ 0 h 1588660"/>
                  <a:gd name="connsiteX4-61" fmla="*/ 1731146 w 1731146"/>
                  <a:gd name="connsiteY4-62" fmla="*/ 776575 h 1588660"/>
                  <a:gd name="connsiteX5-63" fmla="*/ 892425 w 1731146"/>
                  <a:gd name="connsiteY5-64" fmla="*/ 1588660 h 1588660"/>
                  <a:gd name="connsiteX6-65" fmla="*/ 892425 w 1731146"/>
                  <a:gd name="connsiteY6-66" fmla="*/ 1232918 h 1588660"/>
                  <a:gd name="connsiteX7-67" fmla="*/ 0 w 1731146"/>
                  <a:gd name="connsiteY7-68" fmla="*/ 1232918 h 1588660"/>
                  <a:gd name="connsiteX8-69" fmla="*/ 0 w 1731146"/>
                  <a:gd name="connsiteY8-70" fmla="*/ 320232 h 1588660"/>
                  <a:gd name="connsiteX0-71" fmla="*/ 0 w 1731146"/>
                  <a:gd name="connsiteY0-72" fmla="*/ 320232 h 1588660"/>
                  <a:gd name="connsiteX1-73" fmla="*/ 556334 w 1731146"/>
                  <a:gd name="connsiteY1-74" fmla="*/ 318779 h 1588660"/>
                  <a:gd name="connsiteX2-75" fmla="*/ 850996 w 1731146"/>
                  <a:gd name="connsiteY2-76" fmla="*/ 59821 h 1588660"/>
                  <a:gd name="connsiteX3-77" fmla="*/ 1004876 w 1731146"/>
                  <a:gd name="connsiteY3-78" fmla="*/ 0 h 1588660"/>
                  <a:gd name="connsiteX4-79" fmla="*/ 1731146 w 1731146"/>
                  <a:gd name="connsiteY4-80" fmla="*/ 776575 h 1588660"/>
                  <a:gd name="connsiteX5-81" fmla="*/ 892425 w 1731146"/>
                  <a:gd name="connsiteY5-82" fmla="*/ 1588660 h 1588660"/>
                  <a:gd name="connsiteX6-83" fmla="*/ 892425 w 1731146"/>
                  <a:gd name="connsiteY6-84" fmla="*/ 1232918 h 1588660"/>
                  <a:gd name="connsiteX7-85" fmla="*/ 0 w 1731146"/>
                  <a:gd name="connsiteY7-86" fmla="*/ 1232918 h 1588660"/>
                  <a:gd name="connsiteX8-87" fmla="*/ 0 w 1731146"/>
                  <a:gd name="connsiteY8-88" fmla="*/ 320232 h 1588660"/>
                  <a:gd name="connsiteX0-89" fmla="*/ 2959 w 1734105"/>
                  <a:gd name="connsiteY0-90" fmla="*/ 320232 h 1588660"/>
                  <a:gd name="connsiteX1-91" fmla="*/ 559293 w 1734105"/>
                  <a:gd name="connsiteY1-92" fmla="*/ 318779 h 1588660"/>
                  <a:gd name="connsiteX2-93" fmla="*/ 853955 w 1734105"/>
                  <a:gd name="connsiteY2-94" fmla="*/ 59821 h 1588660"/>
                  <a:gd name="connsiteX3-95" fmla="*/ 1007835 w 1734105"/>
                  <a:gd name="connsiteY3-96" fmla="*/ 0 h 1588660"/>
                  <a:gd name="connsiteX4-97" fmla="*/ 1734105 w 1734105"/>
                  <a:gd name="connsiteY4-98" fmla="*/ 776575 h 1588660"/>
                  <a:gd name="connsiteX5-99" fmla="*/ 895384 w 1734105"/>
                  <a:gd name="connsiteY5-100" fmla="*/ 1588660 h 1588660"/>
                  <a:gd name="connsiteX6-101" fmla="*/ 895384 w 1734105"/>
                  <a:gd name="connsiteY6-102" fmla="*/ 1232918 h 1588660"/>
                  <a:gd name="connsiteX7-103" fmla="*/ 2959 w 1734105"/>
                  <a:gd name="connsiteY7-104" fmla="*/ 1232918 h 1588660"/>
                  <a:gd name="connsiteX8-105" fmla="*/ 0 w 1734105"/>
                  <a:gd name="connsiteY8-106" fmla="*/ 576230 h 1588660"/>
                  <a:gd name="connsiteX9" fmla="*/ 2959 w 1734105"/>
                  <a:gd name="connsiteY9" fmla="*/ 320232 h 1588660"/>
                  <a:gd name="connsiteX0-107" fmla="*/ 3 w 1731149"/>
                  <a:gd name="connsiteY0-108" fmla="*/ 320232 h 1588660"/>
                  <a:gd name="connsiteX1-109" fmla="*/ 556337 w 1731149"/>
                  <a:gd name="connsiteY1-110" fmla="*/ 318779 h 1588660"/>
                  <a:gd name="connsiteX2-111" fmla="*/ 850999 w 1731149"/>
                  <a:gd name="connsiteY2-112" fmla="*/ 59821 h 1588660"/>
                  <a:gd name="connsiteX3-113" fmla="*/ 1004879 w 1731149"/>
                  <a:gd name="connsiteY3-114" fmla="*/ 0 h 1588660"/>
                  <a:gd name="connsiteX4-115" fmla="*/ 1731149 w 1731149"/>
                  <a:gd name="connsiteY4-116" fmla="*/ 776575 h 1588660"/>
                  <a:gd name="connsiteX5-117" fmla="*/ 892428 w 1731149"/>
                  <a:gd name="connsiteY5-118" fmla="*/ 1588660 h 1588660"/>
                  <a:gd name="connsiteX6-119" fmla="*/ 892428 w 1731149"/>
                  <a:gd name="connsiteY6-120" fmla="*/ 1232918 h 1588660"/>
                  <a:gd name="connsiteX7-121" fmla="*/ 3 w 1731149"/>
                  <a:gd name="connsiteY7-122" fmla="*/ 1232918 h 1588660"/>
                  <a:gd name="connsiteX8-123" fmla="*/ 275211 w 1731149"/>
                  <a:gd name="connsiteY8-124" fmla="*/ 617659 h 1588660"/>
                  <a:gd name="connsiteX9-125" fmla="*/ 3 w 1731149"/>
                  <a:gd name="connsiteY9-126" fmla="*/ 320232 h 1588660"/>
                  <a:gd name="connsiteX0-127" fmla="*/ 3 w 1731149"/>
                  <a:gd name="connsiteY0-128" fmla="*/ 320232 h 1588660"/>
                  <a:gd name="connsiteX1-129" fmla="*/ 556337 w 1731149"/>
                  <a:gd name="connsiteY1-130" fmla="*/ 318779 h 1588660"/>
                  <a:gd name="connsiteX2-131" fmla="*/ 850999 w 1731149"/>
                  <a:gd name="connsiteY2-132" fmla="*/ 59821 h 1588660"/>
                  <a:gd name="connsiteX3-133" fmla="*/ 1004879 w 1731149"/>
                  <a:gd name="connsiteY3-134" fmla="*/ 0 h 1588660"/>
                  <a:gd name="connsiteX4-135" fmla="*/ 1731149 w 1731149"/>
                  <a:gd name="connsiteY4-136" fmla="*/ 776575 h 1588660"/>
                  <a:gd name="connsiteX5-137" fmla="*/ 892428 w 1731149"/>
                  <a:gd name="connsiteY5-138" fmla="*/ 1588660 h 1588660"/>
                  <a:gd name="connsiteX6-139" fmla="*/ 892428 w 1731149"/>
                  <a:gd name="connsiteY6-140" fmla="*/ 1232918 h 1588660"/>
                  <a:gd name="connsiteX7-141" fmla="*/ 3 w 1731149"/>
                  <a:gd name="connsiteY7-142" fmla="*/ 1232918 h 1588660"/>
                  <a:gd name="connsiteX8-143" fmla="*/ 275211 w 1731149"/>
                  <a:gd name="connsiteY8-144" fmla="*/ 617659 h 1588660"/>
                  <a:gd name="connsiteX9-145" fmla="*/ 3 w 1731149"/>
                  <a:gd name="connsiteY9-146" fmla="*/ 320232 h 1588660"/>
                  <a:gd name="connsiteX0-147" fmla="*/ 5 w 1731151"/>
                  <a:gd name="connsiteY0-148" fmla="*/ 320232 h 1588660"/>
                  <a:gd name="connsiteX1-149" fmla="*/ 556339 w 1731151"/>
                  <a:gd name="connsiteY1-150" fmla="*/ 318779 h 1588660"/>
                  <a:gd name="connsiteX2-151" fmla="*/ 851001 w 1731151"/>
                  <a:gd name="connsiteY2-152" fmla="*/ 59821 h 1588660"/>
                  <a:gd name="connsiteX3-153" fmla="*/ 1004881 w 1731151"/>
                  <a:gd name="connsiteY3-154" fmla="*/ 0 h 1588660"/>
                  <a:gd name="connsiteX4-155" fmla="*/ 1731151 w 1731151"/>
                  <a:gd name="connsiteY4-156" fmla="*/ 776575 h 1588660"/>
                  <a:gd name="connsiteX5-157" fmla="*/ 892430 w 1731151"/>
                  <a:gd name="connsiteY5-158" fmla="*/ 1588660 h 1588660"/>
                  <a:gd name="connsiteX6-159" fmla="*/ 892430 w 1731151"/>
                  <a:gd name="connsiteY6-160" fmla="*/ 1232918 h 1588660"/>
                  <a:gd name="connsiteX7-161" fmla="*/ 5 w 1731151"/>
                  <a:gd name="connsiteY7-162" fmla="*/ 1232918 h 1588660"/>
                  <a:gd name="connsiteX8-163" fmla="*/ 275213 w 1731151"/>
                  <a:gd name="connsiteY8-164" fmla="*/ 617659 h 1588660"/>
                  <a:gd name="connsiteX9-165" fmla="*/ 5 w 1731151"/>
                  <a:gd name="connsiteY9-166" fmla="*/ 320232 h 1588660"/>
                  <a:gd name="connsiteX0-167" fmla="*/ 5 w 1731151"/>
                  <a:gd name="connsiteY0-168" fmla="*/ 320232 h 1588660"/>
                  <a:gd name="connsiteX1-169" fmla="*/ 556339 w 1731151"/>
                  <a:gd name="connsiteY1-170" fmla="*/ 318779 h 1588660"/>
                  <a:gd name="connsiteX2-171" fmla="*/ 851001 w 1731151"/>
                  <a:gd name="connsiteY2-172" fmla="*/ 59821 h 1588660"/>
                  <a:gd name="connsiteX3-173" fmla="*/ 1004881 w 1731151"/>
                  <a:gd name="connsiteY3-174" fmla="*/ 0 h 1588660"/>
                  <a:gd name="connsiteX4-175" fmla="*/ 1731151 w 1731151"/>
                  <a:gd name="connsiteY4-176" fmla="*/ 776575 h 1588660"/>
                  <a:gd name="connsiteX5-177" fmla="*/ 892430 w 1731151"/>
                  <a:gd name="connsiteY5-178" fmla="*/ 1588660 h 1588660"/>
                  <a:gd name="connsiteX6-179" fmla="*/ 892430 w 1731151"/>
                  <a:gd name="connsiteY6-180" fmla="*/ 1232918 h 1588660"/>
                  <a:gd name="connsiteX7-181" fmla="*/ 5 w 1731151"/>
                  <a:gd name="connsiteY7-182" fmla="*/ 1232918 h 1588660"/>
                  <a:gd name="connsiteX8-183" fmla="*/ 275213 w 1731151"/>
                  <a:gd name="connsiteY8-184" fmla="*/ 617659 h 1588660"/>
                  <a:gd name="connsiteX9-185" fmla="*/ 5 w 1731151"/>
                  <a:gd name="connsiteY9-186" fmla="*/ 320232 h 1588660"/>
                  <a:gd name="connsiteX0-187" fmla="*/ 3 w 1731149"/>
                  <a:gd name="connsiteY0-188" fmla="*/ 320232 h 1588660"/>
                  <a:gd name="connsiteX1-189" fmla="*/ 556337 w 1731149"/>
                  <a:gd name="connsiteY1-190" fmla="*/ 318779 h 1588660"/>
                  <a:gd name="connsiteX2-191" fmla="*/ 850999 w 1731149"/>
                  <a:gd name="connsiteY2-192" fmla="*/ 59821 h 1588660"/>
                  <a:gd name="connsiteX3-193" fmla="*/ 1004879 w 1731149"/>
                  <a:gd name="connsiteY3-194" fmla="*/ 0 h 1588660"/>
                  <a:gd name="connsiteX4-195" fmla="*/ 1731149 w 1731149"/>
                  <a:gd name="connsiteY4-196" fmla="*/ 776575 h 1588660"/>
                  <a:gd name="connsiteX5-197" fmla="*/ 892428 w 1731149"/>
                  <a:gd name="connsiteY5-198" fmla="*/ 1588660 h 1588660"/>
                  <a:gd name="connsiteX6-199" fmla="*/ 892428 w 1731149"/>
                  <a:gd name="connsiteY6-200" fmla="*/ 1232918 h 1588660"/>
                  <a:gd name="connsiteX7-201" fmla="*/ 3 w 1731149"/>
                  <a:gd name="connsiteY7-202" fmla="*/ 1232918 h 1588660"/>
                  <a:gd name="connsiteX8-203" fmla="*/ 275211 w 1731149"/>
                  <a:gd name="connsiteY8-204" fmla="*/ 617659 h 1588660"/>
                  <a:gd name="connsiteX9-205" fmla="*/ 3 w 1731149"/>
                  <a:gd name="connsiteY9-206" fmla="*/ 320232 h 1588660"/>
                  <a:gd name="connsiteX0-207" fmla="*/ 0 w 1731146"/>
                  <a:gd name="connsiteY0-208" fmla="*/ 320232 h 1588660"/>
                  <a:gd name="connsiteX1-209" fmla="*/ 556334 w 1731146"/>
                  <a:gd name="connsiteY1-210" fmla="*/ 318779 h 1588660"/>
                  <a:gd name="connsiteX2-211" fmla="*/ 850996 w 1731146"/>
                  <a:gd name="connsiteY2-212" fmla="*/ 59821 h 1588660"/>
                  <a:gd name="connsiteX3-213" fmla="*/ 1004876 w 1731146"/>
                  <a:gd name="connsiteY3-214" fmla="*/ 0 h 1588660"/>
                  <a:gd name="connsiteX4-215" fmla="*/ 1731146 w 1731146"/>
                  <a:gd name="connsiteY4-216" fmla="*/ 776575 h 1588660"/>
                  <a:gd name="connsiteX5-217" fmla="*/ 892425 w 1731146"/>
                  <a:gd name="connsiteY5-218" fmla="*/ 1588660 h 1588660"/>
                  <a:gd name="connsiteX6-219" fmla="*/ 892425 w 1731146"/>
                  <a:gd name="connsiteY6-220" fmla="*/ 1232918 h 1588660"/>
                  <a:gd name="connsiteX7-221" fmla="*/ 0 w 1731146"/>
                  <a:gd name="connsiteY7-222" fmla="*/ 1232918 h 1588660"/>
                  <a:gd name="connsiteX8-223" fmla="*/ 275208 w 1731146"/>
                  <a:gd name="connsiteY8-224" fmla="*/ 617659 h 1588660"/>
                  <a:gd name="connsiteX9-225" fmla="*/ 0 w 1731146"/>
                  <a:gd name="connsiteY9-226" fmla="*/ 320232 h 1588660"/>
                  <a:gd name="connsiteX0-227" fmla="*/ 0 w 1731146"/>
                  <a:gd name="connsiteY0-228" fmla="*/ 320232 h 1588660"/>
                  <a:gd name="connsiteX1-229" fmla="*/ 556334 w 1731146"/>
                  <a:gd name="connsiteY1-230" fmla="*/ 318779 h 1588660"/>
                  <a:gd name="connsiteX2-231" fmla="*/ 850996 w 1731146"/>
                  <a:gd name="connsiteY2-232" fmla="*/ 59821 h 1588660"/>
                  <a:gd name="connsiteX3-233" fmla="*/ 1004876 w 1731146"/>
                  <a:gd name="connsiteY3-234" fmla="*/ 0 h 1588660"/>
                  <a:gd name="connsiteX4-235" fmla="*/ 1731146 w 1731146"/>
                  <a:gd name="connsiteY4-236" fmla="*/ 776575 h 1588660"/>
                  <a:gd name="connsiteX5-237" fmla="*/ 892425 w 1731146"/>
                  <a:gd name="connsiteY5-238" fmla="*/ 1588660 h 1588660"/>
                  <a:gd name="connsiteX6-239" fmla="*/ 892425 w 1731146"/>
                  <a:gd name="connsiteY6-240" fmla="*/ 1232918 h 1588660"/>
                  <a:gd name="connsiteX7-241" fmla="*/ 0 w 1731146"/>
                  <a:gd name="connsiteY7-242" fmla="*/ 1232918 h 1588660"/>
                  <a:gd name="connsiteX8-243" fmla="*/ 275208 w 1731146"/>
                  <a:gd name="connsiteY8-244" fmla="*/ 617659 h 1588660"/>
                  <a:gd name="connsiteX9-245" fmla="*/ 0 w 1731146"/>
                  <a:gd name="connsiteY9-246" fmla="*/ 320232 h 1588660"/>
                  <a:gd name="connsiteX0-247" fmla="*/ 0 w 1731146"/>
                  <a:gd name="connsiteY0-248" fmla="*/ 320232 h 1588660"/>
                  <a:gd name="connsiteX1-249" fmla="*/ 556334 w 1731146"/>
                  <a:gd name="connsiteY1-250" fmla="*/ 318779 h 1588660"/>
                  <a:gd name="connsiteX2-251" fmla="*/ 850996 w 1731146"/>
                  <a:gd name="connsiteY2-252" fmla="*/ 59821 h 1588660"/>
                  <a:gd name="connsiteX3-253" fmla="*/ 1004876 w 1731146"/>
                  <a:gd name="connsiteY3-254" fmla="*/ 0 h 1588660"/>
                  <a:gd name="connsiteX4-255" fmla="*/ 1731146 w 1731146"/>
                  <a:gd name="connsiteY4-256" fmla="*/ 776575 h 1588660"/>
                  <a:gd name="connsiteX5-257" fmla="*/ 892425 w 1731146"/>
                  <a:gd name="connsiteY5-258" fmla="*/ 1588660 h 1588660"/>
                  <a:gd name="connsiteX6-259" fmla="*/ 892425 w 1731146"/>
                  <a:gd name="connsiteY6-260" fmla="*/ 1232918 h 1588660"/>
                  <a:gd name="connsiteX7-261" fmla="*/ 0 w 1731146"/>
                  <a:gd name="connsiteY7-262" fmla="*/ 1232918 h 1588660"/>
                  <a:gd name="connsiteX8-263" fmla="*/ 275208 w 1731146"/>
                  <a:gd name="connsiteY8-264" fmla="*/ 617659 h 1588660"/>
                  <a:gd name="connsiteX9-265" fmla="*/ 0 w 1731146"/>
                  <a:gd name="connsiteY9-266" fmla="*/ 320232 h 1588660"/>
                  <a:gd name="connsiteX0-267" fmla="*/ 0 w 1731146"/>
                  <a:gd name="connsiteY0-268" fmla="*/ 320232 h 1588660"/>
                  <a:gd name="connsiteX1-269" fmla="*/ 556334 w 1731146"/>
                  <a:gd name="connsiteY1-270" fmla="*/ 318779 h 1588660"/>
                  <a:gd name="connsiteX2-271" fmla="*/ 850996 w 1731146"/>
                  <a:gd name="connsiteY2-272" fmla="*/ 59821 h 1588660"/>
                  <a:gd name="connsiteX3-273" fmla="*/ 1004876 w 1731146"/>
                  <a:gd name="connsiteY3-274" fmla="*/ 0 h 1588660"/>
                  <a:gd name="connsiteX4-275" fmla="*/ 1731146 w 1731146"/>
                  <a:gd name="connsiteY4-276" fmla="*/ 776575 h 1588660"/>
                  <a:gd name="connsiteX5-277" fmla="*/ 892425 w 1731146"/>
                  <a:gd name="connsiteY5-278" fmla="*/ 1588660 h 1588660"/>
                  <a:gd name="connsiteX6-279" fmla="*/ 892425 w 1731146"/>
                  <a:gd name="connsiteY6-280" fmla="*/ 1232918 h 1588660"/>
                  <a:gd name="connsiteX7-281" fmla="*/ 0 w 1731146"/>
                  <a:gd name="connsiteY7-282" fmla="*/ 1232918 h 1588660"/>
                  <a:gd name="connsiteX8-283" fmla="*/ 281126 w 1731146"/>
                  <a:gd name="connsiteY8-284" fmla="*/ 620619 h 1588660"/>
                  <a:gd name="connsiteX9-285" fmla="*/ 0 w 1731146"/>
                  <a:gd name="connsiteY9-286" fmla="*/ 320232 h 1588660"/>
                  <a:gd name="connsiteX0-287" fmla="*/ 0 w 1731146"/>
                  <a:gd name="connsiteY0-288" fmla="*/ 320232 h 1588660"/>
                  <a:gd name="connsiteX1-289" fmla="*/ 556334 w 1731146"/>
                  <a:gd name="connsiteY1-290" fmla="*/ 318779 h 1588660"/>
                  <a:gd name="connsiteX2-291" fmla="*/ 850996 w 1731146"/>
                  <a:gd name="connsiteY2-292" fmla="*/ 59821 h 1588660"/>
                  <a:gd name="connsiteX3-293" fmla="*/ 1004876 w 1731146"/>
                  <a:gd name="connsiteY3-294" fmla="*/ 0 h 1588660"/>
                  <a:gd name="connsiteX4-295" fmla="*/ 1731146 w 1731146"/>
                  <a:gd name="connsiteY4-296" fmla="*/ 776575 h 1588660"/>
                  <a:gd name="connsiteX5-297" fmla="*/ 892425 w 1731146"/>
                  <a:gd name="connsiteY5-298" fmla="*/ 1588660 h 1588660"/>
                  <a:gd name="connsiteX6-299" fmla="*/ 892425 w 1731146"/>
                  <a:gd name="connsiteY6-300" fmla="*/ 1232918 h 1588660"/>
                  <a:gd name="connsiteX7-301" fmla="*/ 0 w 1731146"/>
                  <a:gd name="connsiteY7-302" fmla="*/ 1232918 h 1588660"/>
                  <a:gd name="connsiteX8-303" fmla="*/ 136124 w 1731146"/>
                  <a:gd name="connsiteY8-304" fmla="*/ 922459 h 1588660"/>
                  <a:gd name="connsiteX9-305" fmla="*/ 281126 w 1731146"/>
                  <a:gd name="connsiteY9-306" fmla="*/ 620619 h 1588660"/>
                  <a:gd name="connsiteX10" fmla="*/ 0 w 1731146"/>
                  <a:gd name="connsiteY10" fmla="*/ 320232 h 1588660"/>
                  <a:gd name="connsiteX0-307" fmla="*/ 0 w 1731146"/>
                  <a:gd name="connsiteY0-308" fmla="*/ 320232 h 1588660"/>
                  <a:gd name="connsiteX1-309" fmla="*/ 556334 w 1731146"/>
                  <a:gd name="connsiteY1-310" fmla="*/ 318779 h 1588660"/>
                  <a:gd name="connsiteX2-311" fmla="*/ 850996 w 1731146"/>
                  <a:gd name="connsiteY2-312" fmla="*/ 59821 h 1588660"/>
                  <a:gd name="connsiteX3-313" fmla="*/ 1004876 w 1731146"/>
                  <a:gd name="connsiteY3-314" fmla="*/ 0 h 1588660"/>
                  <a:gd name="connsiteX4-315" fmla="*/ 1731146 w 1731146"/>
                  <a:gd name="connsiteY4-316" fmla="*/ 776575 h 1588660"/>
                  <a:gd name="connsiteX5-317" fmla="*/ 892425 w 1731146"/>
                  <a:gd name="connsiteY5-318" fmla="*/ 1588660 h 1588660"/>
                  <a:gd name="connsiteX6-319" fmla="*/ 892425 w 1731146"/>
                  <a:gd name="connsiteY6-320" fmla="*/ 1232918 h 1588660"/>
                  <a:gd name="connsiteX7-321" fmla="*/ 0 w 1731146"/>
                  <a:gd name="connsiteY7-322" fmla="*/ 1232918 h 1588660"/>
                  <a:gd name="connsiteX8-323" fmla="*/ 266330 w 1731146"/>
                  <a:gd name="connsiteY8-324" fmla="*/ 955011 h 1588660"/>
                  <a:gd name="connsiteX9-325" fmla="*/ 281126 w 1731146"/>
                  <a:gd name="connsiteY9-326" fmla="*/ 620619 h 1588660"/>
                  <a:gd name="connsiteX10-327" fmla="*/ 0 w 1731146"/>
                  <a:gd name="connsiteY10-328" fmla="*/ 320232 h 1588660"/>
                  <a:gd name="connsiteX0-329" fmla="*/ 0 w 1731146"/>
                  <a:gd name="connsiteY0-330" fmla="*/ 320232 h 1588660"/>
                  <a:gd name="connsiteX1-331" fmla="*/ 556334 w 1731146"/>
                  <a:gd name="connsiteY1-332" fmla="*/ 318779 h 1588660"/>
                  <a:gd name="connsiteX2-333" fmla="*/ 850996 w 1731146"/>
                  <a:gd name="connsiteY2-334" fmla="*/ 59821 h 1588660"/>
                  <a:gd name="connsiteX3-335" fmla="*/ 1004876 w 1731146"/>
                  <a:gd name="connsiteY3-336" fmla="*/ 0 h 1588660"/>
                  <a:gd name="connsiteX4-337" fmla="*/ 1731146 w 1731146"/>
                  <a:gd name="connsiteY4-338" fmla="*/ 776575 h 1588660"/>
                  <a:gd name="connsiteX5-339" fmla="*/ 892425 w 1731146"/>
                  <a:gd name="connsiteY5-340" fmla="*/ 1588660 h 1588660"/>
                  <a:gd name="connsiteX6-341" fmla="*/ 892425 w 1731146"/>
                  <a:gd name="connsiteY6-342" fmla="*/ 1232918 h 1588660"/>
                  <a:gd name="connsiteX7-343" fmla="*/ 582967 w 1731146"/>
                  <a:gd name="connsiteY7-344" fmla="*/ 1233178 h 1588660"/>
                  <a:gd name="connsiteX8-345" fmla="*/ 0 w 1731146"/>
                  <a:gd name="connsiteY8-346" fmla="*/ 1232918 h 1588660"/>
                  <a:gd name="connsiteX9-347" fmla="*/ 266330 w 1731146"/>
                  <a:gd name="connsiteY9-348" fmla="*/ 955011 h 1588660"/>
                  <a:gd name="connsiteX10-349" fmla="*/ 281126 w 1731146"/>
                  <a:gd name="connsiteY10-350" fmla="*/ 620619 h 1588660"/>
                  <a:gd name="connsiteX11" fmla="*/ 0 w 1731146"/>
                  <a:gd name="connsiteY11" fmla="*/ 320232 h 1588660"/>
                  <a:gd name="connsiteX0-351" fmla="*/ 0 w 1731146"/>
                  <a:gd name="connsiteY0-352" fmla="*/ 320232 h 1588660"/>
                  <a:gd name="connsiteX1-353" fmla="*/ 556334 w 1731146"/>
                  <a:gd name="connsiteY1-354" fmla="*/ 318779 h 1588660"/>
                  <a:gd name="connsiteX2-355" fmla="*/ 850996 w 1731146"/>
                  <a:gd name="connsiteY2-356" fmla="*/ 59821 h 1588660"/>
                  <a:gd name="connsiteX3-357" fmla="*/ 1004876 w 1731146"/>
                  <a:gd name="connsiteY3-358" fmla="*/ 0 h 1588660"/>
                  <a:gd name="connsiteX4-359" fmla="*/ 1731146 w 1731146"/>
                  <a:gd name="connsiteY4-360" fmla="*/ 776575 h 1588660"/>
                  <a:gd name="connsiteX5-361" fmla="*/ 892425 w 1731146"/>
                  <a:gd name="connsiteY5-362" fmla="*/ 1588660 h 1588660"/>
                  <a:gd name="connsiteX6-363" fmla="*/ 853956 w 1731146"/>
                  <a:gd name="connsiteY6-364" fmla="*/ 1460778 h 1588660"/>
                  <a:gd name="connsiteX7-365" fmla="*/ 582967 w 1731146"/>
                  <a:gd name="connsiteY7-366" fmla="*/ 1233178 h 1588660"/>
                  <a:gd name="connsiteX8-367" fmla="*/ 0 w 1731146"/>
                  <a:gd name="connsiteY8-368" fmla="*/ 1232918 h 1588660"/>
                  <a:gd name="connsiteX9-369" fmla="*/ 266330 w 1731146"/>
                  <a:gd name="connsiteY9-370" fmla="*/ 955011 h 1588660"/>
                  <a:gd name="connsiteX10-371" fmla="*/ 281126 w 1731146"/>
                  <a:gd name="connsiteY10-372" fmla="*/ 620619 h 1588660"/>
                  <a:gd name="connsiteX11-373" fmla="*/ 0 w 1731146"/>
                  <a:gd name="connsiteY11-374" fmla="*/ 320232 h 1588660"/>
                  <a:gd name="connsiteX0-375" fmla="*/ 0 w 1731146"/>
                  <a:gd name="connsiteY0-376" fmla="*/ 320232 h 1517638"/>
                  <a:gd name="connsiteX1-377" fmla="*/ 556334 w 1731146"/>
                  <a:gd name="connsiteY1-378" fmla="*/ 318779 h 1517638"/>
                  <a:gd name="connsiteX2-379" fmla="*/ 850996 w 1731146"/>
                  <a:gd name="connsiteY2-380" fmla="*/ 59821 h 1517638"/>
                  <a:gd name="connsiteX3-381" fmla="*/ 1004876 w 1731146"/>
                  <a:gd name="connsiteY3-382" fmla="*/ 0 h 1517638"/>
                  <a:gd name="connsiteX4-383" fmla="*/ 1731146 w 1731146"/>
                  <a:gd name="connsiteY4-384" fmla="*/ 776575 h 1517638"/>
                  <a:gd name="connsiteX5-385" fmla="*/ 1010794 w 1731146"/>
                  <a:gd name="connsiteY5-386" fmla="*/ 1517638 h 1517638"/>
                  <a:gd name="connsiteX6-387" fmla="*/ 853956 w 1731146"/>
                  <a:gd name="connsiteY6-388" fmla="*/ 1460778 h 1517638"/>
                  <a:gd name="connsiteX7-389" fmla="*/ 582967 w 1731146"/>
                  <a:gd name="connsiteY7-390" fmla="*/ 1233178 h 1517638"/>
                  <a:gd name="connsiteX8-391" fmla="*/ 0 w 1731146"/>
                  <a:gd name="connsiteY8-392" fmla="*/ 1232918 h 1517638"/>
                  <a:gd name="connsiteX9-393" fmla="*/ 266330 w 1731146"/>
                  <a:gd name="connsiteY9-394" fmla="*/ 955011 h 1517638"/>
                  <a:gd name="connsiteX10-395" fmla="*/ 281126 w 1731146"/>
                  <a:gd name="connsiteY10-396" fmla="*/ 620619 h 1517638"/>
                  <a:gd name="connsiteX11-397" fmla="*/ 0 w 1731146"/>
                  <a:gd name="connsiteY11-398" fmla="*/ 320232 h 1517638"/>
                  <a:gd name="connsiteX0-399" fmla="*/ 0 w 1589104"/>
                  <a:gd name="connsiteY0-400" fmla="*/ 320232 h 1517638"/>
                  <a:gd name="connsiteX1-401" fmla="*/ 556334 w 1589104"/>
                  <a:gd name="connsiteY1-402" fmla="*/ 318779 h 1517638"/>
                  <a:gd name="connsiteX2-403" fmla="*/ 850996 w 1589104"/>
                  <a:gd name="connsiteY2-404" fmla="*/ 59821 h 1517638"/>
                  <a:gd name="connsiteX3-405" fmla="*/ 1004876 w 1589104"/>
                  <a:gd name="connsiteY3-406" fmla="*/ 0 h 1517638"/>
                  <a:gd name="connsiteX4-407" fmla="*/ 1589104 w 1589104"/>
                  <a:gd name="connsiteY4-408" fmla="*/ 936373 h 1517638"/>
                  <a:gd name="connsiteX5-409" fmla="*/ 1010794 w 1589104"/>
                  <a:gd name="connsiteY5-410" fmla="*/ 1517638 h 1517638"/>
                  <a:gd name="connsiteX6-411" fmla="*/ 853956 w 1589104"/>
                  <a:gd name="connsiteY6-412" fmla="*/ 1460778 h 1517638"/>
                  <a:gd name="connsiteX7-413" fmla="*/ 582967 w 1589104"/>
                  <a:gd name="connsiteY7-414" fmla="*/ 1233178 h 1517638"/>
                  <a:gd name="connsiteX8-415" fmla="*/ 0 w 1589104"/>
                  <a:gd name="connsiteY8-416" fmla="*/ 1232918 h 1517638"/>
                  <a:gd name="connsiteX9-417" fmla="*/ 266330 w 1589104"/>
                  <a:gd name="connsiteY9-418" fmla="*/ 955011 h 1517638"/>
                  <a:gd name="connsiteX10-419" fmla="*/ 281126 w 1589104"/>
                  <a:gd name="connsiteY10-420" fmla="*/ 620619 h 1517638"/>
                  <a:gd name="connsiteX11-421" fmla="*/ 0 w 1589104"/>
                  <a:gd name="connsiteY11-422" fmla="*/ 320232 h 1517638"/>
                  <a:gd name="connsiteX0-423" fmla="*/ 0 w 1589104"/>
                  <a:gd name="connsiteY0-424" fmla="*/ 320232 h 1517638"/>
                  <a:gd name="connsiteX1-425" fmla="*/ 556334 w 1589104"/>
                  <a:gd name="connsiteY1-426" fmla="*/ 318779 h 1517638"/>
                  <a:gd name="connsiteX2-427" fmla="*/ 850996 w 1589104"/>
                  <a:gd name="connsiteY2-428" fmla="*/ 59821 h 1517638"/>
                  <a:gd name="connsiteX3-429" fmla="*/ 1004876 w 1589104"/>
                  <a:gd name="connsiteY3-430" fmla="*/ 0 h 1517638"/>
                  <a:gd name="connsiteX4-431" fmla="*/ 1373080 w 1589104"/>
                  <a:gd name="connsiteY4-432" fmla="*/ 591026 h 1517638"/>
                  <a:gd name="connsiteX5-433" fmla="*/ 1589104 w 1589104"/>
                  <a:gd name="connsiteY5-434" fmla="*/ 936373 h 1517638"/>
                  <a:gd name="connsiteX6-435" fmla="*/ 1010794 w 1589104"/>
                  <a:gd name="connsiteY6-436" fmla="*/ 1517638 h 1517638"/>
                  <a:gd name="connsiteX7-437" fmla="*/ 853956 w 1589104"/>
                  <a:gd name="connsiteY7-438" fmla="*/ 1460778 h 1517638"/>
                  <a:gd name="connsiteX8-439" fmla="*/ 582967 w 1589104"/>
                  <a:gd name="connsiteY8-440" fmla="*/ 1233178 h 1517638"/>
                  <a:gd name="connsiteX9-441" fmla="*/ 0 w 1589104"/>
                  <a:gd name="connsiteY9-442" fmla="*/ 1232918 h 1517638"/>
                  <a:gd name="connsiteX10-443" fmla="*/ 266330 w 1589104"/>
                  <a:gd name="connsiteY10-444" fmla="*/ 955011 h 1517638"/>
                  <a:gd name="connsiteX11-445" fmla="*/ 281126 w 1589104"/>
                  <a:gd name="connsiteY11-446" fmla="*/ 620619 h 1517638"/>
                  <a:gd name="connsiteX12" fmla="*/ 0 w 1589104"/>
                  <a:gd name="connsiteY12" fmla="*/ 320232 h 1517638"/>
                  <a:gd name="connsiteX0-447" fmla="*/ 0 w 1589104"/>
                  <a:gd name="connsiteY0-448" fmla="*/ 320232 h 1517638"/>
                  <a:gd name="connsiteX1-449" fmla="*/ 556334 w 1589104"/>
                  <a:gd name="connsiteY1-450" fmla="*/ 318779 h 1517638"/>
                  <a:gd name="connsiteX2-451" fmla="*/ 850996 w 1589104"/>
                  <a:gd name="connsiteY2-452" fmla="*/ 59821 h 1517638"/>
                  <a:gd name="connsiteX3-453" fmla="*/ 1004876 w 1589104"/>
                  <a:gd name="connsiteY3-454" fmla="*/ 0 h 1517638"/>
                  <a:gd name="connsiteX4-455" fmla="*/ 1583185 w 1589104"/>
                  <a:gd name="connsiteY4-456" fmla="*/ 596945 h 1517638"/>
                  <a:gd name="connsiteX5-457" fmla="*/ 1589104 w 1589104"/>
                  <a:gd name="connsiteY5-458" fmla="*/ 936373 h 1517638"/>
                  <a:gd name="connsiteX6-459" fmla="*/ 1010794 w 1589104"/>
                  <a:gd name="connsiteY6-460" fmla="*/ 1517638 h 1517638"/>
                  <a:gd name="connsiteX7-461" fmla="*/ 853956 w 1589104"/>
                  <a:gd name="connsiteY7-462" fmla="*/ 1460778 h 1517638"/>
                  <a:gd name="connsiteX8-463" fmla="*/ 582967 w 1589104"/>
                  <a:gd name="connsiteY8-464" fmla="*/ 1233178 h 1517638"/>
                  <a:gd name="connsiteX9-465" fmla="*/ 0 w 1589104"/>
                  <a:gd name="connsiteY9-466" fmla="*/ 1232918 h 1517638"/>
                  <a:gd name="connsiteX10-467" fmla="*/ 266330 w 1589104"/>
                  <a:gd name="connsiteY10-468" fmla="*/ 955011 h 1517638"/>
                  <a:gd name="connsiteX11-469" fmla="*/ 281126 w 1589104"/>
                  <a:gd name="connsiteY11-470" fmla="*/ 620619 h 1517638"/>
                  <a:gd name="connsiteX12-471" fmla="*/ 0 w 1589104"/>
                  <a:gd name="connsiteY12-472" fmla="*/ 320232 h 1517638"/>
                  <a:gd name="connsiteX0-473" fmla="*/ 0 w 1592063"/>
                  <a:gd name="connsiteY0-474" fmla="*/ 320232 h 1517638"/>
                  <a:gd name="connsiteX1-475" fmla="*/ 556334 w 1592063"/>
                  <a:gd name="connsiteY1-476" fmla="*/ 318779 h 1517638"/>
                  <a:gd name="connsiteX2-477" fmla="*/ 850996 w 1592063"/>
                  <a:gd name="connsiteY2-478" fmla="*/ 59821 h 1517638"/>
                  <a:gd name="connsiteX3-479" fmla="*/ 1004876 w 1592063"/>
                  <a:gd name="connsiteY3-480" fmla="*/ 0 h 1517638"/>
                  <a:gd name="connsiteX4-481" fmla="*/ 1583185 w 1592063"/>
                  <a:gd name="connsiteY4-482" fmla="*/ 596945 h 1517638"/>
                  <a:gd name="connsiteX5-483" fmla="*/ 1592063 w 1592063"/>
                  <a:gd name="connsiteY5-484" fmla="*/ 942292 h 1517638"/>
                  <a:gd name="connsiteX6-485" fmla="*/ 1010794 w 1592063"/>
                  <a:gd name="connsiteY6-486" fmla="*/ 1517638 h 1517638"/>
                  <a:gd name="connsiteX7-487" fmla="*/ 853956 w 1592063"/>
                  <a:gd name="connsiteY7-488" fmla="*/ 1460778 h 1517638"/>
                  <a:gd name="connsiteX8-489" fmla="*/ 582967 w 1592063"/>
                  <a:gd name="connsiteY8-490" fmla="*/ 1233178 h 1517638"/>
                  <a:gd name="connsiteX9-491" fmla="*/ 0 w 1592063"/>
                  <a:gd name="connsiteY9-492" fmla="*/ 1232918 h 1517638"/>
                  <a:gd name="connsiteX10-493" fmla="*/ 266330 w 1592063"/>
                  <a:gd name="connsiteY10-494" fmla="*/ 955011 h 1517638"/>
                  <a:gd name="connsiteX11-495" fmla="*/ 281126 w 1592063"/>
                  <a:gd name="connsiteY11-496" fmla="*/ 620619 h 1517638"/>
                  <a:gd name="connsiteX12-497" fmla="*/ 0 w 1592063"/>
                  <a:gd name="connsiteY12-498" fmla="*/ 320232 h 1517638"/>
                  <a:gd name="connsiteX0-499" fmla="*/ 0 w 1589104"/>
                  <a:gd name="connsiteY0-500" fmla="*/ 320232 h 1517638"/>
                  <a:gd name="connsiteX1-501" fmla="*/ 556334 w 1589104"/>
                  <a:gd name="connsiteY1-502" fmla="*/ 318779 h 1517638"/>
                  <a:gd name="connsiteX2-503" fmla="*/ 850996 w 1589104"/>
                  <a:gd name="connsiteY2-504" fmla="*/ 59821 h 1517638"/>
                  <a:gd name="connsiteX3-505" fmla="*/ 1004876 w 1589104"/>
                  <a:gd name="connsiteY3-506" fmla="*/ 0 h 1517638"/>
                  <a:gd name="connsiteX4-507" fmla="*/ 1583185 w 1589104"/>
                  <a:gd name="connsiteY4-508" fmla="*/ 596945 h 1517638"/>
                  <a:gd name="connsiteX5-509" fmla="*/ 1589104 w 1589104"/>
                  <a:gd name="connsiteY5-510" fmla="*/ 948210 h 1517638"/>
                  <a:gd name="connsiteX6-511" fmla="*/ 1010794 w 1589104"/>
                  <a:gd name="connsiteY6-512" fmla="*/ 1517638 h 1517638"/>
                  <a:gd name="connsiteX7-513" fmla="*/ 853956 w 1589104"/>
                  <a:gd name="connsiteY7-514" fmla="*/ 1460778 h 1517638"/>
                  <a:gd name="connsiteX8-515" fmla="*/ 582967 w 1589104"/>
                  <a:gd name="connsiteY8-516" fmla="*/ 1233178 h 1517638"/>
                  <a:gd name="connsiteX9-517" fmla="*/ 0 w 1589104"/>
                  <a:gd name="connsiteY9-518" fmla="*/ 1232918 h 1517638"/>
                  <a:gd name="connsiteX10-519" fmla="*/ 266330 w 1589104"/>
                  <a:gd name="connsiteY10-520" fmla="*/ 955011 h 1517638"/>
                  <a:gd name="connsiteX11-521" fmla="*/ 281126 w 1589104"/>
                  <a:gd name="connsiteY11-522" fmla="*/ 620619 h 1517638"/>
                  <a:gd name="connsiteX12-523" fmla="*/ 0 w 1589104"/>
                  <a:gd name="connsiteY12-524" fmla="*/ 320232 h 1517638"/>
                  <a:gd name="connsiteX0-525" fmla="*/ 0 w 1589104"/>
                  <a:gd name="connsiteY0-526" fmla="*/ 320232 h 1514679"/>
                  <a:gd name="connsiteX1-527" fmla="*/ 556334 w 1589104"/>
                  <a:gd name="connsiteY1-528" fmla="*/ 318779 h 1514679"/>
                  <a:gd name="connsiteX2-529" fmla="*/ 850996 w 1589104"/>
                  <a:gd name="connsiteY2-530" fmla="*/ 59821 h 1514679"/>
                  <a:gd name="connsiteX3-531" fmla="*/ 1004876 w 1589104"/>
                  <a:gd name="connsiteY3-532" fmla="*/ 0 h 1514679"/>
                  <a:gd name="connsiteX4-533" fmla="*/ 1583185 w 1589104"/>
                  <a:gd name="connsiteY4-534" fmla="*/ 596945 h 1514679"/>
                  <a:gd name="connsiteX5-535" fmla="*/ 1589104 w 1589104"/>
                  <a:gd name="connsiteY5-536" fmla="*/ 948210 h 1514679"/>
                  <a:gd name="connsiteX6-537" fmla="*/ 1013753 w 1589104"/>
                  <a:gd name="connsiteY6-538" fmla="*/ 1514679 h 1514679"/>
                  <a:gd name="connsiteX7-539" fmla="*/ 853956 w 1589104"/>
                  <a:gd name="connsiteY7-540" fmla="*/ 1460778 h 1514679"/>
                  <a:gd name="connsiteX8-541" fmla="*/ 582967 w 1589104"/>
                  <a:gd name="connsiteY8-542" fmla="*/ 1233178 h 1514679"/>
                  <a:gd name="connsiteX9-543" fmla="*/ 0 w 1589104"/>
                  <a:gd name="connsiteY9-544" fmla="*/ 1232918 h 1514679"/>
                  <a:gd name="connsiteX10-545" fmla="*/ 266330 w 1589104"/>
                  <a:gd name="connsiteY10-546" fmla="*/ 955011 h 1514679"/>
                  <a:gd name="connsiteX11-547" fmla="*/ 281126 w 1589104"/>
                  <a:gd name="connsiteY11-548" fmla="*/ 620619 h 1514679"/>
                  <a:gd name="connsiteX12-549" fmla="*/ 0 w 1589104"/>
                  <a:gd name="connsiteY12-550" fmla="*/ 320232 h 1514679"/>
                  <a:gd name="connsiteX0-551" fmla="*/ 0 w 1589104"/>
                  <a:gd name="connsiteY0-552" fmla="*/ 320232 h 1514679"/>
                  <a:gd name="connsiteX1-553" fmla="*/ 556334 w 1589104"/>
                  <a:gd name="connsiteY1-554" fmla="*/ 318779 h 1514679"/>
                  <a:gd name="connsiteX2-555" fmla="*/ 850996 w 1589104"/>
                  <a:gd name="connsiteY2-556" fmla="*/ 59821 h 1514679"/>
                  <a:gd name="connsiteX3-557" fmla="*/ 1004876 w 1589104"/>
                  <a:gd name="connsiteY3-558" fmla="*/ 0 h 1514679"/>
                  <a:gd name="connsiteX4-559" fmla="*/ 1583185 w 1589104"/>
                  <a:gd name="connsiteY4-560" fmla="*/ 596945 h 1514679"/>
                  <a:gd name="connsiteX5-561" fmla="*/ 1589104 w 1589104"/>
                  <a:gd name="connsiteY5-562" fmla="*/ 948210 h 1514679"/>
                  <a:gd name="connsiteX6-563" fmla="*/ 1013753 w 1589104"/>
                  <a:gd name="connsiteY6-564" fmla="*/ 1514679 h 1514679"/>
                  <a:gd name="connsiteX7-565" fmla="*/ 853956 w 1589104"/>
                  <a:gd name="connsiteY7-566" fmla="*/ 1460778 h 1514679"/>
                  <a:gd name="connsiteX8-567" fmla="*/ 582967 w 1589104"/>
                  <a:gd name="connsiteY8-568" fmla="*/ 1233178 h 1514679"/>
                  <a:gd name="connsiteX9-569" fmla="*/ 0 w 1589104"/>
                  <a:gd name="connsiteY9-570" fmla="*/ 1232918 h 1514679"/>
                  <a:gd name="connsiteX10-571" fmla="*/ 266330 w 1589104"/>
                  <a:gd name="connsiteY10-572" fmla="*/ 955011 h 1514679"/>
                  <a:gd name="connsiteX11-573" fmla="*/ 287045 w 1589104"/>
                  <a:gd name="connsiteY11-574" fmla="*/ 611742 h 1514679"/>
                  <a:gd name="connsiteX12-575" fmla="*/ 0 w 1589104"/>
                  <a:gd name="connsiteY12-576" fmla="*/ 320232 h 1514679"/>
                  <a:gd name="connsiteX0-577" fmla="*/ 0 w 1589104"/>
                  <a:gd name="connsiteY0-578" fmla="*/ 320232 h 1514679"/>
                  <a:gd name="connsiteX1-579" fmla="*/ 556334 w 1589104"/>
                  <a:gd name="connsiteY1-580" fmla="*/ 318779 h 1514679"/>
                  <a:gd name="connsiteX2-581" fmla="*/ 850996 w 1589104"/>
                  <a:gd name="connsiteY2-582" fmla="*/ 59821 h 1514679"/>
                  <a:gd name="connsiteX3-583" fmla="*/ 1004876 w 1589104"/>
                  <a:gd name="connsiteY3-584" fmla="*/ 0 h 1514679"/>
                  <a:gd name="connsiteX4-585" fmla="*/ 1583185 w 1589104"/>
                  <a:gd name="connsiteY4-586" fmla="*/ 596945 h 1514679"/>
                  <a:gd name="connsiteX5-587" fmla="*/ 1589104 w 1589104"/>
                  <a:gd name="connsiteY5-588" fmla="*/ 948210 h 1514679"/>
                  <a:gd name="connsiteX6-589" fmla="*/ 1013753 w 1589104"/>
                  <a:gd name="connsiteY6-590" fmla="*/ 1514679 h 1514679"/>
                  <a:gd name="connsiteX7-591" fmla="*/ 853956 w 1589104"/>
                  <a:gd name="connsiteY7-592" fmla="*/ 1460778 h 1514679"/>
                  <a:gd name="connsiteX8-593" fmla="*/ 582967 w 1589104"/>
                  <a:gd name="connsiteY8-594" fmla="*/ 1233178 h 1514679"/>
                  <a:gd name="connsiteX9-595" fmla="*/ 0 w 1589104"/>
                  <a:gd name="connsiteY9-596" fmla="*/ 1232918 h 1514679"/>
                  <a:gd name="connsiteX10-597" fmla="*/ 266330 w 1589104"/>
                  <a:gd name="connsiteY10-598" fmla="*/ 955011 h 1514679"/>
                  <a:gd name="connsiteX11-599" fmla="*/ 287045 w 1589104"/>
                  <a:gd name="connsiteY11-600" fmla="*/ 611742 h 1514679"/>
                  <a:gd name="connsiteX12-601" fmla="*/ 0 w 1589104"/>
                  <a:gd name="connsiteY12-602" fmla="*/ 320232 h 1514679"/>
                  <a:gd name="connsiteX0-603" fmla="*/ 0 w 1589104"/>
                  <a:gd name="connsiteY0-604" fmla="*/ 320232 h 1514679"/>
                  <a:gd name="connsiteX1-605" fmla="*/ 556334 w 1589104"/>
                  <a:gd name="connsiteY1-606" fmla="*/ 318779 h 1514679"/>
                  <a:gd name="connsiteX2-607" fmla="*/ 850996 w 1589104"/>
                  <a:gd name="connsiteY2-608" fmla="*/ 59821 h 1514679"/>
                  <a:gd name="connsiteX3-609" fmla="*/ 1004876 w 1589104"/>
                  <a:gd name="connsiteY3-610" fmla="*/ 0 h 1514679"/>
                  <a:gd name="connsiteX4-611" fmla="*/ 1583185 w 1589104"/>
                  <a:gd name="connsiteY4-612" fmla="*/ 596945 h 1514679"/>
                  <a:gd name="connsiteX5-613" fmla="*/ 1589104 w 1589104"/>
                  <a:gd name="connsiteY5-614" fmla="*/ 948210 h 1514679"/>
                  <a:gd name="connsiteX6-615" fmla="*/ 1013753 w 1589104"/>
                  <a:gd name="connsiteY6-616" fmla="*/ 1514679 h 1514679"/>
                  <a:gd name="connsiteX7-617" fmla="*/ 853956 w 1589104"/>
                  <a:gd name="connsiteY7-618" fmla="*/ 1460778 h 1514679"/>
                  <a:gd name="connsiteX8-619" fmla="*/ 582967 w 1589104"/>
                  <a:gd name="connsiteY8-620" fmla="*/ 1233178 h 1514679"/>
                  <a:gd name="connsiteX9-621" fmla="*/ 0 w 1589104"/>
                  <a:gd name="connsiteY9-622" fmla="*/ 1232918 h 1514679"/>
                  <a:gd name="connsiteX10-623" fmla="*/ 266330 w 1589104"/>
                  <a:gd name="connsiteY10-624" fmla="*/ 955011 h 1514679"/>
                  <a:gd name="connsiteX11-625" fmla="*/ 287045 w 1589104"/>
                  <a:gd name="connsiteY11-626" fmla="*/ 611742 h 1514679"/>
                  <a:gd name="connsiteX12-627" fmla="*/ 0 w 1589104"/>
                  <a:gd name="connsiteY12-628" fmla="*/ 320232 h 1514679"/>
                  <a:gd name="connsiteX0-629" fmla="*/ 0 w 1589104"/>
                  <a:gd name="connsiteY0-630" fmla="*/ 320232 h 1514679"/>
                  <a:gd name="connsiteX1-631" fmla="*/ 556334 w 1589104"/>
                  <a:gd name="connsiteY1-632" fmla="*/ 318779 h 1514679"/>
                  <a:gd name="connsiteX2-633" fmla="*/ 850996 w 1589104"/>
                  <a:gd name="connsiteY2-634" fmla="*/ 59821 h 1514679"/>
                  <a:gd name="connsiteX3-635" fmla="*/ 1004876 w 1589104"/>
                  <a:gd name="connsiteY3-636" fmla="*/ 0 h 1514679"/>
                  <a:gd name="connsiteX4-637" fmla="*/ 1583185 w 1589104"/>
                  <a:gd name="connsiteY4-638" fmla="*/ 596945 h 1514679"/>
                  <a:gd name="connsiteX5-639" fmla="*/ 1589104 w 1589104"/>
                  <a:gd name="connsiteY5-640" fmla="*/ 948210 h 1514679"/>
                  <a:gd name="connsiteX6-641" fmla="*/ 1013753 w 1589104"/>
                  <a:gd name="connsiteY6-642" fmla="*/ 1514679 h 1514679"/>
                  <a:gd name="connsiteX7-643" fmla="*/ 853956 w 1589104"/>
                  <a:gd name="connsiteY7-644" fmla="*/ 1460778 h 1514679"/>
                  <a:gd name="connsiteX8-645" fmla="*/ 582967 w 1589104"/>
                  <a:gd name="connsiteY8-646" fmla="*/ 1233178 h 1514679"/>
                  <a:gd name="connsiteX9-647" fmla="*/ 0 w 1589104"/>
                  <a:gd name="connsiteY9-648" fmla="*/ 1232918 h 1514679"/>
                  <a:gd name="connsiteX10-649" fmla="*/ 266330 w 1589104"/>
                  <a:gd name="connsiteY10-650" fmla="*/ 955011 h 1514679"/>
                  <a:gd name="connsiteX11-651" fmla="*/ 287045 w 1589104"/>
                  <a:gd name="connsiteY11-652" fmla="*/ 611742 h 1514679"/>
                  <a:gd name="connsiteX12-653" fmla="*/ 0 w 1589104"/>
                  <a:gd name="connsiteY12-654" fmla="*/ 320232 h 1514679"/>
                  <a:gd name="connsiteX0-655" fmla="*/ 0 w 1589104"/>
                  <a:gd name="connsiteY0-656" fmla="*/ 320232 h 1514679"/>
                  <a:gd name="connsiteX1-657" fmla="*/ 556334 w 1589104"/>
                  <a:gd name="connsiteY1-658" fmla="*/ 318779 h 1514679"/>
                  <a:gd name="connsiteX2-659" fmla="*/ 850996 w 1589104"/>
                  <a:gd name="connsiteY2-660" fmla="*/ 59821 h 1514679"/>
                  <a:gd name="connsiteX3-661" fmla="*/ 1004876 w 1589104"/>
                  <a:gd name="connsiteY3-662" fmla="*/ 0 h 1514679"/>
                  <a:gd name="connsiteX4-663" fmla="*/ 1583185 w 1589104"/>
                  <a:gd name="connsiteY4-664" fmla="*/ 596945 h 1514679"/>
                  <a:gd name="connsiteX5-665" fmla="*/ 1589104 w 1589104"/>
                  <a:gd name="connsiteY5-666" fmla="*/ 948210 h 1514679"/>
                  <a:gd name="connsiteX6-667" fmla="*/ 1013753 w 1589104"/>
                  <a:gd name="connsiteY6-668" fmla="*/ 1514679 h 1514679"/>
                  <a:gd name="connsiteX7-669" fmla="*/ 853956 w 1589104"/>
                  <a:gd name="connsiteY7-670" fmla="*/ 1460778 h 1514679"/>
                  <a:gd name="connsiteX8-671" fmla="*/ 582967 w 1589104"/>
                  <a:gd name="connsiteY8-672" fmla="*/ 1233178 h 1514679"/>
                  <a:gd name="connsiteX9-673" fmla="*/ 0 w 1589104"/>
                  <a:gd name="connsiteY9-674" fmla="*/ 1232918 h 1514679"/>
                  <a:gd name="connsiteX10-675" fmla="*/ 266330 w 1589104"/>
                  <a:gd name="connsiteY10-676" fmla="*/ 955011 h 1514679"/>
                  <a:gd name="connsiteX11-677" fmla="*/ 287045 w 1589104"/>
                  <a:gd name="connsiteY11-678" fmla="*/ 611742 h 1514679"/>
                  <a:gd name="connsiteX12-679" fmla="*/ 0 w 1589104"/>
                  <a:gd name="connsiteY12-680" fmla="*/ 320232 h 1514679"/>
                  <a:gd name="connsiteX0-681" fmla="*/ 0 w 1589104"/>
                  <a:gd name="connsiteY0-682" fmla="*/ 320232 h 1514679"/>
                  <a:gd name="connsiteX1-683" fmla="*/ 556334 w 1589104"/>
                  <a:gd name="connsiteY1-684" fmla="*/ 318779 h 1514679"/>
                  <a:gd name="connsiteX2-685" fmla="*/ 850996 w 1589104"/>
                  <a:gd name="connsiteY2-686" fmla="*/ 59821 h 1514679"/>
                  <a:gd name="connsiteX3-687" fmla="*/ 1004876 w 1589104"/>
                  <a:gd name="connsiteY3-688" fmla="*/ 0 h 1514679"/>
                  <a:gd name="connsiteX4-689" fmla="*/ 1583185 w 1589104"/>
                  <a:gd name="connsiteY4-690" fmla="*/ 596945 h 1514679"/>
                  <a:gd name="connsiteX5-691" fmla="*/ 1589104 w 1589104"/>
                  <a:gd name="connsiteY5-692" fmla="*/ 948210 h 1514679"/>
                  <a:gd name="connsiteX6-693" fmla="*/ 1013753 w 1589104"/>
                  <a:gd name="connsiteY6-694" fmla="*/ 1514679 h 1514679"/>
                  <a:gd name="connsiteX7-695" fmla="*/ 853956 w 1589104"/>
                  <a:gd name="connsiteY7-696" fmla="*/ 1460778 h 1514679"/>
                  <a:gd name="connsiteX8-697" fmla="*/ 582967 w 1589104"/>
                  <a:gd name="connsiteY8-698" fmla="*/ 1233178 h 1514679"/>
                  <a:gd name="connsiteX9-699" fmla="*/ 0 w 1589104"/>
                  <a:gd name="connsiteY9-700" fmla="*/ 1232918 h 1514679"/>
                  <a:gd name="connsiteX10-701" fmla="*/ 266330 w 1589104"/>
                  <a:gd name="connsiteY10-702" fmla="*/ 955011 h 1514679"/>
                  <a:gd name="connsiteX11-703" fmla="*/ 287045 w 1589104"/>
                  <a:gd name="connsiteY11-704" fmla="*/ 611742 h 1514679"/>
                  <a:gd name="connsiteX12-705" fmla="*/ 0 w 1589104"/>
                  <a:gd name="connsiteY12-706" fmla="*/ 320232 h 1514679"/>
                  <a:gd name="connsiteX0-707" fmla="*/ 0 w 1589104"/>
                  <a:gd name="connsiteY0-708" fmla="*/ 320232 h 1514679"/>
                  <a:gd name="connsiteX1-709" fmla="*/ 556334 w 1589104"/>
                  <a:gd name="connsiteY1-710" fmla="*/ 318779 h 1514679"/>
                  <a:gd name="connsiteX2-711" fmla="*/ 850996 w 1589104"/>
                  <a:gd name="connsiteY2-712" fmla="*/ 59821 h 1514679"/>
                  <a:gd name="connsiteX3-713" fmla="*/ 1004876 w 1589104"/>
                  <a:gd name="connsiteY3-714" fmla="*/ 0 h 1514679"/>
                  <a:gd name="connsiteX4-715" fmla="*/ 1583185 w 1589104"/>
                  <a:gd name="connsiteY4-716" fmla="*/ 596945 h 1514679"/>
                  <a:gd name="connsiteX5-717" fmla="*/ 1589104 w 1589104"/>
                  <a:gd name="connsiteY5-718" fmla="*/ 948210 h 1514679"/>
                  <a:gd name="connsiteX6-719" fmla="*/ 1013753 w 1589104"/>
                  <a:gd name="connsiteY6-720" fmla="*/ 1514679 h 1514679"/>
                  <a:gd name="connsiteX7-721" fmla="*/ 853956 w 1589104"/>
                  <a:gd name="connsiteY7-722" fmla="*/ 1460778 h 1514679"/>
                  <a:gd name="connsiteX8-723" fmla="*/ 582967 w 1589104"/>
                  <a:gd name="connsiteY8-724" fmla="*/ 1233178 h 1514679"/>
                  <a:gd name="connsiteX9-725" fmla="*/ 0 w 1589104"/>
                  <a:gd name="connsiteY9-726" fmla="*/ 1232918 h 1514679"/>
                  <a:gd name="connsiteX10-727" fmla="*/ 266330 w 1589104"/>
                  <a:gd name="connsiteY10-728" fmla="*/ 955011 h 1514679"/>
                  <a:gd name="connsiteX11-729" fmla="*/ 287045 w 1589104"/>
                  <a:gd name="connsiteY11-730" fmla="*/ 611742 h 1514679"/>
                  <a:gd name="connsiteX12-731" fmla="*/ 0 w 1589104"/>
                  <a:gd name="connsiteY12-732" fmla="*/ 320232 h 1514679"/>
                  <a:gd name="connsiteX0-733" fmla="*/ 0 w 1589104"/>
                  <a:gd name="connsiteY0-734" fmla="*/ 320232 h 1514679"/>
                  <a:gd name="connsiteX1-735" fmla="*/ 556334 w 1589104"/>
                  <a:gd name="connsiteY1-736" fmla="*/ 318779 h 1514679"/>
                  <a:gd name="connsiteX2-737" fmla="*/ 850996 w 1589104"/>
                  <a:gd name="connsiteY2-738" fmla="*/ 59821 h 1514679"/>
                  <a:gd name="connsiteX3-739" fmla="*/ 1004876 w 1589104"/>
                  <a:gd name="connsiteY3-740" fmla="*/ 0 h 1514679"/>
                  <a:gd name="connsiteX4-741" fmla="*/ 1583185 w 1589104"/>
                  <a:gd name="connsiteY4-742" fmla="*/ 596945 h 1514679"/>
                  <a:gd name="connsiteX5-743" fmla="*/ 1589104 w 1589104"/>
                  <a:gd name="connsiteY5-744" fmla="*/ 948210 h 1514679"/>
                  <a:gd name="connsiteX6-745" fmla="*/ 1013753 w 1589104"/>
                  <a:gd name="connsiteY6-746" fmla="*/ 1514679 h 1514679"/>
                  <a:gd name="connsiteX7-747" fmla="*/ 853956 w 1589104"/>
                  <a:gd name="connsiteY7-748" fmla="*/ 1460778 h 1514679"/>
                  <a:gd name="connsiteX8-749" fmla="*/ 582967 w 1589104"/>
                  <a:gd name="connsiteY8-750" fmla="*/ 1233178 h 1514679"/>
                  <a:gd name="connsiteX9-751" fmla="*/ 0 w 1589104"/>
                  <a:gd name="connsiteY9-752" fmla="*/ 1232918 h 1514679"/>
                  <a:gd name="connsiteX10-753" fmla="*/ 266330 w 1589104"/>
                  <a:gd name="connsiteY10-754" fmla="*/ 955011 h 1514679"/>
                  <a:gd name="connsiteX11-755" fmla="*/ 287045 w 1589104"/>
                  <a:gd name="connsiteY11-756" fmla="*/ 611742 h 1514679"/>
                  <a:gd name="connsiteX12-757" fmla="*/ 0 w 1589104"/>
                  <a:gd name="connsiteY12-758" fmla="*/ 320232 h 1514679"/>
                  <a:gd name="connsiteX0-759" fmla="*/ 0 w 1589104"/>
                  <a:gd name="connsiteY0-760" fmla="*/ 320232 h 1514679"/>
                  <a:gd name="connsiteX1-761" fmla="*/ 556334 w 1589104"/>
                  <a:gd name="connsiteY1-762" fmla="*/ 318779 h 1514679"/>
                  <a:gd name="connsiteX2-763" fmla="*/ 850996 w 1589104"/>
                  <a:gd name="connsiteY2-764" fmla="*/ 59821 h 1514679"/>
                  <a:gd name="connsiteX3-765" fmla="*/ 1004876 w 1589104"/>
                  <a:gd name="connsiteY3-766" fmla="*/ 0 h 1514679"/>
                  <a:gd name="connsiteX4-767" fmla="*/ 1583185 w 1589104"/>
                  <a:gd name="connsiteY4-768" fmla="*/ 596945 h 1514679"/>
                  <a:gd name="connsiteX5-769" fmla="*/ 1589104 w 1589104"/>
                  <a:gd name="connsiteY5-770" fmla="*/ 948210 h 1514679"/>
                  <a:gd name="connsiteX6-771" fmla="*/ 1013753 w 1589104"/>
                  <a:gd name="connsiteY6-772" fmla="*/ 1514679 h 1514679"/>
                  <a:gd name="connsiteX7-773" fmla="*/ 853956 w 1589104"/>
                  <a:gd name="connsiteY7-774" fmla="*/ 1460778 h 1514679"/>
                  <a:gd name="connsiteX8-775" fmla="*/ 582967 w 1589104"/>
                  <a:gd name="connsiteY8-776" fmla="*/ 1233178 h 1514679"/>
                  <a:gd name="connsiteX9-777" fmla="*/ 0 w 1589104"/>
                  <a:gd name="connsiteY9-778" fmla="*/ 1232918 h 1514679"/>
                  <a:gd name="connsiteX10-779" fmla="*/ 266330 w 1589104"/>
                  <a:gd name="connsiteY10-780" fmla="*/ 955011 h 1514679"/>
                  <a:gd name="connsiteX11-781" fmla="*/ 287045 w 1589104"/>
                  <a:gd name="connsiteY11-782" fmla="*/ 611742 h 1514679"/>
                  <a:gd name="connsiteX12-783" fmla="*/ 0 w 1589104"/>
                  <a:gd name="connsiteY12-784" fmla="*/ 320232 h 1514679"/>
                  <a:gd name="connsiteX0-785" fmla="*/ 0 w 1589104"/>
                  <a:gd name="connsiteY0-786" fmla="*/ 320232 h 1532336"/>
                  <a:gd name="connsiteX1-787" fmla="*/ 556334 w 1589104"/>
                  <a:gd name="connsiteY1-788" fmla="*/ 318779 h 1532336"/>
                  <a:gd name="connsiteX2-789" fmla="*/ 850996 w 1589104"/>
                  <a:gd name="connsiteY2-790" fmla="*/ 59821 h 1532336"/>
                  <a:gd name="connsiteX3-791" fmla="*/ 1004876 w 1589104"/>
                  <a:gd name="connsiteY3-792" fmla="*/ 0 h 1532336"/>
                  <a:gd name="connsiteX4-793" fmla="*/ 1583185 w 1589104"/>
                  <a:gd name="connsiteY4-794" fmla="*/ 596945 h 1532336"/>
                  <a:gd name="connsiteX5-795" fmla="*/ 1589104 w 1589104"/>
                  <a:gd name="connsiteY5-796" fmla="*/ 948210 h 1532336"/>
                  <a:gd name="connsiteX6-797" fmla="*/ 1013753 w 1589104"/>
                  <a:gd name="connsiteY6-798" fmla="*/ 1514679 h 1532336"/>
                  <a:gd name="connsiteX7-799" fmla="*/ 853956 w 1589104"/>
                  <a:gd name="connsiteY7-800" fmla="*/ 1460778 h 1532336"/>
                  <a:gd name="connsiteX8-801" fmla="*/ 582967 w 1589104"/>
                  <a:gd name="connsiteY8-802" fmla="*/ 1233178 h 1532336"/>
                  <a:gd name="connsiteX9-803" fmla="*/ 0 w 1589104"/>
                  <a:gd name="connsiteY9-804" fmla="*/ 1232918 h 1532336"/>
                  <a:gd name="connsiteX10-805" fmla="*/ 266330 w 1589104"/>
                  <a:gd name="connsiteY10-806" fmla="*/ 955011 h 1532336"/>
                  <a:gd name="connsiteX11-807" fmla="*/ 287045 w 1589104"/>
                  <a:gd name="connsiteY11-808" fmla="*/ 611742 h 1532336"/>
                  <a:gd name="connsiteX12-809" fmla="*/ 0 w 1589104"/>
                  <a:gd name="connsiteY12-810" fmla="*/ 320232 h 1532336"/>
                  <a:gd name="connsiteX0-811" fmla="*/ 0 w 1589104"/>
                  <a:gd name="connsiteY0-812" fmla="*/ 320232 h 1575133"/>
                  <a:gd name="connsiteX1-813" fmla="*/ 556334 w 1589104"/>
                  <a:gd name="connsiteY1-814" fmla="*/ 318779 h 1575133"/>
                  <a:gd name="connsiteX2-815" fmla="*/ 850996 w 1589104"/>
                  <a:gd name="connsiteY2-816" fmla="*/ 59821 h 1575133"/>
                  <a:gd name="connsiteX3-817" fmla="*/ 1004876 w 1589104"/>
                  <a:gd name="connsiteY3-818" fmla="*/ 0 h 1575133"/>
                  <a:gd name="connsiteX4-819" fmla="*/ 1583185 w 1589104"/>
                  <a:gd name="connsiteY4-820" fmla="*/ 596945 h 1575133"/>
                  <a:gd name="connsiteX5-821" fmla="*/ 1589104 w 1589104"/>
                  <a:gd name="connsiteY5-822" fmla="*/ 948210 h 1575133"/>
                  <a:gd name="connsiteX6-823" fmla="*/ 1013753 w 1589104"/>
                  <a:gd name="connsiteY6-824" fmla="*/ 1514679 h 1575133"/>
                  <a:gd name="connsiteX7-825" fmla="*/ 853956 w 1589104"/>
                  <a:gd name="connsiteY7-826" fmla="*/ 1460778 h 1575133"/>
                  <a:gd name="connsiteX8-827" fmla="*/ 582967 w 1589104"/>
                  <a:gd name="connsiteY8-828" fmla="*/ 1233178 h 1575133"/>
                  <a:gd name="connsiteX9-829" fmla="*/ 0 w 1589104"/>
                  <a:gd name="connsiteY9-830" fmla="*/ 1232918 h 1575133"/>
                  <a:gd name="connsiteX10-831" fmla="*/ 266330 w 1589104"/>
                  <a:gd name="connsiteY10-832" fmla="*/ 955011 h 1575133"/>
                  <a:gd name="connsiteX11-833" fmla="*/ 287045 w 1589104"/>
                  <a:gd name="connsiteY11-834" fmla="*/ 611742 h 1575133"/>
                  <a:gd name="connsiteX12-835" fmla="*/ 0 w 1589104"/>
                  <a:gd name="connsiteY12-836" fmla="*/ 320232 h 1575133"/>
                  <a:gd name="connsiteX0-837" fmla="*/ 0 w 1589104"/>
                  <a:gd name="connsiteY0-838" fmla="*/ 320232 h 1575133"/>
                  <a:gd name="connsiteX1-839" fmla="*/ 556334 w 1589104"/>
                  <a:gd name="connsiteY1-840" fmla="*/ 318779 h 1575133"/>
                  <a:gd name="connsiteX2-841" fmla="*/ 850996 w 1589104"/>
                  <a:gd name="connsiteY2-842" fmla="*/ 59821 h 1575133"/>
                  <a:gd name="connsiteX3-843" fmla="*/ 1004876 w 1589104"/>
                  <a:gd name="connsiteY3-844" fmla="*/ 0 h 1575133"/>
                  <a:gd name="connsiteX4-845" fmla="*/ 1583185 w 1589104"/>
                  <a:gd name="connsiteY4-846" fmla="*/ 596945 h 1575133"/>
                  <a:gd name="connsiteX5-847" fmla="*/ 1589104 w 1589104"/>
                  <a:gd name="connsiteY5-848" fmla="*/ 948210 h 1575133"/>
                  <a:gd name="connsiteX6-849" fmla="*/ 1013753 w 1589104"/>
                  <a:gd name="connsiteY6-850" fmla="*/ 1514679 h 1575133"/>
                  <a:gd name="connsiteX7-851" fmla="*/ 853956 w 1589104"/>
                  <a:gd name="connsiteY7-852" fmla="*/ 1460778 h 1575133"/>
                  <a:gd name="connsiteX8-853" fmla="*/ 582967 w 1589104"/>
                  <a:gd name="connsiteY8-854" fmla="*/ 1233178 h 1575133"/>
                  <a:gd name="connsiteX9-855" fmla="*/ 0 w 1589104"/>
                  <a:gd name="connsiteY9-856" fmla="*/ 1232918 h 1575133"/>
                  <a:gd name="connsiteX10-857" fmla="*/ 266330 w 1589104"/>
                  <a:gd name="connsiteY10-858" fmla="*/ 955011 h 1575133"/>
                  <a:gd name="connsiteX11-859" fmla="*/ 287045 w 1589104"/>
                  <a:gd name="connsiteY11-860" fmla="*/ 611742 h 1575133"/>
                  <a:gd name="connsiteX12-861" fmla="*/ 0 w 1589104"/>
                  <a:gd name="connsiteY12-862" fmla="*/ 320232 h 1575133"/>
                  <a:gd name="connsiteX0-863" fmla="*/ 0 w 1589104"/>
                  <a:gd name="connsiteY0-864" fmla="*/ 320232 h 1575133"/>
                  <a:gd name="connsiteX1-865" fmla="*/ 556334 w 1589104"/>
                  <a:gd name="connsiteY1-866" fmla="*/ 318779 h 1575133"/>
                  <a:gd name="connsiteX2-867" fmla="*/ 850996 w 1589104"/>
                  <a:gd name="connsiteY2-868" fmla="*/ 59821 h 1575133"/>
                  <a:gd name="connsiteX3-869" fmla="*/ 1004876 w 1589104"/>
                  <a:gd name="connsiteY3-870" fmla="*/ 0 h 1575133"/>
                  <a:gd name="connsiteX4-871" fmla="*/ 1583185 w 1589104"/>
                  <a:gd name="connsiteY4-872" fmla="*/ 596945 h 1575133"/>
                  <a:gd name="connsiteX5-873" fmla="*/ 1589104 w 1589104"/>
                  <a:gd name="connsiteY5-874" fmla="*/ 948210 h 1575133"/>
                  <a:gd name="connsiteX6-875" fmla="*/ 1013753 w 1589104"/>
                  <a:gd name="connsiteY6-876" fmla="*/ 1514679 h 1575133"/>
                  <a:gd name="connsiteX7-877" fmla="*/ 853956 w 1589104"/>
                  <a:gd name="connsiteY7-878" fmla="*/ 1460778 h 1575133"/>
                  <a:gd name="connsiteX8-879" fmla="*/ 582967 w 1589104"/>
                  <a:gd name="connsiteY8-880" fmla="*/ 1233178 h 1575133"/>
                  <a:gd name="connsiteX9-881" fmla="*/ 0 w 1589104"/>
                  <a:gd name="connsiteY9-882" fmla="*/ 1232918 h 1575133"/>
                  <a:gd name="connsiteX10-883" fmla="*/ 266330 w 1589104"/>
                  <a:gd name="connsiteY10-884" fmla="*/ 955011 h 1575133"/>
                  <a:gd name="connsiteX11-885" fmla="*/ 287045 w 1589104"/>
                  <a:gd name="connsiteY11-886" fmla="*/ 611742 h 1575133"/>
                  <a:gd name="connsiteX12-887" fmla="*/ 0 w 1589104"/>
                  <a:gd name="connsiteY12-888" fmla="*/ 320232 h 1575133"/>
                  <a:gd name="connsiteX0-889" fmla="*/ 0 w 1589104"/>
                  <a:gd name="connsiteY0-890" fmla="*/ 320232 h 1575133"/>
                  <a:gd name="connsiteX1-891" fmla="*/ 556334 w 1589104"/>
                  <a:gd name="connsiteY1-892" fmla="*/ 318779 h 1575133"/>
                  <a:gd name="connsiteX2-893" fmla="*/ 850996 w 1589104"/>
                  <a:gd name="connsiteY2-894" fmla="*/ 59821 h 1575133"/>
                  <a:gd name="connsiteX3-895" fmla="*/ 1004876 w 1589104"/>
                  <a:gd name="connsiteY3-896" fmla="*/ 0 h 1575133"/>
                  <a:gd name="connsiteX4-897" fmla="*/ 1583185 w 1589104"/>
                  <a:gd name="connsiteY4-898" fmla="*/ 596945 h 1575133"/>
                  <a:gd name="connsiteX5-899" fmla="*/ 1589104 w 1589104"/>
                  <a:gd name="connsiteY5-900" fmla="*/ 948210 h 1575133"/>
                  <a:gd name="connsiteX6-901" fmla="*/ 1013753 w 1589104"/>
                  <a:gd name="connsiteY6-902" fmla="*/ 1514679 h 1575133"/>
                  <a:gd name="connsiteX7-903" fmla="*/ 853956 w 1589104"/>
                  <a:gd name="connsiteY7-904" fmla="*/ 1460778 h 1575133"/>
                  <a:gd name="connsiteX8-905" fmla="*/ 582967 w 1589104"/>
                  <a:gd name="connsiteY8-906" fmla="*/ 1233178 h 1575133"/>
                  <a:gd name="connsiteX9-907" fmla="*/ 0 w 1589104"/>
                  <a:gd name="connsiteY9-908" fmla="*/ 1232918 h 1575133"/>
                  <a:gd name="connsiteX10-909" fmla="*/ 266330 w 1589104"/>
                  <a:gd name="connsiteY10-910" fmla="*/ 955011 h 1575133"/>
                  <a:gd name="connsiteX11-911" fmla="*/ 287045 w 1589104"/>
                  <a:gd name="connsiteY11-912" fmla="*/ 611742 h 1575133"/>
                  <a:gd name="connsiteX12-913" fmla="*/ 0 w 1589104"/>
                  <a:gd name="connsiteY12-914" fmla="*/ 320232 h 1575133"/>
                  <a:gd name="connsiteX0-915" fmla="*/ 0 w 1589104"/>
                  <a:gd name="connsiteY0-916" fmla="*/ 354510 h 1609411"/>
                  <a:gd name="connsiteX1-917" fmla="*/ 556334 w 1589104"/>
                  <a:gd name="connsiteY1-918" fmla="*/ 353057 h 1609411"/>
                  <a:gd name="connsiteX2-919" fmla="*/ 850996 w 1589104"/>
                  <a:gd name="connsiteY2-920" fmla="*/ 94099 h 1609411"/>
                  <a:gd name="connsiteX3-921" fmla="*/ 1004876 w 1589104"/>
                  <a:gd name="connsiteY3-922" fmla="*/ 34278 h 1609411"/>
                  <a:gd name="connsiteX4-923" fmla="*/ 1583185 w 1589104"/>
                  <a:gd name="connsiteY4-924" fmla="*/ 631223 h 1609411"/>
                  <a:gd name="connsiteX5-925" fmla="*/ 1589104 w 1589104"/>
                  <a:gd name="connsiteY5-926" fmla="*/ 982488 h 1609411"/>
                  <a:gd name="connsiteX6-927" fmla="*/ 1013753 w 1589104"/>
                  <a:gd name="connsiteY6-928" fmla="*/ 1548957 h 1609411"/>
                  <a:gd name="connsiteX7-929" fmla="*/ 853956 w 1589104"/>
                  <a:gd name="connsiteY7-930" fmla="*/ 1495056 h 1609411"/>
                  <a:gd name="connsiteX8-931" fmla="*/ 582967 w 1589104"/>
                  <a:gd name="connsiteY8-932" fmla="*/ 1267456 h 1609411"/>
                  <a:gd name="connsiteX9-933" fmla="*/ 0 w 1589104"/>
                  <a:gd name="connsiteY9-934" fmla="*/ 1267196 h 1609411"/>
                  <a:gd name="connsiteX10-935" fmla="*/ 266330 w 1589104"/>
                  <a:gd name="connsiteY10-936" fmla="*/ 989289 h 1609411"/>
                  <a:gd name="connsiteX11-937" fmla="*/ 287045 w 1589104"/>
                  <a:gd name="connsiteY11-938" fmla="*/ 646020 h 1609411"/>
                  <a:gd name="connsiteX12-939" fmla="*/ 0 w 1589104"/>
                  <a:gd name="connsiteY12-940" fmla="*/ 354510 h 1609411"/>
                  <a:gd name="connsiteX0-941" fmla="*/ 0 w 1589104"/>
                  <a:gd name="connsiteY0-942" fmla="*/ 354510 h 1609411"/>
                  <a:gd name="connsiteX1-943" fmla="*/ 556334 w 1589104"/>
                  <a:gd name="connsiteY1-944" fmla="*/ 353057 h 1609411"/>
                  <a:gd name="connsiteX2-945" fmla="*/ 850996 w 1589104"/>
                  <a:gd name="connsiteY2-946" fmla="*/ 94099 h 1609411"/>
                  <a:gd name="connsiteX3-947" fmla="*/ 1004876 w 1589104"/>
                  <a:gd name="connsiteY3-948" fmla="*/ 34278 h 1609411"/>
                  <a:gd name="connsiteX4-949" fmla="*/ 1577267 w 1589104"/>
                  <a:gd name="connsiteY4-950" fmla="*/ 619386 h 1609411"/>
                  <a:gd name="connsiteX5-951" fmla="*/ 1589104 w 1589104"/>
                  <a:gd name="connsiteY5-952" fmla="*/ 982488 h 1609411"/>
                  <a:gd name="connsiteX6-953" fmla="*/ 1013753 w 1589104"/>
                  <a:gd name="connsiteY6-954" fmla="*/ 1548957 h 1609411"/>
                  <a:gd name="connsiteX7-955" fmla="*/ 853956 w 1589104"/>
                  <a:gd name="connsiteY7-956" fmla="*/ 1495056 h 1609411"/>
                  <a:gd name="connsiteX8-957" fmla="*/ 582967 w 1589104"/>
                  <a:gd name="connsiteY8-958" fmla="*/ 1267456 h 1609411"/>
                  <a:gd name="connsiteX9-959" fmla="*/ 0 w 1589104"/>
                  <a:gd name="connsiteY9-960" fmla="*/ 1267196 h 1609411"/>
                  <a:gd name="connsiteX10-961" fmla="*/ 266330 w 1589104"/>
                  <a:gd name="connsiteY10-962" fmla="*/ 989289 h 1609411"/>
                  <a:gd name="connsiteX11-963" fmla="*/ 287045 w 1589104"/>
                  <a:gd name="connsiteY11-964" fmla="*/ 646020 h 1609411"/>
                  <a:gd name="connsiteX12-965" fmla="*/ 0 w 1589104"/>
                  <a:gd name="connsiteY12-966" fmla="*/ 354510 h 1609411"/>
                  <a:gd name="connsiteX0-967" fmla="*/ 0 w 1643112"/>
                  <a:gd name="connsiteY0-968" fmla="*/ 354510 h 1609411"/>
                  <a:gd name="connsiteX1-969" fmla="*/ 556334 w 1643112"/>
                  <a:gd name="connsiteY1-970" fmla="*/ 353057 h 1609411"/>
                  <a:gd name="connsiteX2-971" fmla="*/ 850996 w 1643112"/>
                  <a:gd name="connsiteY2-972" fmla="*/ 94099 h 1609411"/>
                  <a:gd name="connsiteX3-973" fmla="*/ 1004876 w 1643112"/>
                  <a:gd name="connsiteY3-974" fmla="*/ 34278 h 1609411"/>
                  <a:gd name="connsiteX4-975" fmla="*/ 1577267 w 1643112"/>
                  <a:gd name="connsiteY4-976" fmla="*/ 619386 h 1609411"/>
                  <a:gd name="connsiteX5-977" fmla="*/ 1589104 w 1643112"/>
                  <a:gd name="connsiteY5-978" fmla="*/ 982488 h 1609411"/>
                  <a:gd name="connsiteX6-979" fmla="*/ 1013753 w 1643112"/>
                  <a:gd name="connsiteY6-980" fmla="*/ 1548957 h 1609411"/>
                  <a:gd name="connsiteX7-981" fmla="*/ 853956 w 1643112"/>
                  <a:gd name="connsiteY7-982" fmla="*/ 1495056 h 1609411"/>
                  <a:gd name="connsiteX8-983" fmla="*/ 582967 w 1643112"/>
                  <a:gd name="connsiteY8-984" fmla="*/ 1267456 h 1609411"/>
                  <a:gd name="connsiteX9-985" fmla="*/ 0 w 1643112"/>
                  <a:gd name="connsiteY9-986" fmla="*/ 1267196 h 1609411"/>
                  <a:gd name="connsiteX10-987" fmla="*/ 266330 w 1643112"/>
                  <a:gd name="connsiteY10-988" fmla="*/ 989289 h 1609411"/>
                  <a:gd name="connsiteX11-989" fmla="*/ 287045 w 1643112"/>
                  <a:gd name="connsiteY11-990" fmla="*/ 646020 h 1609411"/>
                  <a:gd name="connsiteX12-991" fmla="*/ 0 w 1643112"/>
                  <a:gd name="connsiteY12-992" fmla="*/ 354510 h 1609411"/>
                  <a:gd name="connsiteX0-993" fmla="*/ 0 w 1669115"/>
                  <a:gd name="connsiteY0-994" fmla="*/ 354510 h 1609411"/>
                  <a:gd name="connsiteX1-995" fmla="*/ 556334 w 1669115"/>
                  <a:gd name="connsiteY1-996" fmla="*/ 353057 h 1609411"/>
                  <a:gd name="connsiteX2-997" fmla="*/ 850996 w 1669115"/>
                  <a:gd name="connsiteY2-998" fmla="*/ 94099 h 1609411"/>
                  <a:gd name="connsiteX3-999" fmla="*/ 1004876 w 1669115"/>
                  <a:gd name="connsiteY3-1000" fmla="*/ 34278 h 1609411"/>
                  <a:gd name="connsiteX4-1001" fmla="*/ 1577267 w 1669115"/>
                  <a:gd name="connsiteY4-1002" fmla="*/ 619386 h 1609411"/>
                  <a:gd name="connsiteX5-1003" fmla="*/ 1589104 w 1669115"/>
                  <a:gd name="connsiteY5-1004" fmla="*/ 982488 h 1609411"/>
                  <a:gd name="connsiteX6-1005" fmla="*/ 1013753 w 1669115"/>
                  <a:gd name="connsiteY6-1006" fmla="*/ 1548957 h 1609411"/>
                  <a:gd name="connsiteX7-1007" fmla="*/ 853956 w 1669115"/>
                  <a:gd name="connsiteY7-1008" fmla="*/ 1495056 h 1609411"/>
                  <a:gd name="connsiteX8-1009" fmla="*/ 582967 w 1669115"/>
                  <a:gd name="connsiteY8-1010" fmla="*/ 1267456 h 1609411"/>
                  <a:gd name="connsiteX9-1011" fmla="*/ 0 w 1669115"/>
                  <a:gd name="connsiteY9-1012" fmla="*/ 1267196 h 1609411"/>
                  <a:gd name="connsiteX10-1013" fmla="*/ 266330 w 1669115"/>
                  <a:gd name="connsiteY10-1014" fmla="*/ 989289 h 1609411"/>
                  <a:gd name="connsiteX11-1015" fmla="*/ 287045 w 1669115"/>
                  <a:gd name="connsiteY11-1016" fmla="*/ 646020 h 1609411"/>
                  <a:gd name="connsiteX12-1017" fmla="*/ 0 w 1669115"/>
                  <a:gd name="connsiteY12-1018" fmla="*/ 354510 h 1609411"/>
                  <a:gd name="connsiteX0-1019" fmla="*/ 0 w 1671177"/>
                  <a:gd name="connsiteY0-1020" fmla="*/ 354510 h 1609411"/>
                  <a:gd name="connsiteX1-1021" fmla="*/ 556334 w 1671177"/>
                  <a:gd name="connsiteY1-1022" fmla="*/ 353057 h 1609411"/>
                  <a:gd name="connsiteX2-1023" fmla="*/ 850996 w 1671177"/>
                  <a:gd name="connsiteY2-1024" fmla="*/ 94099 h 1609411"/>
                  <a:gd name="connsiteX3-1025" fmla="*/ 1004876 w 1671177"/>
                  <a:gd name="connsiteY3-1026" fmla="*/ 34278 h 1609411"/>
                  <a:gd name="connsiteX4-1027" fmla="*/ 1577267 w 1671177"/>
                  <a:gd name="connsiteY4-1028" fmla="*/ 619386 h 1609411"/>
                  <a:gd name="connsiteX5-1029" fmla="*/ 1589104 w 1671177"/>
                  <a:gd name="connsiteY5-1030" fmla="*/ 982488 h 1609411"/>
                  <a:gd name="connsiteX6-1031" fmla="*/ 1013753 w 1671177"/>
                  <a:gd name="connsiteY6-1032" fmla="*/ 1548957 h 1609411"/>
                  <a:gd name="connsiteX7-1033" fmla="*/ 853956 w 1671177"/>
                  <a:gd name="connsiteY7-1034" fmla="*/ 1495056 h 1609411"/>
                  <a:gd name="connsiteX8-1035" fmla="*/ 582967 w 1671177"/>
                  <a:gd name="connsiteY8-1036" fmla="*/ 1267456 h 1609411"/>
                  <a:gd name="connsiteX9-1037" fmla="*/ 0 w 1671177"/>
                  <a:gd name="connsiteY9-1038" fmla="*/ 1267196 h 1609411"/>
                  <a:gd name="connsiteX10-1039" fmla="*/ 266330 w 1671177"/>
                  <a:gd name="connsiteY10-1040" fmla="*/ 989289 h 1609411"/>
                  <a:gd name="connsiteX11-1041" fmla="*/ 287045 w 1671177"/>
                  <a:gd name="connsiteY11-1042" fmla="*/ 646020 h 1609411"/>
                  <a:gd name="connsiteX12-1043" fmla="*/ 0 w 1671177"/>
                  <a:gd name="connsiteY12-1044" fmla="*/ 354510 h 16094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33" y="connsiteY8-34"/>
                  </a:cxn>
                  <a:cxn ang="0">
                    <a:pos x="connsiteX9-125" y="connsiteY9-126"/>
                  </a:cxn>
                  <a:cxn ang="0">
                    <a:pos x="connsiteX10-327" y="connsiteY10-328"/>
                  </a:cxn>
                  <a:cxn ang="0">
                    <a:pos x="connsiteX11-373" y="connsiteY11-374"/>
                  </a:cxn>
                  <a:cxn ang="0">
                    <a:pos x="connsiteX12-471" y="connsiteY12-472"/>
                  </a:cxn>
                </a:cxnLst>
                <a:rect l="l" t="t"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solidFill>
                    <a:prstClr val="white"/>
                  </a:solidFill>
                </a:endParaRPr>
              </a:p>
            </p:txBody>
          </p:sp>
        </p:grpSp>
        <p:sp>
          <p:nvSpPr>
            <p:cNvPr id="72" name="TextBox 45"/>
            <p:cNvSpPr txBox="1"/>
            <p:nvPr/>
          </p:nvSpPr>
          <p:spPr>
            <a:xfrm>
              <a:off x="1941183" y="2754805"/>
              <a:ext cx="513310" cy="523249"/>
            </a:xfrm>
            <a:prstGeom prst="rect">
              <a:avLst/>
            </a:prstGeom>
            <a:noFill/>
          </p:spPr>
          <p:txBody>
            <a:bodyPr wrap="none" rtlCol="0">
              <a:spAutoFit/>
            </a:bodyPr>
            <a:lstStyle/>
            <a:p>
              <a:r>
                <a:rPr lang="en-US" altLang="zh-CN" sz="2800" dirty="0">
                  <a:solidFill>
                    <a:prstClr val="white"/>
                  </a:solidFill>
                  <a:latin typeface="Impact" panose="020B0806030902050204" pitchFamily="34" charset="0"/>
                </a:rPr>
                <a:t>01</a:t>
              </a:r>
              <a:endParaRPr lang="zh-CN" altLang="en-US" sz="2800" dirty="0">
                <a:solidFill>
                  <a:prstClr val="white"/>
                </a:solidFill>
                <a:latin typeface="Impact" panose="020B0806030902050204" pitchFamily="34" charset="0"/>
              </a:endParaRPr>
            </a:p>
          </p:txBody>
        </p:sp>
      </p:grpSp>
      <p:cxnSp>
        <p:nvCxnSpPr>
          <p:cNvPr id="75" name="直接连接符 74"/>
          <p:cNvCxnSpPr/>
          <p:nvPr/>
        </p:nvCxnSpPr>
        <p:spPr>
          <a:xfrm flipV="1">
            <a:off x="1619834" y="1491690"/>
            <a:ext cx="0" cy="874612"/>
          </a:xfrm>
          <a:prstGeom prst="line">
            <a:avLst/>
          </a:prstGeom>
          <a:ln w="6350">
            <a:solidFill>
              <a:schemeClr val="accent1">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6" name="矩形 1"/>
          <p:cNvSpPr>
            <a:spLocks noChangeArrowheads="1"/>
          </p:cNvSpPr>
          <p:nvPr/>
        </p:nvSpPr>
        <p:spPr bwMode="auto">
          <a:xfrm>
            <a:off x="1730408" y="1431879"/>
            <a:ext cx="1893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buFont typeface="Wingdings" panose="05000000000000000000" pitchFamily="2" charset="2"/>
              <a:buNone/>
              <a:defRP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网购服装。</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77" name="直接连接符 76"/>
          <p:cNvCxnSpPr/>
          <p:nvPr/>
        </p:nvCxnSpPr>
        <p:spPr>
          <a:xfrm flipV="1">
            <a:off x="2807141" y="3761242"/>
            <a:ext cx="0" cy="874612"/>
          </a:xfrm>
          <a:prstGeom prst="line">
            <a:avLst/>
          </a:prstGeom>
          <a:ln w="6350">
            <a:solidFill>
              <a:schemeClr val="accent2">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8" name="矩形 1"/>
          <p:cNvSpPr>
            <a:spLocks noChangeArrowheads="1"/>
          </p:cNvSpPr>
          <p:nvPr/>
        </p:nvSpPr>
        <p:spPr bwMode="auto">
          <a:xfrm>
            <a:off x="2917715" y="4024025"/>
            <a:ext cx="1893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buFont typeface="Wingdings" panose="05000000000000000000" pitchFamily="2" charset="2"/>
              <a:buNone/>
              <a:defRP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网购日用品、学习用品。</a:t>
            </a:r>
          </a:p>
        </p:txBody>
      </p:sp>
      <p:cxnSp>
        <p:nvCxnSpPr>
          <p:cNvPr id="79" name="直接连接符 78"/>
          <p:cNvCxnSpPr/>
          <p:nvPr/>
        </p:nvCxnSpPr>
        <p:spPr>
          <a:xfrm flipV="1">
            <a:off x="3869990" y="1491690"/>
            <a:ext cx="0" cy="874612"/>
          </a:xfrm>
          <a:prstGeom prst="line">
            <a:avLst/>
          </a:prstGeom>
          <a:ln w="6350">
            <a:solidFill>
              <a:schemeClr val="accent1">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0" name="矩形 1"/>
          <p:cNvSpPr>
            <a:spLocks noChangeArrowheads="1"/>
          </p:cNvSpPr>
          <p:nvPr/>
        </p:nvSpPr>
        <p:spPr bwMode="auto">
          <a:xfrm>
            <a:off x="3980563" y="1431879"/>
            <a:ext cx="1893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buFont typeface="Wingdings" panose="05000000000000000000" pitchFamily="2" charset="2"/>
              <a:buNone/>
              <a:defRP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购买电子产品</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81" name="直接连接符 80"/>
          <p:cNvCxnSpPr/>
          <p:nvPr/>
        </p:nvCxnSpPr>
        <p:spPr>
          <a:xfrm flipV="1">
            <a:off x="5051560" y="3761242"/>
            <a:ext cx="0" cy="874612"/>
          </a:xfrm>
          <a:prstGeom prst="line">
            <a:avLst/>
          </a:prstGeom>
          <a:ln w="6350">
            <a:solidFill>
              <a:schemeClr val="accent2">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2" name="矩形 1"/>
          <p:cNvSpPr>
            <a:spLocks noChangeArrowheads="1"/>
          </p:cNvSpPr>
          <p:nvPr/>
        </p:nvSpPr>
        <p:spPr bwMode="auto">
          <a:xfrm>
            <a:off x="5162133" y="3900041"/>
            <a:ext cx="24010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网上充话费、订机票、订酒店、买彩票。</a:t>
            </a:r>
            <a:endParaRPr lang="en-GB"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cxnSp>
        <p:nvCxnSpPr>
          <p:cNvPr id="83" name="直接连接符 82"/>
          <p:cNvCxnSpPr/>
          <p:nvPr/>
        </p:nvCxnSpPr>
        <p:spPr>
          <a:xfrm flipV="1">
            <a:off x="6195526" y="1491690"/>
            <a:ext cx="0" cy="874612"/>
          </a:xfrm>
          <a:prstGeom prst="line">
            <a:avLst/>
          </a:prstGeom>
          <a:ln w="6350">
            <a:solidFill>
              <a:schemeClr val="accent1">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4" name="矩形 1"/>
          <p:cNvSpPr>
            <a:spLocks noChangeArrowheads="1"/>
          </p:cNvSpPr>
          <p:nvPr/>
        </p:nvSpPr>
        <p:spPr bwMode="auto">
          <a:xfrm>
            <a:off x="6306100" y="1431879"/>
            <a:ext cx="1893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buFont typeface="Wingdings" panose="05000000000000000000" pitchFamily="2" charset="2"/>
              <a:buNone/>
              <a:defRP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买保险、外出旅游等。</a:t>
            </a:r>
          </a:p>
        </p:txBody>
      </p:sp>
      <p:pic>
        <p:nvPicPr>
          <p:cNvPr id="40" name="图片 39">
            <a:extLst>
              <a:ext uri="{FF2B5EF4-FFF2-40B4-BE49-F238E27FC236}">
                <a16:creationId xmlns:a16="http://schemas.microsoft.com/office/drawing/2014/main" id="{B15A012B-C942-4614-868F-B996A7A90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608">
        <p:fade/>
      </p:transition>
    </mc:Choice>
    <mc:Fallback xmlns="">
      <p:transition spd="med" advTm="7608">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2" presetClass="entr" presetSubtype="8" fill="hold" nodeType="after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500" fill="hold"/>
                                            <p:tgtEl>
                                              <p:spTgt spid="70"/>
                                            </p:tgtEl>
                                            <p:attrNameLst>
                                              <p:attrName>ppt_x</p:attrName>
                                            </p:attrNameLst>
                                          </p:cBhvr>
                                          <p:tavLst>
                                            <p:tav tm="0">
                                              <p:val>
                                                <p:strVal val="0-#ppt_w/2"/>
                                              </p:val>
                                            </p:tav>
                                            <p:tav tm="100000">
                                              <p:val>
                                                <p:strVal val="#ppt_x"/>
                                              </p:val>
                                            </p:tav>
                                          </p:tavLst>
                                        </p:anim>
                                        <p:anim calcmode="lin" valueType="num">
                                          <p:cBhvr additive="base">
                                            <p:cTn id="27" dur="500" fill="hold"/>
                                            <p:tgtEl>
                                              <p:spTgt spid="70"/>
                                            </p:tgtEl>
                                            <p:attrNameLst>
                                              <p:attrName>ppt_y</p:attrName>
                                            </p:attrNameLst>
                                          </p:cBhvr>
                                          <p:tavLst>
                                            <p:tav tm="0">
                                              <p:val>
                                                <p:strVal val="#ppt_y"/>
                                              </p:val>
                                            </p:tav>
                                            <p:tav tm="100000">
                                              <p:val>
                                                <p:strVal val="#ppt_y"/>
                                              </p:val>
                                            </p:tav>
                                          </p:tavLst>
                                        </p:anim>
                                      </p:childTnLst>
                                    </p:cTn>
                                  </p:par>
                                  <p:par>
                                    <p:cTn id="28" presetID="12" presetClass="entr" presetSubtype="8" fill="hold" nodeType="withEffect">
                                      <p:stCondLst>
                                        <p:cond delay="200"/>
                                      </p:stCondLst>
                                      <p:childTnLst>
                                        <p:set>
                                          <p:cBhvr>
                                            <p:cTn id="29" dur="1" fill="hold">
                                              <p:stCondLst>
                                                <p:cond delay="0"/>
                                              </p:stCondLst>
                                            </p:cTn>
                                            <p:tgtEl>
                                              <p:spTgt spid="65"/>
                                            </p:tgtEl>
                                            <p:attrNameLst>
                                              <p:attrName>style.visibility</p:attrName>
                                            </p:attrNameLst>
                                          </p:cBhvr>
                                          <p:to>
                                            <p:strVal val="visible"/>
                                          </p:to>
                                        </p:set>
                                        <p:anim calcmode="lin" valueType="num">
                                          <p:cBhvr additive="base">
                                            <p:cTn id="30" dur="500"/>
                                            <p:tgtEl>
                                              <p:spTgt spid="65"/>
                                            </p:tgtEl>
                                            <p:attrNameLst>
                                              <p:attrName>ppt_x</p:attrName>
                                            </p:attrNameLst>
                                          </p:cBhvr>
                                          <p:tavLst>
                                            <p:tav tm="0">
                                              <p:val>
                                                <p:strVal val="#ppt_x-#ppt_w*1.125000"/>
                                              </p:val>
                                            </p:tav>
                                            <p:tav tm="100000">
                                              <p:val>
                                                <p:strVal val="#ppt_x"/>
                                              </p:val>
                                            </p:tav>
                                          </p:tavLst>
                                        </p:anim>
                                        <p:animEffect transition="in" filter="wipe(right)">
                                          <p:cBhvr>
                                            <p:cTn id="31" dur="500"/>
                                            <p:tgtEl>
                                              <p:spTgt spid="65"/>
                                            </p:tgtEl>
                                          </p:cBhvr>
                                        </p:animEffect>
                                      </p:childTnLst>
                                    </p:cTn>
                                  </p:par>
                                  <p:par>
                                    <p:cTn id="32" presetID="12" presetClass="entr" presetSubtype="8" fill="hold" nodeType="withEffect">
                                      <p:stCondLst>
                                        <p:cond delay="400"/>
                                      </p:stCondLst>
                                      <p:childTnLst>
                                        <p:set>
                                          <p:cBhvr>
                                            <p:cTn id="33" dur="1" fill="hold">
                                              <p:stCondLst>
                                                <p:cond delay="0"/>
                                              </p:stCondLst>
                                            </p:cTn>
                                            <p:tgtEl>
                                              <p:spTgt spid="60"/>
                                            </p:tgtEl>
                                            <p:attrNameLst>
                                              <p:attrName>style.visibility</p:attrName>
                                            </p:attrNameLst>
                                          </p:cBhvr>
                                          <p:to>
                                            <p:strVal val="visible"/>
                                          </p:to>
                                        </p:set>
                                        <p:anim calcmode="lin" valueType="num">
                                          <p:cBhvr additive="base">
                                            <p:cTn id="34" dur="500"/>
                                            <p:tgtEl>
                                              <p:spTgt spid="60"/>
                                            </p:tgtEl>
                                            <p:attrNameLst>
                                              <p:attrName>ppt_x</p:attrName>
                                            </p:attrNameLst>
                                          </p:cBhvr>
                                          <p:tavLst>
                                            <p:tav tm="0">
                                              <p:val>
                                                <p:strVal val="#ppt_x-#ppt_w*1.125000"/>
                                              </p:val>
                                            </p:tav>
                                            <p:tav tm="100000">
                                              <p:val>
                                                <p:strVal val="#ppt_x"/>
                                              </p:val>
                                            </p:tav>
                                          </p:tavLst>
                                        </p:anim>
                                        <p:animEffect transition="in" filter="wipe(right)">
                                          <p:cBhvr>
                                            <p:cTn id="35" dur="500"/>
                                            <p:tgtEl>
                                              <p:spTgt spid="60"/>
                                            </p:tgtEl>
                                          </p:cBhvr>
                                        </p:animEffect>
                                      </p:childTnLst>
                                    </p:cTn>
                                  </p:par>
                                  <p:par>
                                    <p:cTn id="36" presetID="12" presetClass="entr" presetSubtype="8" fill="hold" nodeType="withEffect">
                                      <p:stCondLst>
                                        <p:cond delay="600"/>
                                      </p:stCondLst>
                                      <p:childTnLst>
                                        <p:set>
                                          <p:cBhvr>
                                            <p:cTn id="37" dur="1" fill="hold">
                                              <p:stCondLst>
                                                <p:cond delay="0"/>
                                              </p:stCondLst>
                                            </p:cTn>
                                            <p:tgtEl>
                                              <p:spTgt spid="55"/>
                                            </p:tgtEl>
                                            <p:attrNameLst>
                                              <p:attrName>style.visibility</p:attrName>
                                            </p:attrNameLst>
                                          </p:cBhvr>
                                          <p:to>
                                            <p:strVal val="visible"/>
                                          </p:to>
                                        </p:set>
                                        <p:anim calcmode="lin" valueType="num">
                                          <p:cBhvr additive="base">
                                            <p:cTn id="38" dur="500"/>
                                            <p:tgtEl>
                                              <p:spTgt spid="55"/>
                                            </p:tgtEl>
                                            <p:attrNameLst>
                                              <p:attrName>ppt_x</p:attrName>
                                            </p:attrNameLst>
                                          </p:cBhvr>
                                          <p:tavLst>
                                            <p:tav tm="0">
                                              <p:val>
                                                <p:strVal val="#ppt_x-#ppt_w*1.125000"/>
                                              </p:val>
                                            </p:tav>
                                            <p:tav tm="100000">
                                              <p:val>
                                                <p:strVal val="#ppt_x"/>
                                              </p:val>
                                            </p:tav>
                                          </p:tavLst>
                                        </p:anim>
                                        <p:animEffect transition="in" filter="wipe(right)">
                                          <p:cBhvr>
                                            <p:cTn id="39" dur="500"/>
                                            <p:tgtEl>
                                              <p:spTgt spid="55"/>
                                            </p:tgtEl>
                                          </p:cBhvr>
                                        </p:animEffect>
                                      </p:childTnLst>
                                    </p:cTn>
                                  </p:par>
                                  <p:par>
                                    <p:cTn id="40" presetID="12" presetClass="entr" presetSubtype="8" fill="hold" nodeType="withEffect">
                                      <p:stCondLst>
                                        <p:cond delay="80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p:tgtEl>
                                              <p:spTgt spid="52"/>
                                            </p:tgtEl>
                                            <p:attrNameLst>
                                              <p:attrName>ppt_x</p:attrName>
                                            </p:attrNameLst>
                                          </p:cBhvr>
                                          <p:tavLst>
                                            <p:tav tm="0">
                                              <p:val>
                                                <p:strVal val="#ppt_x-#ppt_w*1.125000"/>
                                              </p:val>
                                            </p:tav>
                                            <p:tav tm="100000">
                                              <p:val>
                                                <p:strVal val="#ppt_x"/>
                                              </p:val>
                                            </p:tav>
                                          </p:tavLst>
                                        </p:anim>
                                        <p:animEffect transition="in" filter="wipe(right)">
                                          <p:cBhvr>
                                            <p:cTn id="43" dur="500"/>
                                            <p:tgtEl>
                                              <p:spTgt spid="52"/>
                                            </p:tgtEl>
                                          </p:cBhvr>
                                        </p:animEffect>
                                      </p:childTnLst>
                                    </p:cTn>
                                  </p:par>
                                </p:childTnLst>
                              </p:cTn>
                            </p:par>
                            <p:par>
                              <p:cTn id="44" fill="hold">
                                <p:stCondLst>
                                  <p:cond delay="2100"/>
                                </p:stCondLst>
                                <p:childTnLst>
                                  <p:par>
                                    <p:cTn id="45" presetID="22" presetClass="entr" presetSubtype="4" fill="hold" nodeType="after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wipe(down)">
                                          <p:cBhvr>
                                            <p:cTn id="47" dur="500"/>
                                            <p:tgtEl>
                                              <p:spTgt spid="75"/>
                                            </p:tgtEl>
                                          </p:cBhvr>
                                        </p:animEffect>
                                      </p:childTnLst>
                                    </p:cTn>
                                  </p:par>
                                </p:childTnLst>
                              </p:cTn>
                            </p:par>
                            <p:par>
                              <p:cTn id="48" fill="hold">
                                <p:stCondLst>
                                  <p:cond delay="2600"/>
                                </p:stCondLst>
                                <p:childTnLst>
                                  <p:par>
                                    <p:cTn id="49" presetID="2" presetClass="entr" presetSubtype="8" fill="hold" grpId="0" nodeType="afterEffect" p14:presetBounceEnd="50000">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14:bounceEnd="50000">
                                          <p:cBhvr additive="base">
                                            <p:cTn id="51" dur="600" fill="hold"/>
                                            <p:tgtEl>
                                              <p:spTgt spid="76"/>
                                            </p:tgtEl>
                                            <p:attrNameLst>
                                              <p:attrName>ppt_x</p:attrName>
                                            </p:attrNameLst>
                                          </p:cBhvr>
                                          <p:tavLst>
                                            <p:tav tm="0">
                                              <p:val>
                                                <p:strVal val="0-#ppt_w/2"/>
                                              </p:val>
                                            </p:tav>
                                            <p:tav tm="100000">
                                              <p:val>
                                                <p:strVal val="#ppt_x"/>
                                              </p:val>
                                            </p:tav>
                                          </p:tavLst>
                                        </p:anim>
                                        <p:anim calcmode="lin" valueType="num" p14:bounceEnd="50000">
                                          <p:cBhvr additive="base">
                                            <p:cTn id="52" dur="600" fill="hold"/>
                                            <p:tgtEl>
                                              <p:spTgt spid="76"/>
                                            </p:tgtEl>
                                            <p:attrNameLst>
                                              <p:attrName>ppt_y</p:attrName>
                                            </p:attrNameLst>
                                          </p:cBhvr>
                                          <p:tavLst>
                                            <p:tav tm="0">
                                              <p:val>
                                                <p:strVal val="#ppt_y"/>
                                              </p:val>
                                            </p:tav>
                                            <p:tav tm="100000">
                                              <p:val>
                                                <p:strVal val="#ppt_y"/>
                                              </p:val>
                                            </p:tav>
                                          </p:tavLst>
                                        </p:anim>
                                      </p:childTnLst>
                                    </p:cTn>
                                  </p:par>
                                </p:childTnLst>
                              </p:cTn>
                            </p:par>
                            <p:par>
                              <p:cTn id="53" fill="hold">
                                <p:stCondLst>
                                  <p:cond delay="3200"/>
                                </p:stCondLst>
                                <p:childTnLst>
                                  <p:par>
                                    <p:cTn id="54" presetID="22" presetClass="entr" presetSubtype="4"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wipe(down)">
                                          <p:cBhvr>
                                            <p:cTn id="56" dur="500"/>
                                            <p:tgtEl>
                                              <p:spTgt spid="77"/>
                                            </p:tgtEl>
                                          </p:cBhvr>
                                        </p:animEffect>
                                      </p:childTnLst>
                                    </p:cTn>
                                  </p:par>
                                </p:childTnLst>
                              </p:cTn>
                            </p:par>
                            <p:par>
                              <p:cTn id="57" fill="hold">
                                <p:stCondLst>
                                  <p:cond delay="3700"/>
                                </p:stCondLst>
                                <p:childTnLst>
                                  <p:par>
                                    <p:cTn id="58" presetID="2" presetClass="entr" presetSubtype="8" fill="hold" grpId="0" nodeType="afterEffect" p14:presetBounceEnd="50000">
                                      <p:stCondLst>
                                        <p:cond delay="0"/>
                                      </p:stCondLst>
                                      <p:childTnLst>
                                        <p:set>
                                          <p:cBhvr>
                                            <p:cTn id="59" dur="1" fill="hold">
                                              <p:stCondLst>
                                                <p:cond delay="0"/>
                                              </p:stCondLst>
                                            </p:cTn>
                                            <p:tgtEl>
                                              <p:spTgt spid="78"/>
                                            </p:tgtEl>
                                            <p:attrNameLst>
                                              <p:attrName>style.visibility</p:attrName>
                                            </p:attrNameLst>
                                          </p:cBhvr>
                                          <p:to>
                                            <p:strVal val="visible"/>
                                          </p:to>
                                        </p:set>
                                        <p:anim calcmode="lin" valueType="num" p14:bounceEnd="50000">
                                          <p:cBhvr additive="base">
                                            <p:cTn id="60" dur="600" fill="hold"/>
                                            <p:tgtEl>
                                              <p:spTgt spid="78"/>
                                            </p:tgtEl>
                                            <p:attrNameLst>
                                              <p:attrName>ppt_x</p:attrName>
                                            </p:attrNameLst>
                                          </p:cBhvr>
                                          <p:tavLst>
                                            <p:tav tm="0">
                                              <p:val>
                                                <p:strVal val="0-#ppt_w/2"/>
                                              </p:val>
                                            </p:tav>
                                            <p:tav tm="100000">
                                              <p:val>
                                                <p:strVal val="#ppt_x"/>
                                              </p:val>
                                            </p:tav>
                                          </p:tavLst>
                                        </p:anim>
                                        <p:anim calcmode="lin" valueType="num" p14:bounceEnd="50000">
                                          <p:cBhvr additive="base">
                                            <p:cTn id="61" dur="600" fill="hold"/>
                                            <p:tgtEl>
                                              <p:spTgt spid="78"/>
                                            </p:tgtEl>
                                            <p:attrNameLst>
                                              <p:attrName>ppt_y</p:attrName>
                                            </p:attrNameLst>
                                          </p:cBhvr>
                                          <p:tavLst>
                                            <p:tav tm="0">
                                              <p:val>
                                                <p:strVal val="#ppt_y"/>
                                              </p:val>
                                            </p:tav>
                                            <p:tav tm="100000">
                                              <p:val>
                                                <p:strVal val="#ppt_y"/>
                                              </p:val>
                                            </p:tav>
                                          </p:tavLst>
                                        </p:anim>
                                      </p:childTnLst>
                                    </p:cTn>
                                  </p:par>
                                </p:childTnLst>
                              </p:cTn>
                            </p:par>
                            <p:par>
                              <p:cTn id="62" fill="hold">
                                <p:stCondLst>
                                  <p:cond delay="4300"/>
                                </p:stCondLst>
                                <p:childTnLst>
                                  <p:par>
                                    <p:cTn id="63" presetID="22" presetClass="entr" presetSubtype="4" fill="hold" nodeType="after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down)">
                                          <p:cBhvr>
                                            <p:cTn id="65" dur="500"/>
                                            <p:tgtEl>
                                              <p:spTgt spid="79"/>
                                            </p:tgtEl>
                                          </p:cBhvr>
                                        </p:animEffect>
                                      </p:childTnLst>
                                    </p:cTn>
                                  </p:par>
                                </p:childTnLst>
                              </p:cTn>
                            </p:par>
                            <p:par>
                              <p:cTn id="66" fill="hold">
                                <p:stCondLst>
                                  <p:cond delay="4800"/>
                                </p:stCondLst>
                                <p:childTnLst>
                                  <p:par>
                                    <p:cTn id="67" presetID="2" presetClass="entr" presetSubtype="8" fill="hold" grpId="0" nodeType="afterEffect" p14:presetBounceEnd="50000">
                                      <p:stCondLst>
                                        <p:cond delay="0"/>
                                      </p:stCondLst>
                                      <p:childTnLst>
                                        <p:set>
                                          <p:cBhvr>
                                            <p:cTn id="68" dur="1" fill="hold">
                                              <p:stCondLst>
                                                <p:cond delay="0"/>
                                              </p:stCondLst>
                                            </p:cTn>
                                            <p:tgtEl>
                                              <p:spTgt spid="80"/>
                                            </p:tgtEl>
                                            <p:attrNameLst>
                                              <p:attrName>style.visibility</p:attrName>
                                            </p:attrNameLst>
                                          </p:cBhvr>
                                          <p:to>
                                            <p:strVal val="visible"/>
                                          </p:to>
                                        </p:set>
                                        <p:anim calcmode="lin" valueType="num" p14:bounceEnd="50000">
                                          <p:cBhvr additive="base">
                                            <p:cTn id="69" dur="600" fill="hold"/>
                                            <p:tgtEl>
                                              <p:spTgt spid="80"/>
                                            </p:tgtEl>
                                            <p:attrNameLst>
                                              <p:attrName>ppt_x</p:attrName>
                                            </p:attrNameLst>
                                          </p:cBhvr>
                                          <p:tavLst>
                                            <p:tav tm="0">
                                              <p:val>
                                                <p:strVal val="0-#ppt_w/2"/>
                                              </p:val>
                                            </p:tav>
                                            <p:tav tm="100000">
                                              <p:val>
                                                <p:strVal val="#ppt_x"/>
                                              </p:val>
                                            </p:tav>
                                          </p:tavLst>
                                        </p:anim>
                                        <p:anim calcmode="lin" valueType="num" p14:bounceEnd="50000">
                                          <p:cBhvr additive="base">
                                            <p:cTn id="70" dur="600" fill="hold"/>
                                            <p:tgtEl>
                                              <p:spTgt spid="80"/>
                                            </p:tgtEl>
                                            <p:attrNameLst>
                                              <p:attrName>ppt_y</p:attrName>
                                            </p:attrNameLst>
                                          </p:cBhvr>
                                          <p:tavLst>
                                            <p:tav tm="0">
                                              <p:val>
                                                <p:strVal val="#ppt_y"/>
                                              </p:val>
                                            </p:tav>
                                            <p:tav tm="100000">
                                              <p:val>
                                                <p:strVal val="#ppt_y"/>
                                              </p:val>
                                            </p:tav>
                                          </p:tavLst>
                                        </p:anim>
                                      </p:childTnLst>
                                    </p:cTn>
                                  </p:par>
                                </p:childTnLst>
                              </p:cTn>
                            </p:par>
                            <p:par>
                              <p:cTn id="71" fill="hold">
                                <p:stCondLst>
                                  <p:cond delay="5400"/>
                                </p:stCondLst>
                                <p:childTnLst>
                                  <p:par>
                                    <p:cTn id="72" presetID="22" presetClass="entr" presetSubtype="4" fill="hold" nodeType="after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wipe(down)">
                                          <p:cBhvr>
                                            <p:cTn id="74" dur="500"/>
                                            <p:tgtEl>
                                              <p:spTgt spid="81"/>
                                            </p:tgtEl>
                                          </p:cBhvr>
                                        </p:animEffect>
                                      </p:childTnLst>
                                    </p:cTn>
                                  </p:par>
                                </p:childTnLst>
                              </p:cTn>
                            </p:par>
                            <p:par>
                              <p:cTn id="75" fill="hold">
                                <p:stCondLst>
                                  <p:cond delay="5900"/>
                                </p:stCondLst>
                                <p:childTnLst>
                                  <p:par>
                                    <p:cTn id="76" presetID="2" presetClass="entr" presetSubtype="8" fill="hold" grpId="0" nodeType="afterEffect" p14:presetBounceEnd="50000">
                                      <p:stCondLst>
                                        <p:cond delay="0"/>
                                      </p:stCondLst>
                                      <p:childTnLst>
                                        <p:set>
                                          <p:cBhvr>
                                            <p:cTn id="77" dur="1" fill="hold">
                                              <p:stCondLst>
                                                <p:cond delay="0"/>
                                              </p:stCondLst>
                                            </p:cTn>
                                            <p:tgtEl>
                                              <p:spTgt spid="82"/>
                                            </p:tgtEl>
                                            <p:attrNameLst>
                                              <p:attrName>style.visibility</p:attrName>
                                            </p:attrNameLst>
                                          </p:cBhvr>
                                          <p:to>
                                            <p:strVal val="visible"/>
                                          </p:to>
                                        </p:set>
                                        <p:anim calcmode="lin" valueType="num" p14:bounceEnd="50000">
                                          <p:cBhvr additive="base">
                                            <p:cTn id="78" dur="600" fill="hold"/>
                                            <p:tgtEl>
                                              <p:spTgt spid="82"/>
                                            </p:tgtEl>
                                            <p:attrNameLst>
                                              <p:attrName>ppt_x</p:attrName>
                                            </p:attrNameLst>
                                          </p:cBhvr>
                                          <p:tavLst>
                                            <p:tav tm="0">
                                              <p:val>
                                                <p:strVal val="0-#ppt_w/2"/>
                                              </p:val>
                                            </p:tav>
                                            <p:tav tm="100000">
                                              <p:val>
                                                <p:strVal val="#ppt_x"/>
                                              </p:val>
                                            </p:tav>
                                          </p:tavLst>
                                        </p:anim>
                                        <p:anim calcmode="lin" valueType="num" p14:bounceEnd="50000">
                                          <p:cBhvr additive="base">
                                            <p:cTn id="79" dur="600" fill="hold"/>
                                            <p:tgtEl>
                                              <p:spTgt spid="82"/>
                                            </p:tgtEl>
                                            <p:attrNameLst>
                                              <p:attrName>ppt_y</p:attrName>
                                            </p:attrNameLst>
                                          </p:cBhvr>
                                          <p:tavLst>
                                            <p:tav tm="0">
                                              <p:val>
                                                <p:strVal val="#ppt_y"/>
                                              </p:val>
                                            </p:tav>
                                            <p:tav tm="100000">
                                              <p:val>
                                                <p:strVal val="#ppt_y"/>
                                              </p:val>
                                            </p:tav>
                                          </p:tavLst>
                                        </p:anim>
                                      </p:childTnLst>
                                    </p:cTn>
                                  </p:par>
                                </p:childTnLst>
                              </p:cTn>
                            </p:par>
                            <p:par>
                              <p:cTn id="80" fill="hold">
                                <p:stCondLst>
                                  <p:cond delay="6500"/>
                                </p:stCondLst>
                                <p:childTnLst>
                                  <p:par>
                                    <p:cTn id="81" presetID="22" presetClass="entr" presetSubtype="4" fill="hold"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wipe(down)">
                                          <p:cBhvr>
                                            <p:cTn id="83" dur="500"/>
                                            <p:tgtEl>
                                              <p:spTgt spid="83"/>
                                            </p:tgtEl>
                                          </p:cBhvr>
                                        </p:animEffect>
                                      </p:childTnLst>
                                    </p:cTn>
                                  </p:par>
                                </p:childTnLst>
                              </p:cTn>
                            </p:par>
                            <p:par>
                              <p:cTn id="84" fill="hold">
                                <p:stCondLst>
                                  <p:cond delay="7000"/>
                                </p:stCondLst>
                                <p:childTnLst>
                                  <p:par>
                                    <p:cTn id="85" presetID="2" presetClass="entr" presetSubtype="8" fill="hold" grpId="0" nodeType="afterEffect" p14:presetBounceEnd="50000">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14:bounceEnd="50000">
                                          <p:cBhvr additive="base">
                                            <p:cTn id="87" dur="600" fill="hold"/>
                                            <p:tgtEl>
                                              <p:spTgt spid="84"/>
                                            </p:tgtEl>
                                            <p:attrNameLst>
                                              <p:attrName>ppt_x</p:attrName>
                                            </p:attrNameLst>
                                          </p:cBhvr>
                                          <p:tavLst>
                                            <p:tav tm="0">
                                              <p:val>
                                                <p:strVal val="0-#ppt_w/2"/>
                                              </p:val>
                                            </p:tav>
                                            <p:tav tm="100000">
                                              <p:val>
                                                <p:strVal val="#ppt_x"/>
                                              </p:val>
                                            </p:tav>
                                          </p:tavLst>
                                        </p:anim>
                                        <p:anim calcmode="lin" valueType="num" p14:bounceEnd="50000">
                                          <p:cBhvr additive="base">
                                            <p:cTn id="88" dur="6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76" grpId="0"/>
          <p:bldP spid="78" grpId="0"/>
          <p:bldP spid="80" grpId="0"/>
          <p:bldP spid="82" grpId="0"/>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300"/>
                                            <p:tgtEl>
                                              <p:spTgt spid="9"/>
                                            </p:tgtEl>
                                          </p:cBhvr>
                                        </p:animEffect>
                                      </p:childTnLst>
                                    </p:cTn>
                                  </p:par>
                                </p:childTnLst>
                              </p:cTn>
                            </p:par>
                            <p:par>
                              <p:cTn id="26" fill="hold">
                                <p:stCondLst>
                                  <p:cond delay="500"/>
                                </p:stCondLst>
                                <p:childTnLst>
                                  <p:par>
                                    <p:cTn id="27" presetID="2" presetClass="entr" presetSubtype="8"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0-#ppt_w/2"/>
                                              </p:val>
                                            </p:tav>
                                            <p:tav tm="100000">
                                              <p:val>
                                                <p:strVal val="#ppt_x"/>
                                              </p:val>
                                            </p:tav>
                                          </p:tavLst>
                                        </p:anim>
                                        <p:anim calcmode="lin" valueType="num">
                                          <p:cBhvr additive="base">
                                            <p:cTn id="30" dur="500" fill="hold"/>
                                            <p:tgtEl>
                                              <p:spTgt spid="70"/>
                                            </p:tgtEl>
                                            <p:attrNameLst>
                                              <p:attrName>ppt_y</p:attrName>
                                            </p:attrNameLst>
                                          </p:cBhvr>
                                          <p:tavLst>
                                            <p:tav tm="0">
                                              <p:val>
                                                <p:strVal val="#ppt_y"/>
                                              </p:val>
                                            </p:tav>
                                            <p:tav tm="100000">
                                              <p:val>
                                                <p:strVal val="#ppt_y"/>
                                              </p:val>
                                            </p:tav>
                                          </p:tavLst>
                                        </p:anim>
                                      </p:childTnLst>
                                    </p:cTn>
                                  </p:par>
                                  <p:par>
                                    <p:cTn id="31" presetID="12" presetClass="entr" presetSubtype="8" fill="hold" nodeType="withEffect">
                                      <p:stCondLst>
                                        <p:cond delay="2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p:tgtEl>
                                              <p:spTgt spid="65"/>
                                            </p:tgtEl>
                                            <p:attrNameLst>
                                              <p:attrName>ppt_x</p:attrName>
                                            </p:attrNameLst>
                                          </p:cBhvr>
                                          <p:tavLst>
                                            <p:tav tm="0">
                                              <p:val>
                                                <p:strVal val="#ppt_x-#ppt_w*1.125000"/>
                                              </p:val>
                                            </p:tav>
                                            <p:tav tm="100000">
                                              <p:val>
                                                <p:strVal val="#ppt_x"/>
                                              </p:val>
                                            </p:tav>
                                          </p:tavLst>
                                        </p:anim>
                                        <p:animEffect transition="in" filter="wipe(right)">
                                          <p:cBhvr>
                                            <p:cTn id="34" dur="500"/>
                                            <p:tgtEl>
                                              <p:spTgt spid="65"/>
                                            </p:tgtEl>
                                          </p:cBhvr>
                                        </p:animEffect>
                                      </p:childTnLst>
                                    </p:cTn>
                                  </p:par>
                                  <p:par>
                                    <p:cTn id="35" presetID="12" presetClass="entr" presetSubtype="8" fill="hold" nodeType="withEffect">
                                      <p:stCondLst>
                                        <p:cond delay="40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p:tgtEl>
                                              <p:spTgt spid="60"/>
                                            </p:tgtEl>
                                            <p:attrNameLst>
                                              <p:attrName>ppt_x</p:attrName>
                                            </p:attrNameLst>
                                          </p:cBhvr>
                                          <p:tavLst>
                                            <p:tav tm="0">
                                              <p:val>
                                                <p:strVal val="#ppt_x-#ppt_w*1.125000"/>
                                              </p:val>
                                            </p:tav>
                                            <p:tav tm="100000">
                                              <p:val>
                                                <p:strVal val="#ppt_x"/>
                                              </p:val>
                                            </p:tav>
                                          </p:tavLst>
                                        </p:anim>
                                        <p:animEffect transition="in" filter="wipe(right)">
                                          <p:cBhvr>
                                            <p:cTn id="38" dur="500"/>
                                            <p:tgtEl>
                                              <p:spTgt spid="60"/>
                                            </p:tgtEl>
                                          </p:cBhvr>
                                        </p:animEffect>
                                      </p:childTnLst>
                                    </p:cTn>
                                  </p:par>
                                  <p:par>
                                    <p:cTn id="39" presetID="12" presetClass="entr" presetSubtype="8" fill="hold" nodeType="withEffect">
                                      <p:stCondLst>
                                        <p:cond delay="600"/>
                                      </p:stCondLst>
                                      <p:childTnLst>
                                        <p:set>
                                          <p:cBhvr>
                                            <p:cTn id="40" dur="1" fill="hold">
                                              <p:stCondLst>
                                                <p:cond delay="0"/>
                                              </p:stCondLst>
                                            </p:cTn>
                                            <p:tgtEl>
                                              <p:spTgt spid="55"/>
                                            </p:tgtEl>
                                            <p:attrNameLst>
                                              <p:attrName>style.visibility</p:attrName>
                                            </p:attrNameLst>
                                          </p:cBhvr>
                                          <p:to>
                                            <p:strVal val="visible"/>
                                          </p:to>
                                        </p:set>
                                        <p:anim calcmode="lin" valueType="num">
                                          <p:cBhvr additive="base">
                                            <p:cTn id="41" dur="500"/>
                                            <p:tgtEl>
                                              <p:spTgt spid="55"/>
                                            </p:tgtEl>
                                            <p:attrNameLst>
                                              <p:attrName>ppt_x</p:attrName>
                                            </p:attrNameLst>
                                          </p:cBhvr>
                                          <p:tavLst>
                                            <p:tav tm="0">
                                              <p:val>
                                                <p:strVal val="#ppt_x-#ppt_w*1.125000"/>
                                              </p:val>
                                            </p:tav>
                                            <p:tav tm="100000">
                                              <p:val>
                                                <p:strVal val="#ppt_x"/>
                                              </p:val>
                                            </p:tav>
                                          </p:tavLst>
                                        </p:anim>
                                        <p:animEffect transition="in" filter="wipe(right)">
                                          <p:cBhvr>
                                            <p:cTn id="42" dur="500"/>
                                            <p:tgtEl>
                                              <p:spTgt spid="55"/>
                                            </p:tgtEl>
                                          </p:cBhvr>
                                        </p:animEffect>
                                      </p:childTnLst>
                                    </p:cTn>
                                  </p:par>
                                  <p:par>
                                    <p:cTn id="43" presetID="12" presetClass="entr" presetSubtype="8" fill="hold" nodeType="withEffect">
                                      <p:stCondLst>
                                        <p:cond delay="80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p:tgtEl>
                                              <p:spTgt spid="52"/>
                                            </p:tgtEl>
                                            <p:attrNameLst>
                                              <p:attrName>ppt_x</p:attrName>
                                            </p:attrNameLst>
                                          </p:cBhvr>
                                          <p:tavLst>
                                            <p:tav tm="0">
                                              <p:val>
                                                <p:strVal val="#ppt_x-#ppt_w*1.125000"/>
                                              </p:val>
                                            </p:tav>
                                            <p:tav tm="100000">
                                              <p:val>
                                                <p:strVal val="#ppt_x"/>
                                              </p:val>
                                            </p:tav>
                                          </p:tavLst>
                                        </p:anim>
                                        <p:animEffect transition="in" filter="wipe(right)">
                                          <p:cBhvr>
                                            <p:cTn id="46" dur="500"/>
                                            <p:tgtEl>
                                              <p:spTgt spid="52"/>
                                            </p:tgtEl>
                                          </p:cBhvr>
                                        </p:animEffect>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wipe(down)">
                                          <p:cBhvr>
                                            <p:cTn id="50" dur="500"/>
                                            <p:tgtEl>
                                              <p:spTgt spid="75"/>
                                            </p:tgtEl>
                                          </p:cBhvr>
                                        </p:animEffect>
                                      </p:childTnLst>
                                    </p:cTn>
                                  </p:par>
                                </p:childTnLst>
                              </p:cTn>
                            </p:par>
                            <p:par>
                              <p:cTn id="51" fill="hold">
                                <p:stCondLst>
                                  <p:cond delay="1500"/>
                                </p:stCondLst>
                                <p:childTnLst>
                                  <p:par>
                                    <p:cTn id="52" presetID="2" presetClass="entr" presetSubtype="8"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600" fill="hold"/>
                                            <p:tgtEl>
                                              <p:spTgt spid="76"/>
                                            </p:tgtEl>
                                            <p:attrNameLst>
                                              <p:attrName>ppt_x</p:attrName>
                                            </p:attrNameLst>
                                          </p:cBhvr>
                                          <p:tavLst>
                                            <p:tav tm="0">
                                              <p:val>
                                                <p:strVal val="0-#ppt_w/2"/>
                                              </p:val>
                                            </p:tav>
                                            <p:tav tm="100000">
                                              <p:val>
                                                <p:strVal val="#ppt_x"/>
                                              </p:val>
                                            </p:tav>
                                          </p:tavLst>
                                        </p:anim>
                                        <p:anim calcmode="lin" valueType="num">
                                          <p:cBhvr additive="base">
                                            <p:cTn id="55" dur="600" fill="hold"/>
                                            <p:tgtEl>
                                              <p:spTgt spid="76"/>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down)">
                                          <p:cBhvr>
                                            <p:cTn id="59" dur="500"/>
                                            <p:tgtEl>
                                              <p:spTgt spid="77"/>
                                            </p:tgtEl>
                                          </p:cBhvr>
                                        </p:animEffect>
                                      </p:childTnLst>
                                    </p:cTn>
                                  </p:par>
                                </p:childTnLst>
                              </p:cTn>
                            </p:par>
                            <p:par>
                              <p:cTn id="60" fill="hold">
                                <p:stCondLst>
                                  <p:cond delay="3000"/>
                                </p:stCondLst>
                                <p:childTnLst>
                                  <p:par>
                                    <p:cTn id="61" presetID="2" presetClass="entr" presetSubtype="8" fill="hold" grpId="0" nodeType="afterEffect">
                                      <p:stCondLst>
                                        <p:cond delay="0"/>
                                      </p:stCondLst>
                                      <p:childTnLst>
                                        <p:set>
                                          <p:cBhvr>
                                            <p:cTn id="62" dur="1" fill="hold">
                                              <p:stCondLst>
                                                <p:cond delay="0"/>
                                              </p:stCondLst>
                                            </p:cTn>
                                            <p:tgtEl>
                                              <p:spTgt spid="78"/>
                                            </p:tgtEl>
                                            <p:attrNameLst>
                                              <p:attrName>style.visibility</p:attrName>
                                            </p:attrNameLst>
                                          </p:cBhvr>
                                          <p:to>
                                            <p:strVal val="visible"/>
                                          </p:to>
                                        </p:set>
                                        <p:anim calcmode="lin" valueType="num">
                                          <p:cBhvr additive="base">
                                            <p:cTn id="63" dur="600" fill="hold"/>
                                            <p:tgtEl>
                                              <p:spTgt spid="78"/>
                                            </p:tgtEl>
                                            <p:attrNameLst>
                                              <p:attrName>ppt_x</p:attrName>
                                            </p:attrNameLst>
                                          </p:cBhvr>
                                          <p:tavLst>
                                            <p:tav tm="0">
                                              <p:val>
                                                <p:strVal val="0-#ppt_w/2"/>
                                              </p:val>
                                            </p:tav>
                                            <p:tav tm="100000">
                                              <p:val>
                                                <p:strVal val="#ppt_x"/>
                                              </p:val>
                                            </p:tav>
                                          </p:tavLst>
                                        </p:anim>
                                        <p:anim calcmode="lin" valueType="num">
                                          <p:cBhvr additive="base">
                                            <p:cTn id="64" dur="600" fill="hold"/>
                                            <p:tgtEl>
                                              <p:spTgt spid="78"/>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2" presetClass="entr" presetSubtype="4" fill="hold" nodeType="after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down)">
                                          <p:cBhvr>
                                            <p:cTn id="68" dur="500"/>
                                            <p:tgtEl>
                                              <p:spTgt spid="79"/>
                                            </p:tgtEl>
                                          </p:cBhvr>
                                        </p:animEffect>
                                      </p:childTnLst>
                                    </p:cTn>
                                  </p:par>
                                </p:childTnLst>
                              </p:cTn>
                            </p:par>
                            <p:par>
                              <p:cTn id="69" fill="hold">
                                <p:stCondLst>
                                  <p:cond delay="4500"/>
                                </p:stCondLst>
                                <p:childTnLst>
                                  <p:par>
                                    <p:cTn id="70" presetID="2" presetClass="entr" presetSubtype="8" fill="hold" grpId="0" nodeType="afterEffect">
                                      <p:stCondLst>
                                        <p:cond delay="0"/>
                                      </p:stCondLst>
                                      <p:childTnLst>
                                        <p:set>
                                          <p:cBhvr>
                                            <p:cTn id="71" dur="1" fill="hold">
                                              <p:stCondLst>
                                                <p:cond delay="0"/>
                                              </p:stCondLst>
                                            </p:cTn>
                                            <p:tgtEl>
                                              <p:spTgt spid="80"/>
                                            </p:tgtEl>
                                            <p:attrNameLst>
                                              <p:attrName>style.visibility</p:attrName>
                                            </p:attrNameLst>
                                          </p:cBhvr>
                                          <p:to>
                                            <p:strVal val="visible"/>
                                          </p:to>
                                        </p:set>
                                        <p:anim calcmode="lin" valueType="num">
                                          <p:cBhvr additive="base">
                                            <p:cTn id="72" dur="600" fill="hold"/>
                                            <p:tgtEl>
                                              <p:spTgt spid="80"/>
                                            </p:tgtEl>
                                            <p:attrNameLst>
                                              <p:attrName>ppt_x</p:attrName>
                                            </p:attrNameLst>
                                          </p:cBhvr>
                                          <p:tavLst>
                                            <p:tav tm="0">
                                              <p:val>
                                                <p:strVal val="0-#ppt_w/2"/>
                                              </p:val>
                                            </p:tav>
                                            <p:tav tm="100000">
                                              <p:val>
                                                <p:strVal val="#ppt_x"/>
                                              </p:val>
                                            </p:tav>
                                          </p:tavLst>
                                        </p:anim>
                                        <p:anim calcmode="lin" valueType="num">
                                          <p:cBhvr additive="base">
                                            <p:cTn id="73" dur="600" fill="hold"/>
                                            <p:tgtEl>
                                              <p:spTgt spid="80"/>
                                            </p:tgtEl>
                                            <p:attrNameLst>
                                              <p:attrName>ppt_y</p:attrName>
                                            </p:attrNameLst>
                                          </p:cBhvr>
                                          <p:tavLst>
                                            <p:tav tm="0">
                                              <p:val>
                                                <p:strVal val="#ppt_y"/>
                                              </p:val>
                                            </p:tav>
                                            <p:tav tm="100000">
                                              <p:val>
                                                <p:strVal val="#ppt_y"/>
                                              </p:val>
                                            </p:tav>
                                          </p:tavLst>
                                        </p:anim>
                                      </p:childTnLst>
                                    </p:cTn>
                                  </p:par>
                                </p:childTnLst>
                              </p:cTn>
                            </p:par>
                            <p:par>
                              <p:cTn id="74" fill="hold">
                                <p:stCondLst>
                                  <p:cond delay="5500"/>
                                </p:stCondLst>
                                <p:childTnLst>
                                  <p:par>
                                    <p:cTn id="75" presetID="22" presetClass="entr" presetSubtype="4" fill="hold" nodeType="afterEffect">
                                      <p:stCondLst>
                                        <p:cond delay="0"/>
                                      </p:stCondLst>
                                      <p:childTnLst>
                                        <p:set>
                                          <p:cBhvr>
                                            <p:cTn id="76" dur="1" fill="hold">
                                              <p:stCondLst>
                                                <p:cond delay="0"/>
                                              </p:stCondLst>
                                            </p:cTn>
                                            <p:tgtEl>
                                              <p:spTgt spid="81"/>
                                            </p:tgtEl>
                                            <p:attrNameLst>
                                              <p:attrName>style.visibility</p:attrName>
                                            </p:attrNameLst>
                                          </p:cBhvr>
                                          <p:to>
                                            <p:strVal val="visible"/>
                                          </p:to>
                                        </p:set>
                                        <p:animEffect transition="in" filter="wipe(down)">
                                          <p:cBhvr>
                                            <p:cTn id="77" dur="500"/>
                                            <p:tgtEl>
                                              <p:spTgt spid="81"/>
                                            </p:tgtEl>
                                          </p:cBhvr>
                                        </p:animEffect>
                                      </p:childTnLst>
                                    </p:cTn>
                                  </p:par>
                                </p:childTnLst>
                              </p:cTn>
                            </p:par>
                            <p:par>
                              <p:cTn id="78" fill="hold">
                                <p:stCondLst>
                                  <p:cond delay="6000"/>
                                </p:stCondLst>
                                <p:childTnLst>
                                  <p:par>
                                    <p:cTn id="79" presetID="2" presetClass="entr" presetSubtype="8" fill="hold" grpId="0" nodeType="afterEffect">
                                      <p:stCondLst>
                                        <p:cond delay="0"/>
                                      </p:stCondLst>
                                      <p:childTnLst>
                                        <p:set>
                                          <p:cBhvr>
                                            <p:cTn id="80" dur="1" fill="hold">
                                              <p:stCondLst>
                                                <p:cond delay="0"/>
                                              </p:stCondLst>
                                            </p:cTn>
                                            <p:tgtEl>
                                              <p:spTgt spid="82"/>
                                            </p:tgtEl>
                                            <p:attrNameLst>
                                              <p:attrName>style.visibility</p:attrName>
                                            </p:attrNameLst>
                                          </p:cBhvr>
                                          <p:to>
                                            <p:strVal val="visible"/>
                                          </p:to>
                                        </p:set>
                                        <p:anim calcmode="lin" valueType="num">
                                          <p:cBhvr additive="base">
                                            <p:cTn id="81" dur="600" fill="hold"/>
                                            <p:tgtEl>
                                              <p:spTgt spid="82"/>
                                            </p:tgtEl>
                                            <p:attrNameLst>
                                              <p:attrName>ppt_x</p:attrName>
                                            </p:attrNameLst>
                                          </p:cBhvr>
                                          <p:tavLst>
                                            <p:tav tm="0">
                                              <p:val>
                                                <p:strVal val="0-#ppt_w/2"/>
                                              </p:val>
                                            </p:tav>
                                            <p:tav tm="100000">
                                              <p:val>
                                                <p:strVal val="#ppt_x"/>
                                              </p:val>
                                            </p:tav>
                                          </p:tavLst>
                                        </p:anim>
                                        <p:anim calcmode="lin" valueType="num">
                                          <p:cBhvr additive="base">
                                            <p:cTn id="82" dur="600" fill="hold"/>
                                            <p:tgtEl>
                                              <p:spTgt spid="82"/>
                                            </p:tgtEl>
                                            <p:attrNameLst>
                                              <p:attrName>ppt_y</p:attrName>
                                            </p:attrNameLst>
                                          </p:cBhvr>
                                          <p:tavLst>
                                            <p:tav tm="0">
                                              <p:val>
                                                <p:strVal val="#ppt_y"/>
                                              </p:val>
                                            </p:tav>
                                            <p:tav tm="100000">
                                              <p:val>
                                                <p:strVal val="#ppt_y"/>
                                              </p:val>
                                            </p:tav>
                                          </p:tavLst>
                                        </p:anim>
                                      </p:childTnLst>
                                    </p:cTn>
                                  </p:par>
                                </p:childTnLst>
                              </p:cTn>
                            </p:par>
                            <p:par>
                              <p:cTn id="83" fill="hold">
                                <p:stCondLst>
                                  <p:cond delay="7000"/>
                                </p:stCondLst>
                                <p:childTnLst>
                                  <p:par>
                                    <p:cTn id="84" presetID="22" presetClass="entr" presetSubtype="4" fill="hold" nodeType="after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wipe(down)">
                                          <p:cBhvr>
                                            <p:cTn id="86" dur="500"/>
                                            <p:tgtEl>
                                              <p:spTgt spid="83"/>
                                            </p:tgtEl>
                                          </p:cBhvr>
                                        </p:animEffect>
                                      </p:childTnLst>
                                    </p:cTn>
                                  </p:par>
                                </p:childTnLst>
                              </p:cTn>
                            </p:par>
                            <p:par>
                              <p:cTn id="87" fill="hold">
                                <p:stCondLst>
                                  <p:cond delay="7500"/>
                                </p:stCondLst>
                                <p:childTnLst>
                                  <p:par>
                                    <p:cTn id="88" presetID="2" presetClass="entr" presetSubtype="8" fill="hold" grpId="0" nodeType="afterEffect">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cBhvr additive="base">
                                            <p:cTn id="90" dur="600" fill="hold"/>
                                            <p:tgtEl>
                                              <p:spTgt spid="84"/>
                                            </p:tgtEl>
                                            <p:attrNameLst>
                                              <p:attrName>ppt_x</p:attrName>
                                            </p:attrNameLst>
                                          </p:cBhvr>
                                          <p:tavLst>
                                            <p:tav tm="0">
                                              <p:val>
                                                <p:strVal val="0-#ppt_w/2"/>
                                              </p:val>
                                            </p:tav>
                                            <p:tav tm="100000">
                                              <p:val>
                                                <p:strVal val="#ppt_x"/>
                                              </p:val>
                                            </p:tav>
                                          </p:tavLst>
                                        </p:anim>
                                        <p:anim calcmode="lin" valueType="num">
                                          <p:cBhvr additive="base">
                                            <p:cTn id="91" dur="6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76" grpId="0"/>
          <p:bldP spid="78" grpId="0"/>
          <p:bldP spid="80" grpId="0"/>
          <p:bldP spid="82" grpId="0"/>
          <p:bldP spid="8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网络交易的特点</a:t>
            </a:r>
          </a:p>
        </p:txBody>
      </p:sp>
      <p:sp>
        <p:nvSpPr>
          <p:cNvPr id="101" name="矩形 100"/>
          <p:cNvSpPr/>
          <p:nvPr/>
        </p:nvSpPr>
        <p:spPr>
          <a:xfrm>
            <a:off x="611886" y="746954"/>
            <a:ext cx="7590321" cy="744050"/>
          </a:xfrm>
          <a:prstGeom prst="rect">
            <a:avLst/>
          </a:prstGeom>
        </p:spPr>
        <p:txBody>
          <a:bodyPr wrap="square">
            <a:spAutoFit/>
          </a:bodyPr>
          <a:lstStyle/>
          <a:p>
            <a:pPr>
              <a:lnSpc>
                <a:spcPct val="150000"/>
              </a:lnSpc>
              <a:buFont typeface="Wingdings" panose="05000000000000000000" pitchFamily="2" charset="2"/>
              <a:buNone/>
              <a:defRPr/>
            </a:pPr>
            <a:r>
              <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zh-CN" sz="1500" dirty="0">
                <a:solidFill>
                  <a:schemeClr val="tx1">
                    <a:lumMod val="65000"/>
                    <a:lumOff val="35000"/>
                  </a:schemeClr>
                </a:solidFill>
                <a:latin typeface="微软雅黑" panose="020B0503020204020204" pitchFamily="34" charset="-122"/>
                <a:ea typeface="微软雅黑" panose="020B0503020204020204" pitchFamily="34" charset="-122"/>
              </a:rPr>
              <a:t>网络交易是通过网络信息媒介进行的买卖交易，具有网络信息的鲜明特征，归纳起来，主要有以下几个显著特点:</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02" name="组合 101"/>
          <p:cNvGrpSpPr/>
          <p:nvPr/>
        </p:nvGrpSpPr>
        <p:grpSpPr>
          <a:xfrm>
            <a:off x="414729" y="1437947"/>
            <a:ext cx="1538559" cy="3575825"/>
            <a:chOff x="915988" y="1948309"/>
            <a:chExt cx="2257291" cy="3820450"/>
          </a:xfrm>
        </p:grpSpPr>
        <p:sp>
          <p:nvSpPr>
            <p:cNvPr id="103" name="Rectangle 2"/>
            <p:cNvSpPr>
              <a:spLocks noChangeArrowheads="1"/>
            </p:cNvSpPr>
            <p:nvPr/>
          </p:nvSpPr>
          <p:spPr bwMode="auto">
            <a:xfrm>
              <a:off x="915988" y="2092324"/>
              <a:ext cx="2257291" cy="3676435"/>
            </a:xfrm>
            <a:prstGeom prst="rect">
              <a:avLst/>
            </a:prstGeom>
            <a:solidFill>
              <a:schemeClr val="accent1"/>
            </a:solidFill>
            <a:ln>
              <a:noFill/>
            </a:ln>
          </p:spPr>
          <p:txBody>
            <a:bodyPr anchor="ct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endParaRPr lang="zh-CN" altLang="en-US" sz="1275">
                <a:latin typeface="微软雅黑" panose="020B0503020204020204" pitchFamily="34" charset="-122"/>
                <a:ea typeface="微软雅黑" panose="020B0503020204020204" pitchFamily="34" charset="-122"/>
              </a:endParaRPr>
            </a:p>
          </p:txBody>
        </p:sp>
        <p:sp>
          <p:nvSpPr>
            <p:cNvPr id="104" name="Text Box 10"/>
            <p:cNvSpPr txBox="1">
              <a:spLocks noChangeArrowheads="1"/>
            </p:cNvSpPr>
            <p:nvPr/>
          </p:nvSpPr>
          <p:spPr bwMode="auto">
            <a:xfrm>
              <a:off x="1277634" y="1948309"/>
              <a:ext cx="1561069" cy="1340853"/>
            </a:xfrm>
            <a:prstGeom prst="rect">
              <a:avLst/>
            </a:prstGeom>
            <a:no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5250" dirty="0">
                  <a:solidFill>
                    <a:schemeClr val="bg1"/>
                  </a:solidFill>
                  <a:latin typeface="微软雅黑" panose="020B0503020204020204" pitchFamily="34" charset="-122"/>
                  <a:ea typeface="微软雅黑" panose="020B0503020204020204" pitchFamily="34" charset="-122"/>
                </a:rPr>
                <a:t>01</a:t>
              </a:r>
            </a:p>
          </p:txBody>
        </p:sp>
        <p:sp>
          <p:nvSpPr>
            <p:cNvPr id="105" name="Text Box 11"/>
            <p:cNvSpPr txBox="1">
              <a:spLocks noChangeArrowheads="1"/>
            </p:cNvSpPr>
            <p:nvPr/>
          </p:nvSpPr>
          <p:spPr bwMode="auto">
            <a:xfrm>
              <a:off x="1012826" y="3009404"/>
              <a:ext cx="2066919" cy="667791"/>
            </a:xfrm>
            <a:prstGeom prst="rect">
              <a:avLst/>
            </a:prstGeom>
            <a:solidFill>
              <a:schemeClr val="accent1"/>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2400" b="1" dirty="0">
                  <a:solidFill>
                    <a:schemeClr val="bg1"/>
                  </a:solidFill>
                  <a:latin typeface="微软雅黑" panose="020B0503020204020204" pitchFamily="34" charset="-122"/>
                  <a:ea typeface="微软雅黑" panose="020B0503020204020204" pitchFamily="34" charset="-122"/>
                </a:rPr>
                <a:t>广泛性</a:t>
              </a:r>
            </a:p>
          </p:txBody>
        </p:sp>
        <p:sp>
          <p:nvSpPr>
            <p:cNvPr id="106" name="Text Box 12"/>
            <p:cNvSpPr txBox="1">
              <a:spLocks noChangeArrowheads="1"/>
            </p:cNvSpPr>
            <p:nvPr/>
          </p:nvSpPr>
          <p:spPr bwMode="auto">
            <a:xfrm>
              <a:off x="943768" y="3644846"/>
              <a:ext cx="2201729" cy="2123913"/>
            </a:xfrm>
            <a:prstGeom prst="rect">
              <a:avLst/>
            </a:prstGeom>
            <a:solidFill>
              <a:schemeClr val="accent1"/>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None/>
                <a:defRPr/>
              </a:pPr>
              <a:r>
                <a:rPr lang="en-US" altLang="zh-CN" sz="900" dirty="0">
                  <a:solidFill>
                    <a:schemeClr val="bg1"/>
                  </a:solidFill>
                  <a:latin typeface="微软雅黑" panose="020B0503020204020204" pitchFamily="34" charset="-122"/>
                  <a:ea typeface="微软雅黑" panose="020B0503020204020204" pitchFamily="34" charset="-122"/>
                </a:rPr>
                <a:t>       </a:t>
              </a:r>
              <a:r>
                <a:rPr lang="zh-CN" altLang="zh-CN" sz="900" dirty="0">
                  <a:solidFill>
                    <a:schemeClr val="bg1"/>
                  </a:solidFill>
                  <a:latin typeface="微软雅黑" panose="020B0503020204020204" pitchFamily="34" charset="-122"/>
                  <a:ea typeface="微软雅黑" panose="020B0503020204020204" pitchFamily="34" charset="-122"/>
                </a:rPr>
                <a:t>网络交易不受地域和时间的限制，通过网络搜索引擎，就可以搜索到自己想要的商品信息，通过网络实时聊天工具，可以用文字、语音或视频面对面和商家进行交流，充分显示出了网络交易的一大魅力。</a:t>
              </a:r>
              <a:endParaRPr lang="en-US" altLang="zh-CN" sz="900" dirty="0">
                <a:solidFill>
                  <a:schemeClr val="bg1"/>
                </a:solidFill>
                <a:latin typeface="微软雅黑" panose="020B0503020204020204" pitchFamily="34" charset="-122"/>
                <a:ea typeface="微软雅黑" panose="020B0503020204020204" pitchFamily="34" charset="-122"/>
              </a:endParaRPr>
            </a:p>
          </p:txBody>
        </p:sp>
      </p:grpSp>
      <p:grpSp>
        <p:nvGrpSpPr>
          <p:cNvPr id="107" name="组合 106"/>
          <p:cNvGrpSpPr/>
          <p:nvPr/>
        </p:nvGrpSpPr>
        <p:grpSpPr>
          <a:xfrm>
            <a:off x="2157304" y="1383958"/>
            <a:ext cx="1538053" cy="3629815"/>
            <a:chOff x="3240088" y="1876301"/>
            <a:chExt cx="2257291" cy="3879633"/>
          </a:xfrm>
        </p:grpSpPr>
        <p:sp>
          <p:nvSpPr>
            <p:cNvPr id="108" name="Rectangle 3"/>
            <p:cNvSpPr>
              <a:spLocks noChangeArrowheads="1"/>
            </p:cNvSpPr>
            <p:nvPr/>
          </p:nvSpPr>
          <p:spPr bwMode="auto">
            <a:xfrm>
              <a:off x="3240088" y="2092325"/>
              <a:ext cx="2257291" cy="3663609"/>
            </a:xfrm>
            <a:prstGeom prst="rect">
              <a:avLst/>
            </a:prstGeom>
            <a:solidFill>
              <a:schemeClr val="accent2"/>
            </a:solidFill>
            <a:ln>
              <a:noFill/>
            </a:ln>
          </p:spPr>
          <p:txBody>
            <a:bodyPr anchor="ct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endParaRPr lang="zh-CN" altLang="en-US" sz="1275">
                <a:latin typeface="微软雅黑" panose="020B0503020204020204" pitchFamily="34" charset="-122"/>
                <a:ea typeface="微软雅黑" panose="020B0503020204020204" pitchFamily="34" charset="-122"/>
              </a:endParaRPr>
            </a:p>
          </p:txBody>
        </p:sp>
        <p:sp>
          <p:nvSpPr>
            <p:cNvPr id="109" name="Text Box 13"/>
            <p:cNvSpPr txBox="1">
              <a:spLocks noChangeArrowheads="1"/>
            </p:cNvSpPr>
            <p:nvPr/>
          </p:nvSpPr>
          <p:spPr bwMode="auto">
            <a:xfrm>
              <a:off x="3520038" y="1876301"/>
              <a:ext cx="1689794" cy="1340853"/>
            </a:xfrm>
            <a:prstGeom prst="rect">
              <a:avLst/>
            </a:prstGeom>
            <a:no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5250" dirty="0">
                  <a:solidFill>
                    <a:schemeClr val="bg1"/>
                  </a:solidFill>
                  <a:latin typeface="微软雅黑" panose="020B0503020204020204" pitchFamily="34" charset="-122"/>
                  <a:ea typeface="微软雅黑" panose="020B0503020204020204" pitchFamily="34" charset="-122"/>
                </a:rPr>
                <a:t>02</a:t>
              </a:r>
              <a:endParaRPr lang="zh-CN" altLang="en-US" sz="1350" dirty="0">
                <a:latin typeface="微软雅黑" panose="020B0503020204020204" pitchFamily="34" charset="-122"/>
                <a:ea typeface="微软雅黑" panose="020B0503020204020204" pitchFamily="34" charset="-122"/>
              </a:endParaRPr>
            </a:p>
          </p:txBody>
        </p:sp>
        <p:sp>
          <p:nvSpPr>
            <p:cNvPr id="110" name="Text Box 14"/>
            <p:cNvSpPr txBox="1">
              <a:spLocks noChangeArrowheads="1"/>
            </p:cNvSpPr>
            <p:nvPr/>
          </p:nvSpPr>
          <p:spPr bwMode="auto">
            <a:xfrm>
              <a:off x="3336925" y="3026393"/>
              <a:ext cx="2066918" cy="606430"/>
            </a:xfrm>
            <a:prstGeom prst="rect">
              <a:avLst/>
            </a:prstGeom>
            <a:solidFill>
              <a:schemeClr val="accent2"/>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2400" b="1" dirty="0">
                  <a:solidFill>
                    <a:schemeClr val="bg1"/>
                  </a:solidFill>
                  <a:latin typeface="微软雅黑" panose="020B0503020204020204" pitchFamily="34" charset="-122"/>
                  <a:ea typeface="微软雅黑" panose="020B0503020204020204" pitchFamily="34" charset="-122"/>
                </a:rPr>
                <a:t>全面性</a:t>
              </a:r>
            </a:p>
          </p:txBody>
        </p:sp>
        <p:sp>
          <p:nvSpPr>
            <p:cNvPr id="111" name="Text Box 15"/>
            <p:cNvSpPr txBox="1">
              <a:spLocks noChangeArrowheads="1"/>
            </p:cNvSpPr>
            <p:nvPr/>
          </p:nvSpPr>
          <p:spPr bwMode="auto">
            <a:xfrm>
              <a:off x="3320560" y="3724051"/>
              <a:ext cx="2066919" cy="1668457"/>
            </a:xfrm>
            <a:prstGeom prst="rect">
              <a:avLst/>
            </a:prstGeom>
            <a:solidFill>
              <a:schemeClr val="accent2"/>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None/>
                <a:defRPr/>
              </a:pPr>
              <a:r>
                <a:rPr lang="en-US" altLang="zh-CN" sz="900" dirty="0">
                  <a:solidFill>
                    <a:schemeClr val="bg1"/>
                  </a:solidFill>
                  <a:latin typeface="微软雅黑" panose="020B0503020204020204" pitchFamily="34" charset="-122"/>
                  <a:ea typeface="微软雅黑" panose="020B0503020204020204" pitchFamily="34" charset="-122"/>
                </a:rPr>
                <a:t>       </a:t>
              </a:r>
              <a:r>
                <a:rPr lang="zh-CN" altLang="zh-CN" sz="900" dirty="0">
                  <a:solidFill>
                    <a:schemeClr val="bg1"/>
                  </a:solidFill>
                  <a:latin typeface="微软雅黑" panose="020B0503020204020204" pitchFamily="34" charset="-122"/>
                  <a:ea typeface="微软雅黑" panose="020B0503020204020204" pitchFamily="34" charset="-122"/>
                </a:rPr>
                <a:t>网络交易的类型齐全，不仅有品种齐全的有形物品，如服装、生活用品、日用品等，还有为人们生活提供便利的服务项目，诸如网上交费等。</a:t>
              </a:r>
            </a:p>
          </p:txBody>
        </p:sp>
      </p:grpSp>
      <p:grpSp>
        <p:nvGrpSpPr>
          <p:cNvPr id="112" name="组合 111"/>
          <p:cNvGrpSpPr/>
          <p:nvPr/>
        </p:nvGrpSpPr>
        <p:grpSpPr>
          <a:xfrm>
            <a:off x="3880837" y="1353215"/>
            <a:ext cx="1538559" cy="3660559"/>
            <a:chOff x="5538788" y="1829775"/>
            <a:chExt cx="2257291" cy="4012584"/>
          </a:xfrm>
        </p:grpSpPr>
        <p:sp>
          <p:nvSpPr>
            <p:cNvPr id="113" name="Rectangle 4"/>
            <p:cNvSpPr>
              <a:spLocks noChangeArrowheads="1"/>
            </p:cNvSpPr>
            <p:nvPr/>
          </p:nvSpPr>
          <p:spPr bwMode="auto">
            <a:xfrm>
              <a:off x="5538788" y="2092325"/>
              <a:ext cx="2257291" cy="3650784"/>
            </a:xfrm>
            <a:prstGeom prst="rect">
              <a:avLst/>
            </a:prstGeom>
            <a:solidFill>
              <a:schemeClr val="accent1"/>
            </a:solidFill>
            <a:ln>
              <a:noFill/>
            </a:ln>
          </p:spPr>
          <p:txBody>
            <a:bodyPr anchor="ct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endParaRPr lang="zh-CN" altLang="en-US" sz="1275">
                <a:latin typeface="微软雅黑" panose="020B0503020204020204" pitchFamily="34" charset="-122"/>
                <a:ea typeface="微软雅黑" panose="020B0503020204020204" pitchFamily="34" charset="-122"/>
              </a:endParaRPr>
            </a:p>
          </p:txBody>
        </p:sp>
        <p:sp>
          <p:nvSpPr>
            <p:cNvPr id="114" name="Text Box 16"/>
            <p:cNvSpPr txBox="1">
              <a:spLocks noChangeArrowheads="1"/>
            </p:cNvSpPr>
            <p:nvPr/>
          </p:nvSpPr>
          <p:spPr bwMode="auto">
            <a:xfrm>
              <a:off x="5813813" y="1829775"/>
              <a:ext cx="1711554" cy="1340854"/>
            </a:xfrm>
            <a:prstGeom prst="rect">
              <a:avLst/>
            </a:prstGeom>
            <a:no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5250" dirty="0">
                  <a:solidFill>
                    <a:schemeClr val="bg1"/>
                  </a:solidFill>
                  <a:latin typeface="微软雅黑" panose="020B0503020204020204" pitchFamily="34" charset="-122"/>
                  <a:ea typeface="微软雅黑" panose="020B0503020204020204" pitchFamily="34" charset="-122"/>
                </a:rPr>
                <a:t>03</a:t>
              </a:r>
              <a:endParaRPr lang="zh-CN" altLang="en-US" sz="1350" dirty="0">
                <a:latin typeface="微软雅黑" panose="020B0503020204020204" pitchFamily="34" charset="-122"/>
                <a:ea typeface="微软雅黑" panose="020B0503020204020204" pitchFamily="34" charset="-122"/>
              </a:endParaRPr>
            </a:p>
          </p:txBody>
        </p:sp>
        <p:sp>
          <p:nvSpPr>
            <p:cNvPr id="115" name="Text Box 17"/>
            <p:cNvSpPr txBox="1">
              <a:spLocks noChangeArrowheads="1"/>
            </p:cNvSpPr>
            <p:nvPr/>
          </p:nvSpPr>
          <p:spPr bwMode="auto">
            <a:xfrm>
              <a:off x="5618164" y="3009406"/>
              <a:ext cx="2085050" cy="668002"/>
            </a:xfrm>
            <a:prstGeom prst="rect">
              <a:avLst/>
            </a:prstGeom>
            <a:solidFill>
              <a:schemeClr val="accent1"/>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2400" b="1" dirty="0">
                  <a:solidFill>
                    <a:schemeClr val="bg1"/>
                  </a:solidFill>
                  <a:latin typeface="微软雅黑" panose="020B0503020204020204" pitchFamily="34" charset="-122"/>
                  <a:ea typeface="微软雅黑" panose="020B0503020204020204" pitchFamily="34" charset="-122"/>
                </a:rPr>
                <a:t>时效性</a:t>
              </a:r>
            </a:p>
          </p:txBody>
        </p:sp>
        <p:sp>
          <p:nvSpPr>
            <p:cNvPr id="116" name="Text Box 18"/>
            <p:cNvSpPr txBox="1">
              <a:spLocks noChangeArrowheads="1"/>
            </p:cNvSpPr>
            <p:nvPr/>
          </p:nvSpPr>
          <p:spPr bwMode="auto">
            <a:xfrm>
              <a:off x="5538788" y="3718445"/>
              <a:ext cx="2256502" cy="2123914"/>
            </a:xfrm>
            <a:prstGeom prst="rect">
              <a:avLst/>
            </a:prstGeom>
            <a:solidFill>
              <a:schemeClr val="accent1"/>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900" dirty="0">
                  <a:solidFill>
                    <a:schemeClr val="bg1"/>
                  </a:solidFill>
                  <a:latin typeface="+mj-ea"/>
                  <a:ea typeface="+mj-ea"/>
                </a:rPr>
                <a:t>       网络的一大优</a:t>
              </a:r>
              <a:r>
                <a:rPr lang="zh-CN" altLang="zh-CN" sz="900" dirty="0">
                  <a:solidFill>
                    <a:schemeClr val="bg1"/>
                  </a:solidFill>
                  <a:latin typeface="+mj-ea"/>
                  <a:ea typeface="+mj-ea"/>
                </a:rPr>
                <a:t>势就是速度优势，网络交易的时效性非常强，对于商家来说，商品信息一经发布，即可被世界各地的消费者浏览到</a:t>
              </a:r>
              <a:r>
                <a:rPr lang="zh-CN" altLang="en-US" sz="900" dirty="0">
                  <a:solidFill>
                    <a:schemeClr val="bg1"/>
                  </a:solidFill>
                  <a:latin typeface="+mj-ea"/>
                  <a:ea typeface="+mj-ea"/>
                </a:rPr>
                <a:t>；</a:t>
              </a:r>
              <a:r>
                <a:rPr lang="zh-CN" altLang="zh-CN" sz="900" dirty="0">
                  <a:solidFill>
                    <a:schemeClr val="bg1"/>
                  </a:solidFill>
                  <a:latin typeface="+mj-ea"/>
                  <a:ea typeface="+mj-ea"/>
                </a:rPr>
                <a:t>对于消费者来</a:t>
              </a:r>
              <a:br>
                <a:rPr lang="en-US" altLang="zh-CN" sz="900" dirty="0">
                  <a:solidFill>
                    <a:schemeClr val="bg1"/>
                  </a:solidFill>
                  <a:latin typeface="+mj-ea"/>
                  <a:ea typeface="+mj-ea"/>
                </a:rPr>
              </a:br>
              <a:r>
                <a:rPr lang="zh-CN" altLang="zh-CN" sz="900" dirty="0">
                  <a:solidFill>
                    <a:schemeClr val="bg1"/>
                  </a:solidFill>
                  <a:latin typeface="+mj-ea"/>
                  <a:ea typeface="+mj-ea"/>
                </a:rPr>
                <a:t>说，只要按照操作步骤轻点鼠标即可完成网络交</a:t>
              </a:r>
              <a:br>
                <a:rPr lang="en-US" altLang="zh-CN" sz="900" dirty="0">
                  <a:solidFill>
                    <a:schemeClr val="bg1"/>
                  </a:solidFill>
                  <a:latin typeface="+mj-ea"/>
                  <a:ea typeface="+mj-ea"/>
                </a:rPr>
              </a:br>
              <a:r>
                <a:rPr lang="zh-CN" altLang="zh-CN" sz="900" dirty="0">
                  <a:solidFill>
                    <a:schemeClr val="bg1"/>
                  </a:solidFill>
                  <a:latin typeface="+mj-ea"/>
                  <a:ea typeface="+mj-ea"/>
                </a:rPr>
                <a:t>易。</a:t>
              </a:r>
              <a:endParaRPr lang="zh-CN" altLang="en-US" sz="900" dirty="0">
                <a:solidFill>
                  <a:schemeClr val="bg1"/>
                </a:solidFill>
                <a:latin typeface="+mj-ea"/>
                <a:ea typeface="+mj-ea"/>
              </a:endParaRPr>
            </a:p>
          </p:txBody>
        </p:sp>
      </p:grpSp>
      <p:grpSp>
        <p:nvGrpSpPr>
          <p:cNvPr id="117" name="组合 116"/>
          <p:cNvGrpSpPr/>
          <p:nvPr/>
        </p:nvGrpSpPr>
        <p:grpSpPr>
          <a:xfrm>
            <a:off x="5594846" y="1329968"/>
            <a:ext cx="1538559" cy="3683805"/>
            <a:chOff x="7824788" y="1804293"/>
            <a:chExt cx="2257291" cy="4038065"/>
          </a:xfrm>
        </p:grpSpPr>
        <p:sp>
          <p:nvSpPr>
            <p:cNvPr id="118" name="Rectangle 5"/>
            <p:cNvSpPr>
              <a:spLocks noChangeArrowheads="1"/>
            </p:cNvSpPr>
            <p:nvPr/>
          </p:nvSpPr>
          <p:spPr bwMode="auto">
            <a:xfrm>
              <a:off x="7824788" y="2092324"/>
              <a:ext cx="2257291" cy="3750034"/>
            </a:xfrm>
            <a:prstGeom prst="rect">
              <a:avLst/>
            </a:prstGeom>
            <a:solidFill>
              <a:schemeClr val="accent2"/>
            </a:solidFill>
            <a:ln>
              <a:noFill/>
            </a:ln>
          </p:spPr>
          <p:txBody>
            <a:bodyPr anchor="ct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endParaRPr lang="zh-CN" altLang="en-US" sz="1275">
                <a:latin typeface="微软雅黑" panose="020B0503020204020204" pitchFamily="34" charset="-122"/>
                <a:ea typeface="微软雅黑" panose="020B0503020204020204" pitchFamily="34" charset="-122"/>
              </a:endParaRPr>
            </a:p>
          </p:txBody>
        </p:sp>
        <p:sp>
          <p:nvSpPr>
            <p:cNvPr id="119" name="Text Box 19"/>
            <p:cNvSpPr txBox="1">
              <a:spLocks noChangeArrowheads="1"/>
            </p:cNvSpPr>
            <p:nvPr/>
          </p:nvSpPr>
          <p:spPr bwMode="auto">
            <a:xfrm>
              <a:off x="8101275" y="1804293"/>
              <a:ext cx="1718806" cy="1340853"/>
            </a:xfrm>
            <a:prstGeom prst="rect">
              <a:avLst/>
            </a:prstGeom>
            <a:no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5250" dirty="0">
                  <a:solidFill>
                    <a:schemeClr val="bg1"/>
                  </a:solidFill>
                  <a:latin typeface="微软雅黑" panose="020B0503020204020204" pitchFamily="34" charset="-122"/>
                  <a:ea typeface="微软雅黑" panose="020B0503020204020204" pitchFamily="34" charset="-122"/>
                </a:rPr>
                <a:t>04</a:t>
              </a:r>
              <a:endParaRPr lang="zh-CN" altLang="en-US" sz="1350" dirty="0">
                <a:latin typeface="微软雅黑" panose="020B0503020204020204" pitchFamily="34" charset="-122"/>
                <a:ea typeface="微软雅黑" panose="020B0503020204020204" pitchFamily="34" charset="-122"/>
              </a:endParaRPr>
            </a:p>
          </p:txBody>
        </p:sp>
        <p:sp>
          <p:nvSpPr>
            <p:cNvPr id="120" name="Text Box 20"/>
            <p:cNvSpPr txBox="1">
              <a:spLocks noChangeArrowheads="1"/>
            </p:cNvSpPr>
            <p:nvPr/>
          </p:nvSpPr>
          <p:spPr bwMode="auto">
            <a:xfrm>
              <a:off x="7916863" y="3043383"/>
              <a:ext cx="2085050" cy="606572"/>
            </a:xfrm>
            <a:prstGeom prst="rect">
              <a:avLst/>
            </a:prstGeom>
            <a:solidFill>
              <a:schemeClr val="accent2"/>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2400" b="1" dirty="0">
                  <a:solidFill>
                    <a:schemeClr val="bg1"/>
                  </a:solidFill>
                  <a:latin typeface="微软雅黑" panose="020B0503020204020204" pitchFamily="34" charset="-122"/>
                  <a:ea typeface="微软雅黑" panose="020B0503020204020204" pitchFamily="34" charset="-122"/>
                </a:rPr>
                <a:t>隐蔽性</a:t>
              </a:r>
            </a:p>
          </p:txBody>
        </p:sp>
        <p:sp>
          <p:nvSpPr>
            <p:cNvPr id="121" name="Text Box 21"/>
            <p:cNvSpPr txBox="1">
              <a:spLocks noChangeArrowheads="1"/>
            </p:cNvSpPr>
            <p:nvPr/>
          </p:nvSpPr>
          <p:spPr bwMode="auto">
            <a:xfrm>
              <a:off x="7864500" y="3677409"/>
              <a:ext cx="2177867" cy="2123913"/>
            </a:xfrm>
            <a:prstGeom prst="rect">
              <a:avLst/>
            </a:prstGeom>
            <a:solidFill>
              <a:schemeClr val="accent2"/>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None/>
                <a:defRPr/>
              </a:pPr>
              <a:r>
                <a:rPr lang="en-US" altLang="zh-CN" sz="900" dirty="0">
                  <a:solidFill>
                    <a:schemeClr val="bg1"/>
                  </a:solidFill>
                  <a:latin typeface="+mj-ea"/>
                  <a:ea typeface="+mj-ea"/>
                </a:rPr>
                <a:t>       </a:t>
              </a:r>
              <a:r>
                <a:rPr lang="zh-CN" altLang="zh-CN" sz="900" dirty="0">
                  <a:solidFill>
                    <a:schemeClr val="bg1"/>
                  </a:solidFill>
                  <a:latin typeface="+mj-ea"/>
                  <a:ea typeface="+mj-ea"/>
                </a:rPr>
                <a:t>网络交易的整个过程买卖双方并不见面，交易的证据是具有很强隐蔽性的电子证据，如若商家缺失诚信，电子证据容易被删除、修改、屏蔽等，给取证工作带来很大难度，故而网络交易存在比较隐蔽的消极一面。</a:t>
              </a:r>
            </a:p>
          </p:txBody>
        </p:sp>
      </p:grpSp>
      <p:grpSp>
        <p:nvGrpSpPr>
          <p:cNvPr id="122" name="组合 121"/>
          <p:cNvGrpSpPr/>
          <p:nvPr/>
        </p:nvGrpSpPr>
        <p:grpSpPr>
          <a:xfrm>
            <a:off x="7308419" y="1383957"/>
            <a:ext cx="1538559" cy="3629811"/>
            <a:chOff x="7824788" y="1862395"/>
            <a:chExt cx="2257291" cy="3703107"/>
          </a:xfrm>
        </p:grpSpPr>
        <p:sp>
          <p:nvSpPr>
            <p:cNvPr id="123" name="Rectangle 5"/>
            <p:cNvSpPr>
              <a:spLocks noChangeArrowheads="1"/>
            </p:cNvSpPr>
            <p:nvPr/>
          </p:nvSpPr>
          <p:spPr bwMode="auto">
            <a:xfrm>
              <a:off x="7824788" y="2092324"/>
              <a:ext cx="2257291" cy="3473178"/>
            </a:xfrm>
            <a:prstGeom prst="rect">
              <a:avLst/>
            </a:prstGeom>
            <a:solidFill>
              <a:schemeClr val="accent1"/>
            </a:solidFill>
            <a:ln>
              <a:noFill/>
            </a:ln>
          </p:spPr>
          <p:txBody>
            <a:bodyPr anchor="ct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endParaRPr lang="zh-CN" altLang="en-US" sz="1275">
                <a:latin typeface="微软雅黑" panose="020B0503020204020204" pitchFamily="34" charset="-122"/>
                <a:ea typeface="微软雅黑" panose="020B0503020204020204" pitchFamily="34" charset="-122"/>
              </a:endParaRPr>
            </a:p>
          </p:txBody>
        </p:sp>
        <p:sp>
          <p:nvSpPr>
            <p:cNvPr id="124" name="Text Box 19"/>
            <p:cNvSpPr txBox="1">
              <a:spLocks noChangeArrowheads="1"/>
            </p:cNvSpPr>
            <p:nvPr/>
          </p:nvSpPr>
          <p:spPr bwMode="auto">
            <a:xfrm>
              <a:off x="8099257" y="1862395"/>
              <a:ext cx="1718806" cy="1340853"/>
            </a:xfrm>
            <a:prstGeom prst="rect">
              <a:avLst/>
            </a:prstGeom>
            <a:no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en-US" altLang="zh-CN" sz="5250" dirty="0">
                  <a:solidFill>
                    <a:schemeClr val="bg1"/>
                  </a:solidFill>
                  <a:latin typeface="微软雅黑" panose="020B0503020204020204" pitchFamily="34" charset="-122"/>
                  <a:ea typeface="微软雅黑" panose="020B0503020204020204" pitchFamily="34" charset="-122"/>
                </a:rPr>
                <a:t>05</a:t>
              </a:r>
              <a:endParaRPr lang="zh-CN" altLang="en-US" sz="1350" dirty="0">
                <a:latin typeface="微软雅黑" panose="020B0503020204020204" pitchFamily="34" charset="-122"/>
                <a:ea typeface="微软雅黑" panose="020B0503020204020204" pitchFamily="34" charset="-122"/>
              </a:endParaRPr>
            </a:p>
          </p:txBody>
        </p:sp>
        <p:sp>
          <p:nvSpPr>
            <p:cNvPr id="125" name="Text Box 20"/>
            <p:cNvSpPr txBox="1">
              <a:spLocks noChangeArrowheads="1"/>
            </p:cNvSpPr>
            <p:nvPr/>
          </p:nvSpPr>
          <p:spPr bwMode="auto">
            <a:xfrm>
              <a:off x="7916863" y="3035180"/>
              <a:ext cx="2085050" cy="668002"/>
            </a:xfrm>
            <a:prstGeom prst="rect">
              <a:avLst/>
            </a:prstGeom>
            <a:solidFill>
              <a:schemeClr val="accent1"/>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gn="ctr" eaLnBrk="1" hangingPunct="1">
                <a:lnSpc>
                  <a:spcPct val="140000"/>
                </a:lnSpc>
                <a:buFontTx/>
                <a:buNone/>
              </a:pPr>
              <a:r>
                <a:rPr lang="zh-CN" altLang="en-US" sz="2400" b="1" dirty="0">
                  <a:solidFill>
                    <a:schemeClr val="bg1"/>
                  </a:solidFill>
                  <a:latin typeface="微软雅黑" panose="020B0503020204020204" pitchFamily="34" charset="-122"/>
                  <a:ea typeface="微软雅黑" panose="020B0503020204020204" pitchFamily="34" charset="-122"/>
                </a:rPr>
                <a:t>风险性</a:t>
              </a:r>
            </a:p>
          </p:txBody>
        </p:sp>
        <p:sp>
          <p:nvSpPr>
            <p:cNvPr id="126" name="Text Box 21"/>
            <p:cNvSpPr txBox="1">
              <a:spLocks noChangeArrowheads="1"/>
            </p:cNvSpPr>
            <p:nvPr/>
          </p:nvSpPr>
          <p:spPr bwMode="auto">
            <a:xfrm>
              <a:off x="7832297" y="3568336"/>
              <a:ext cx="2165216" cy="1668457"/>
            </a:xfrm>
            <a:prstGeom prst="rect">
              <a:avLst/>
            </a:prstGeom>
            <a:solidFill>
              <a:schemeClr val="accent1"/>
            </a:solidFill>
            <a:ln>
              <a:noFill/>
            </a:ln>
          </p:spPr>
          <p:txBody>
            <a:bodyPr wrap="square">
              <a:spAutoFit/>
            </a:bodyPr>
            <a:lstStyle>
              <a:lvl1pPr eaLnBrk="0" hangingPunct="0">
                <a:defRPr sz="1700">
                  <a:solidFill>
                    <a:schemeClr val="tx1"/>
                  </a:solidFill>
                  <a:latin typeface="Arial" panose="020B0604020202020204" pitchFamily="34" charset="0"/>
                  <a:ea typeface="宋体" panose="02010600030101010101" pitchFamily="2" charset="-122"/>
                </a:defRPr>
              </a:lvl1pPr>
              <a:lvl2pPr marL="742950" indent="-285750" eaLnBrk="0" hangingPunct="0">
                <a:defRPr sz="1700">
                  <a:solidFill>
                    <a:schemeClr val="tx1"/>
                  </a:solidFill>
                  <a:latin typeface="Arial" panose="020B0604020202020204" pitchFamily="34" charset="0"/>
                  <a:ea typeface="宋体" panose="02010600030101010101" pitchFamily="2" charset="-122"/>
                </a:defRPr>
              </a:lvl2pPr>
              <a:lvl3pPr marL="1143000" indent="-228600" eaLnBrk="0" hangingPunct="0">
                <a:defRPr sz="1700">
                  <a:solidFill>
                    <a:schemeClr val="tx1"/>
                  </a:solidFill>
                  <a:latin typeface="Arial" panose="020B0604020202020204" pitchFamily="34" charset="0"/>
                  <a:ea typeface="宋体" panose="02010600030101010101" pitchFamily="2" charset="-122"/>
                </a:defRPr>
              </a:lvl3pPr>
              <a:lvl4pPr marL="1600200" indent="-228600" eaLnBrk="0" hangingPunct="0">
                <a:defRPr sz="1700">
                  <a:solidFill>
                    <a:schemeClr val="tx1"/>
                  </a:solidFill>
                  <a:latin typeface="Arial" panose="020B0604020202020204" pitchFamily="34" charset="0"/>
                  <a:ea typeface="宋体" panose="02010600030101010101" pitchFamily="2" charset="-122"/>
                </a:defRPr>
              </a:lvl4pPr>
              <a:lvl5pPr marL="2057400" indent="-228600" eaLnBrk="0" hangingPunct="0">
                <a:defRPr sz="1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700">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None/>
                <a:defRPr/>
              </a:pPr>
              <a:r>
                <a:rPr lang="en-US" altLang="zh-CN" sz="900" dirty="0">
                  <a:solidFill>
                    <a:schemeClr val="bg1"/>
                  </a:solidFill>
                  <a:latin typeface="微软雅黑" panose="020B0503020204020204" pitchFamily="34" charset="-122"/>
                  <a:ea typeface="微软雅黑" panose="020B0503020204020204" pitchFamily="34" charset="-122"/>
                </a:rPr>
                <a:t>       </a:t>
              </a:r>
              <a:r>
                <a:rPr lang="zh-CN" altLang="zh-CN" sz="900" dirty="0">
                  <a:solidFill>
                    <a:schemeClr val="bg1"/>
                  </a:solidFill>
                  <a:latin typeface="微软雅黑" panose="020B0503020204020204" pitchFamily="34" charset="-122"/>
                  <a:ea typeface="微软雅黑" panose="020B0503020204020204" pitchFamily="34" charset="-122"/>
                </a:rPr>
                <a:t>消费者在网络交易过程中见不到实物，只能通过商品图片及相关视频资料的描述来了解相关信</a:t>
              </a:r>
              <a:br>
                <a:rPr lang="en-US" altLang="zh-CN" sz="900" dirty="0">
                  <a:solidFill>
                    <a:schemeClr val="bg1"/>
                  </a:solidFill>
                  <a:latin typeface="微软雅黑" panose="020B0503020204020204" pitchFamily="34" charset="-122"/>
                  <a:ea typeface="微软雅黑" panose="020B0503020204020204" pitchFamily="34" charset="-122"/>
                </a:rPr>
              </a:br>
              <a:r>
                <a:rPr lang="zh-CN" altLang="zh-CN" sz="900" dirty="0">
                  <a:solidFill>
                    <a:schemeClr val="bg1"/>
                  </a:solidFill>
                  <a:latin typeface="微软雅黑" panose="020B0503020204020204" pitchFamily="34" charset="-122"/>
                  <a:ea typeface="微软雅黑" panose="020B0503020204020204" pitchFamily="34" charset="-122"/>
                </a:rPr>
                <a:t>息，如果缺乏网购经验，在进行网络交易时存在被卖家欺骗的可能性。</a:t>
              </a:r>
            </a:p>
          </p:txBody>
        </p:sp>
      </p:grpSp>
      <p:pic>
        <p:nvPicPr>
          <p:cNvPr id="33" name="图片 32">
            <a:extLst>
              <a:ext uri="{FF2B5EF4-FFF2-40B4-BE49-F238E27FC236}">
                <a16:creationId xmlns:a16="http://schemas.microsoft.com/office/drawing/2014/main" id="{747AF5F1-DE09-4427-BF27-C41D980A5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803">
        <p:fade/>
      </p:transition>
    </mc:Choice>
    <mc:Fallback xmlns="">
      <p:transition spd="med" advTm="3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10" presetClass="entr" presetSubtype="0" fill="hold" grpId="0" nodeType="after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par>
                          <p:cTn id="27" fill="hold">
                            <p:stCondLst>
                              <p:cond delay="1300"/>
                            </p:stCondLst>
                            <p:childTnLst>
                              <p:par>
                                <p:cTn id="28" presetID="53" presetClass="entr" presetSubtype="16" fill="hold" nodeType="afterEffect">
                                  <p:stCondLst>
                                    <p:cond delay="0"/>
                                  </p:stCondLst>
                                  <p:childTnLst>
                                    <p:set>
                                      <p:cBhvr>
                                        <p:cTn id="29" dur="1" fill="hold">
                                          <p:stCondLst>
                                            <p:cond delay="0"/>
                                          </p:stCondLst>
                                        </p:cTn>
                                        <p:tgtEl>
                                          <p:spTgt spid="102"/>
                                        </p:tgtEl>
                                        <p:attrNameLst>
                                          <p:attrName>style.visibility</p:attrName>
                                        </p:attrNameLst>
                                      </p:cBhvr>
                                      <p:to>
                                        <p:strVal val="visible"/>
                                      </p:to>
                                    </p:set>
                                    <p:anim calcmode="lin" valueType="num">
                                      <p:cBhvr>
                                        <p:cTn id="30" dur="500" fill="hold"/>
                                        <p:tgtEl>
                                          <p:spTgt spid="102"/>
                                        </p:tgtEl>
                                        <p:attrNameLst>
                                          <p:attrName>ppt_w</p:attrName>
                                        </p:attrNameLst>
                                      </p:cBhvr>
                                      <p:tavLst>
                                        <p:tav tm="0">
                                          <p:val>
                                            <p:fltVal val="0"/>
                                          </p:val>
                                        </p:tav>
                                        <p:tav tm="100000">
                                          <p:val>
                                            <p:strVal val="#ppt_w"/>
                                          </p:val>
                                        </p:tav>
                                      </p:tavLst>
                                    </p:anim>
                                    <p:anim calcmode="lin" valueType="num">
                                      <p:cBhvr>
                                        <p:cTn id="31" dur="500" fill="hold"/>
                                        <p:tgtEl>
                                          <p:spTgt spid="102"/>
                                        </p:tgtEl>
                                        <p:attrNameLst>
                                          <p:attrName>ppt_h</p:attrName>
                                        </p:attrNameLst>
                                      </p:cBhvr>
                                      <p:tavLst>
                                        <p:tav tm="0">
                                          <p:val>
                                            <p:fltVal val="0"/>
                                          </p:val>
                                        </p:tav>
                                        <p:tav tm="100000">
                                          <p:val>
                                            <p:strVal val="#ppt_h"/>
                                          </p:val>
                                        </p:tav>
                                      </p:tavLst>
                                    </p:anim>
                                    <p:animEffect transition="in" filter="fade">
                                      <p:cBhvr>
                                        <p:cTn id="32" dur="500"/>
                                        <p:tgtEl>
                                          <p:spTgt spid="102"/>
                                        </p:tgtEl>
                                      </p:cBhvr>
                                    </p:animEffect>
                                  </p:childTnLst>
                                </p:cTn>
                              </p:par>
                            </p:childTnLst>
                          </p:cTn>
                        </p:par>
                        <p:par>
                          <p:cTn id="33" fill="hold">
                            <p:stCondLst>
                              <p:cond delay="1800"/>
                            </p:stCondLst>
                            <p:childTnLst>
                              <p:par>
                                <p:cTn id="34" presetID="53" presetClass="entr" presetSubtype="16" fill="hold" nodeType="after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childTnLst>
                          </p:cTn>
                        </p:par>
                        <p:par>
                          <p:cTn id="39" fill="hold">
                            <p:stCondLst>
                              <p:cond delay="2300"/>
                            </p:stCondLst>
                            <p:childTnLst>
                              <p:par>
                                <p:cTn id="40" presetID="53" presetClass="entr" presetSubtype="16" fill="hold" nodeType="afterEffect">
                                  <p:stCondLst>
                                    <p:cond delay="0"/>
                                  </p:stCondLst>
                                  <p:childTnLst>
                                    <p:set>
                                      <p:cBhvr>
                                        <p:cTn id="41" dur="1" fill="hold">
                                          <p:stCondLst>
                                            <p:cond delay="0"/>
                                          </p:stCondLst>
                                        </p:cTn>
                                        <p:tgtEl>
                                          <p:spTgt spid="112"/>
                                        </p:tgtEl>
                                        <p:attrNameLst>
                                          <p:attrName>style.visibility</p:attrName>
                                        </p:attrNameLst>
                                      </p:cBhvr>
                                      <p:to>
                                        <p:strVal val="visible"/>
                                      </p:to>
                                    </p:set>
                                    <p:anim calcmode="lin" valueType="num">
                                      <p:cBhvr>
                                        <p:cTn id="42" dur="500" fill="hold"/>
                                        <p:tgtEl>
                                          <p:spTgt spid="112"/>
                                        </p:tgtEl>
                                        <p:attrNameLst>
                                          <p:attrName>ppt_w</p:attrName>
                                        </p:attrNameLst>
                                      </p:cBhvr>
                                      <p:tavLst>
                                        <p:tav tm="0">
                                          <p:val>
                                            <p:fltVal val="0"/>
                                          </p:val>
                                        </p:tav>
                                        <p:tav tm="100000">
                                          <p:val>
                                            <p:strVal val="#ppt_w"/>
                                          </p:val>
                                        </p:tav>
                                      </p:tavLst>
                                    </p:anim>
                                    <p:anim calcmode="lin" valueType="num">
                                      <p:cBhvr>
                                        <p:cTn id="43" dur="500" fill="hold"/>
                                        <p:tgtEl>
                                          <p:spTgt spid="112"/>
                                        </p:tgtEl>
                                        <p:attrNameLst>
                                          <p:attrName>ppt_h</p:attrName>
                                        </p:attrNameLst>
                                      </p:cBhvr>
                                      <p:tavLst>
                                        <p:tav tm="0">
                                          <p:val>
                                            <p:fltVal val="0"/>
                                          </p:val>
                                        </p:tav>
                                        <p:tav tm="100000">
                                          <p:val>
                                            <p:strVal val="#ppt_h"/>
                                          </p:val>
                                        </p:tav>
                                      </p:tavLst>
                                    </p:anim>
                                    <p:animEffect transition="in" filter="fade">
                                      <p:cBhvr>
                                        <p:cTn id="44" dur="500"/>
                                        <p:tgtEl>
                                          <p:spTgt spid="112"/>
                                        </p:tgtEl>
                                      </p:cBhvr>
                                    </p:animEffect>
                                  </p:childTnLst>
                                </p:cTn>
                              </p:par>
                            </p:childTnLst>
                          </p:cTn>
                        </p:par>
                        <p:par>
                          <p:cTn id="45" fill="hold">
                            <p:stCondLst>
                              <p:cond delay="2800"/>
                            </p:stCondLst>
                            <p:childTnLst>
                              <p:par>
                                <p:cTn id="46" presetID="53" presetClass="entr" presetSubtype="16" fill="hold" nodeType="afterEffect">
                                  <p:stCondLst>
                                    <p:cond delay="0"/>
                                  </p:stCondLst>
                                  <p:childTnLst>
                                    <p:set>
                                      <p:cBhvr>
                                        <p:cTn id="47" dur="1" fill="hold">
                                          <p:stCondLst>
                                            <p:cond delay="0"/>
                                          </p:stCondLst>
                                        </p:cTn>
                                        <p:tgtEl>
                                          <p:spTgt spid="117"/>
                                        </p:tgtEl>
                                        <p:attrNameLst>
                                          <p:attrName>style.visibility</p:attrName>
                                        </p:attrNameLst>
                                      </p:cBhvr>
                                      <p:to>
                                        <p:strVal val="visible"/>
                                      </p:to>
                                    </p:set>
                                    <p:anim calcmode="lin" valueType="num">
                                      <p:cBhvr>
                                        <p:cTn id="48" dur="500" fill="hold"/>
                                        <p:tgtEl>
                                          <p:spTgt spid="117"/>
                                        </p:tgtEl>
                                        <p:attrNameLst>
                                          <p:attrName>ppt_w</p:attrName>
                                        </p:attrNameLst>
                                      </p:cBhvr>
                                      <p:tavLst>
                                        <p:tav tm="0">
                                          <p:val>
                                            <p:fltVal val="0"/>
                                          </p:val>
                                        </p:tav>
                                        <p:tav tm="100000">
                                          <p:val>
                                            <p:strVal val="#ppt_w"/>
                                          </p:val>
                                        </p:tav>
                                      </p:tavLst>
                                    </p:anim>
                                    <p:anim calcmode="lin" valueType="num">
                                      <p:cBhvr>
                                        <p:cTn id="49" dur="500" fill="hold"/>
                                        <p:tgtEl>
                                          <p:spTgt spid="117"/>
                                        </p:tgtEl>
                                        <p:attrNameLst>
                                          <p:attrName>ppt_h</p:attrName>
                                        </p:attrNameLst>
                                      </p:cBhvr>
                                      <p:tavLst>
                                        <p:tav tm="0">
                                          <p:val>
                                            <p:fltVal val="0"/>
                                          </p:val>
                                        </p:tav>
                                        <p:tav tm="100000">
                                          <p:val>
                                            <p:strVal val="#ppt_h"/>
                                          </p:val>
                                        </p:tav>
                                      </p:tavLst>
                                    </p:anim>
                                    <p:animEffect transition="in" filter="fade">
                                      <p:cBhvr>
                                        <p:cTn id="50" dur="500"/>
                                        <p:tgtEl>
                                          <p:spTgt spid="117"/>
                                        </p:tgtEl>
                                      </p:cBhvr>
                                    </p:animEffect>
                                  </p:childTnLst>
                                </p:cTn>
                              </p:par>
                            </p:childTnLst>
                          </p:cTn>
                        </p:par>
                        <p:par>
                          <p:cTn id="51" fill="hold">
                            <p:stCondLst>
                              <p:cond delay="3300"/>
                            </p:stCondLst>
                            <p:childTnLst>
                              <p:par>
                                <p:cTn id="52" presetID="53" presetClass="entr" presetSubtype="16"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 calcmode="lin" valueType="num">
                                      <p:cBhvr>
                                        <p:cTn id="54" dur="500" fill="hold"/>
                                        <p:tgtEl>
                                          <p:spTgt spid="122"/>
                                        </p:tgtEl>
                                        <p:attrNameLst>
                                          <p:attrName>ppt_w</p:attrName>
                                        </p:attrNameLst>
                                      </p:cBhvr>
                                      <p:tavLst>
                                        <p:tav tm="0">
                                          <p:val>
                                            <p:fltVal val="0"/>
                                          </p:val>
                                        </p:tav>
                                        <p:tav tm="100000">
                                          <p:val>
                                            <p:strVal val="#ppt_w"/>
                                          </p:val>
                                        </p:tav>
                                      </p:tavLst>
                                    </p:anim>
                                    <p:anim calcmode="lin" valueType="num">
                                      <p:cBhvr>
                                        <p:cTn id="55" dur="500" fill="hold"/>
                                        <p:tgtEl>
                                          <p:spTgt spid="122"/>
                                        </p:tgtEl>
                                        <p:attrNameLst>
                                          <p:attrName>ppt_h</p:attrName>
                                        </p:attrNameLst>
                                      </p:cBhvr>
                                      <p:tavLst>
                                        <p:tav tm="0">
                                          <p:val>
                                            <p:fltVal val="0"/>
                                          </p:val>
                                        </p:tav>
                                        <p:tav tm="100000">
                                          <p:val>
                                            <p:strVal val="#ppt_h"/>
                                          </p:val>
                                        </p:tav>
                                      </p:tavLst>
                                    </p:anim>
                                    <p:animEffect transition="in" filter="fade">
                                      <p:cBhvr>
                                        <p:cTn id="5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0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网络交易安全防范</a:t>
            </a:r>
          </a:p>
        </p:txBody>
      </p:sp>
      <p:grpSp>
        <p:nvGrpSpPr>
          <p:cNvPr id="120" name="Group 4"/>
          <p:cNvGrpSpPr>
            <a:grpSpLocks noChangeAspect="1"/>
          </p:cNvGrpSpPr>
          <p:nvPr/>
        </p:nvGrpSpPr>
        <p:grpSpPr bwMode="auto">
          <a:xfrm>
            <a:off x="2973586" y="1335228"/>
            <a:ext cx="3196828" cy="3191765"/>
            <a:chOff x="1878" y="211"/>
            <a:chExt cx="3924" cy="3918"/>
          </a:xfrm>
        </p:grpSpPr>
        <p:sp>
          <p:nvSpPr>
            <p:cNvPr id="121" name="Oval 5"/>
            <p:cNvSpPr>
              <a:spLocks noChangeArrowheads="1"/>
            </p:cNvSpPr>
            <p:nvPr/>
          </p:nvSpPr>
          <p:spPr bwMode="auto">
            <a:xfrm>
              <a:off x="2038" y="211"/>
              <a:ext cx="3578" cy="3576"/>
            </a:xfrm>
            <a:prstGeom prst="ellipse">
              <a:avLst/>
            </a:pr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2" name="Freeform 6"/>
            <p:cNvSpPr>
              <a:spLocks noEditPoints="1"/>
            </p:cNvSpPr>
            <p:nvPr/>
          </p:nvSpPr>
          <p:spPr bwMode="auto">
            <a:xfrm>
              <a:off x="5616" y="1957"/>
              <a:ext cx="0" cy="47"/>
            </a:xfrm>
            <a:custGeom>
              <a:avLst/>
              <a:gdLst>
                <a:gd name="T0" fmla="*/ 29 h 29"/>
                <a:gd name="T1" fmla="*/ 27 h 29"/>
                <a:gd name="T2" fmla="*/ 27 h 29"/>
                <a:gd name="T3" fmla="*/ 27 h 29"/>
                <a:gd name="T4" fmla="*/ 25 h 29"/>
                <a:gd name="T5" fmla="*/ 26 h 29"/>
                <a:gd name="T6" fmla="*/ 24 h 29"/>
                <a:gd name="T7" fmla="*/ 24 h 29"/>
                <a:gd name="T8" fmla="*/ 24 h 29"/>
                <a:gd name="T9" fmla="*/ 23 h 29"/>
                <a:gd name="T10" fmla="*/ 23 h 29"/>
                <a:gd name="T11" fmla="*/ 22 h 29"/>
                <a:gd name="T12" fmla="*/ 21 h 29"/>
                <a:gd name="T13" fmla="*/ 21 h 29"/>
                <a:gd name="T14" fmla="*/ 21 h 29"/>
                <a:gd name="T15" fmla="*/ 19 h 29"/>
                <a:gd name="T16" fmla="*/ 19 h 29"/>
                <a:gd name="T17" fmla="*/ 19 h 29"/>
                <a:gd name="T18" fmla="*/ 17 h 29"/>
                <a:gd name="T19" fmla="*/ 17 h 29"/>
                <a:gd name="T20" fmla="*/ 17 h 29"/>
                <a:gd name="T21" fmla="*/ 16 h 29"/>
                <a:gd name="T22" fmla="*/ 16 h 29"/>
                <a:gd name="T23" fmla="*/ 15 h 29"/>
                <a:gd name="T24" fmla="*/ 14 h 29"/>
                <a:gd name="T25" fmla="*/ 14 h 29"/>
                <a:gd name="T26" fmla="*/ 13 h 29"/>
                <a:gd name="T27" fmla="*/ 12 h 29"/>
                <a:gd name="T28" fmla="*/ 12 h 29"/>
                <a:gd name="T29" fmla="*/ 12 h 29"/>
                <a:gd name="T30" fmla="*/ 11 h 29"/>
                <a:gd name="T31" fmla="*/ 11 h 29"/>
                <a:gd name="T32" fmla="*/ 10 h 29"/>
                <a:gd name="T33" fmla="*/ 9 h 29"/>
                <a:gd name="T34" fmla="*/ 9 h 29"/>
                <a:gd name="T35" fmla="*/ 8 h 29"/>
                <a:gd name="T36" fmla="*/ 7 h 29"/>
                <a:gd name="T37" fmla="*/ 7 h 29"/>
                <a:gd name="T38" fmla="*/ 6 h 29"/>
                <a:gd name="T39" fmla="*/ 5 h 29"/>
                <a:gd name="T40" fmla="*/ 5 h 29"/>
                <a:gd name="T41" fmla="*/ 5 h 29"/>
                <a:gd name="T42" fmla="*/ 4 h 29"/>
                <a:gd name="T43" fmla="*/ 4 h 29"/>
                <a:gd name="T44" fmla="*/ 2 h 29"/>
                <a:gd name="T45" fmla="*/ 1 h 29"/>
                <a:gd name="T46" fmla="*/ 1 h 29"/>
                <a:gd name="T47" fmla="*/ 0 h 29"/>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Lst>
              <a:rect l="0" t="0" r="r" b="b"/>
              <a:pathLst>
                <a:path h="29">
                  <a:moveTo>
                    <a:pt x="0" y="28"/>
                  </a:moveTo>
                  <a:cubicBezTo>
                    <a:pt x="0" y="28"/>
                    <a:pt x="0" y="29"/>
                    <a:pt x="0" y="29"/>
                  </a:cubicBezTo>
                  <a:cubicBezTo>
                    <a:pt x="0" y="29"/>
                    <a:pt x="0" y="28"/>
                    <a:pt x="0" y="28"/>
                  </a:cubicBezTo>
                  <a:moveTo>
                    <a:pt x="0" y="27"/>
                  </a:moveTo>
                  <a:cubicBezTo>
                    <a:pt x="0" y="27"/>
                    <a:pt x="0" y="28"/>
                    <a:pt x="0" y="28"/>
                  </a:cubicBezTo>
                  <a:cubicBezTo>
                    <a:pt x="0" y="28"/>
                    <a:pt x="0" y="27"/>
                    <a:pt x="0" y="27"/>
                  </a:cubicBezTo>
                  <a:moveTo>
                    <a:pt x="0" y="26"/>
                  </a:moveTo>
                  <a:cubicBezTo>
                    <a:pt x="0" y="26"/>
                    <a:pt x="0" y="27"/>
                    <a:pt x="0" y="27"/>
                  </a:cubicBezTo>
                  <a:cubicBezTo>
                    <a:pt x="0" y="27"/>
                    <a:pt x="0" y="26"/>
                    <a:pt x="0" y="26"/>
                  </a:cubicBezTo>
                  <a:moveTo>
                    <a:pt x="0" y="25"/>
                  </a:moveTo>
                  <a:cubicBezTo>
                    <a:pt x="0" y="25"/>
                    <a:pt x="0" y="26"/>
                    <a:pt x="0" y="26"/>
                  </a:cubicBezTo>
                  <a:cubicBezTo>
                    <a:pt x="0" y="26"/>
                    <a:pt x="0" y="26"/>
                    <a:pt x="0" y="26"/>
                  </a:cubicBezTo>
                  <a:cubicBezTo>
                    <a:pt x="0" y="26"/>
                    <a:pt x="0" y="25"/>
                    <a:pt x="0" y="25"/>
                  </a:cubicBezTo>
                  <a:moveTo>
                    <a:pt x="0" y="24"/>
                  </a:moveTo>
                  <a:cubicBezTo>
                    <a:pt x="0" y="25"/>
                    <a:pt x="0" y="25"/>
                    <a:pt x="0" y="25"/>
                  </a:cubicBezTo>
                  <a:cubicBezTo>
                    <a:pt x="0" y="25"/>
                    <a:pt x="0" y="25"/>
                    <a:pt x="0" y="24"/>
                  </a:cubicBezTo>
                  <a:moveTo>
                    <a:pt x="0" y="24"/>
                  </a:moveTo>
                  <a:cubicBezTo>
                    <a:pt x="0" y="24"/>
                    <a:pt x="0" y="24"/>
                    <a:pt x="0" y="24"/>
                  </a:cubicBezTo>
                  <a:cubicBezTo>
                    <a:pt x="0" y="24"/>
                    <a:pt x="0" y="24"/>
                    <a:pt x="0" y="24"/>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1"/>
                  </a:moveTo>
                  <a:cubicBezTo>
                    <a:pt x="0" y="21"/>
                    <a:pt x="0" y="21"/>
                    <a:pt x="0" y="21"/>
                  </a:cubicBezTo>
                  <a:cubicBezTo>
                    <a:pt x="0" y="21"/>
                    <a:pt x="0" y="21"/>
                    <a:pt x="0" y="21"/>
                  </a:cubicBezTo>
                  <a:moveTo>
                    <a:pt x="0" y="20"/>
                  </a:moveTo>
                  <a:cubicBezTo>
                    <a:pt x="0" y="20"/>
                    <a:pt x="0" y="20"/>
                    <a:pt x="0" y="21"/>
                  </a:cubicBezTo>
                  <a:cubicBezTo>
                    <a:pt x="0" y="20"/>
                    <a:pt x="0" y="20"/>
                    <a:pt x="0" y="20"/>
                  </a:cubicBezTo>
                  <a:moveTo>
                    <a:pt x="0" y="19"/>
                  </a:moveTo>
                  <a:cubicBezTo>
                    <a:pt x="0" y="19"/>
                    <a:pt x="0" y="20"/>
                    <a:pt x="0" y="20"/>
                  </a:cubicBezTo>
                  <a:cubicBezTo>
                    <a:pt x="0" y="20"/>
                    <a:pt x="0" y="19"/>
                    <a:pt x="0" y="19"/>
                  </a:cubicBezTo>
                  <a:moveTo>
                    <a:pt x="0" y="18"/>
                  </a:moveTo>
                  <a:cubicBezTo>
                    <a:pt x="0" y="18"/>
                    <a:pt x="0" y="19"/>
                    <a:pt x="0" y="19"/>
                  </a:cubicBezTo>
                  <a:cubicBezTo>
                    <a:pt x="0" y="19"/>
                    <a:pt x="0" y="18"/>
                    <a:pt x="0" y="18"/>
                  </a:cubicBezTo>
                  <a:moveTo>
                    <a:pt x="0" y="17"/>
                  </a:moveTo>
                  <a:cubicBezTo>
                    <a:pt x="0" y="17"/>
                    <a:pt x="0" y="18"/>
                    <a:pt x="0" y="18"/>
                  </a:cubicBezTo>
                  <a:cubicBezTo>
                    <a:pt x="0" y="18"/>
                    <a:pt x="0" y="17"/>
                    <a:pt x="0" y="17"/>
                  </a:cubicBezTo>
                  <a:moveTo>
                    <a:pt x="0" y="16"/>
                  </a:moveTo>
                  <a:cubicBezTo>
                    <a:pt x="0" y="17"/>
                    <a:pt x="0" y="17"/>
                    <a:pt x="0" y="17"/>
                  </a:cubicBezTo>
                  <a:cubicBezTo>
                    <a:pt x="0" y="17"/>
                    <a:pt x="0" y="17"/>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2"/>
                  </a:moveTo>
                  <a:cubicBezTo>
                    <a:pt x="0" y="12"/>
                    <a:pt x="0" y="12"/>
                    <a:pt x="0" y="13"/>
                  </a:cubicBezTo>
                  <a:cubicBezTo>
                    <a:pt x="0" y="12"/>
                    <a:pt x="0" y="12"/>
                    <a:pt x="0" y="12"/>
                  </a:cubicBezTo>
                  <a:moveTo>
                    <a:pt x="0" y="11"/>
                  </a:moveTo>
                  <a:cubicBezTo>
                    <a:pt x="0" y="11"/>
                    <a:pt x="0" y="12"/>
                    <a:pt x="0" y="12"/>
                  </a:cubicBezTo>
                  <a:cubicBezTo>
                    <a:pt x="0" y="12"/>
                    <a:pt x="0" y="11"/>
                    <a:pt x="0" y="11"/>
                  </a:cubicBezTo>
                  <a:moveTo>
                    <a:pt x="0" y="11"/>
                  </a:moveTo>
                  <a:cubicBezTo>
                    <a:pt x="0" y="11"/>
                    <a:pt x="0" y="11"/>
                    <a:pt x="0" y="11"/>
                  </a:cubicBezTo>
                  <a:cubicBezTo>
                    <a:pt x="0" y="11"/>
                    <a:pt x="0" y="11"/>
                    <a:pt x="0" y="11"/>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4"/>
                  </a:moveTo>
                  <a:cubicBezTo>
                    <a:pt x="0" y="4"/>
                    <a:pt x="0" y="4"/>
                    <a:pt x="0" y="5"/>
                  </a:cubicBezTo>
                  <a:cubicBezTo>
                    <a:pt x="0" y="4"/>
                    <a:pt x="0" y="4"/>
                    <a:pt x="0" y="4"/>
                  </a:cubicBezTo>
                  <a:moveTo>
                    <a:pt x="0" y="4"/>
                  </a:moveTo>
                  <a:cubicBezTo>
                    <a:pt x="0" y="4"/>
                    <a:pt x="0" y="4"/>
                    <a:pt x="0" y="4"/>
                  </a:cubicBezTo>
                  <a:cubicBezTo>
                    <a:pt x="0" y="4"/>
                    <a:pt x="0" y="4"/>
                    <a:pt x="0" y="4"/>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5F7F8"/>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3" name="Freeform 7"/>
            <p:cNvSpPr>
              <a:spLocks noEditPoints="1"/>
            </p:cNvSpPr>
            <p:nvPr/>
          </p:nvSpPr>
          <p:spPr bwMode="auto">
            <a:xfrm>
              <a:off x="4703" y="924"/>
              <a:ext cx="913" cy="1649"/>
            </a:xfrm>
            <a:custGeom>
              <a:avLst/>
              <a:gdLst>
                <a:gd name="T0" fmla="*/ 112 w 558"/>
                <a:gd name="T1" fmla="*/ 323 h 1009"/>
                <a:gd name="T2" fmla="*/ 150 w 558"/>
                <a:gd name="T3" fmla="*/ 302 h 1009"/>
                <a:gd name="T4" fmla="*/ 175 w 558"/>
                <a:gd name="T5" fmla="*/ 271 h 1009"/>
                <a:gd name="T6" fmla="*/ 188 w 558"/>
                <a:gd name="T7" fmla="*/ 230 h 1009"/>
                <a:gd name="T8" fmla="*/ 175 w 558"/>
                <a:gd name="T9" fmla="*/ 271 h 1009"/>
                <a:gd name="T10" fmla="*/ 213 w 558"/>
                <a:gd name="T11" fmla="*/ 199 h 1009"/>
                <a:gd name="T12" fmla="*/ 251 w 558"/>
                <a:gd name="T13" fmla="*/ 178 h 1009"/>
                <a:gd name="T14" fmla="*/ 276 w 558"/>
                <a:gd name="T15" fmla="*/ 147 h 1009"/>
                <a:gd name="T16" fmla="*/ 289 w 558"/>
                <a:gd name="T17" fmla="*/ 106 h 1009"/>
                <a:gd name="T18" fmla="*/ 276 w 558"/>
                <a:gd name="T19" fmla="*/ 147 h 1009"/>
                <a:gd name="T20" fmla="*/ 314 w 558"/>
                <a:gd name="T21" fmla="*/ 75 h 1009"/>
                <a:gd name="T22" fmla="*/ 352 w 558"/>
                <a:gd name="T23" fmla="*/ 54 h 1009"/>
                <a:gd name="T24" fmla="*/ 286 w 558"/>
                <a:gd name="T25" fmla="*/ 0 h 1009"/>
                <a:gd name="T26" fmla="*/ 93 w 558"/>
                <a:gd name="T27" fmla="*/ 84 h 1009"/>
                <a:gd name="T28" fmla="*/ 0 w 558"/>
                <a:gd name="T29" fmla="*/ 333 h 1009"/>
                <a:gd name="T30" fmla="*/ 87 w 558"/>
                <a:gd name="T31" fmla="*/ 354 h 1009"/>
                <a:gd name="T32" fmla="*/ 85 w 558"/>
                <a:gd name="T33" fmla="*/ 382 h 1009"/>
                <a:gd name="T34" fmla="*/ 214 w 558"/>
                <a:gd name="T35" fmla="*/ 482 h 1009"/>
                <a:gd name="T36" fmla="*/ 355 w 558"/>
                <a:gd name="T37" fmla="*/ 639 h 1009"/>
                <a:gd name="T38" fmla="*/ 419 w 558"/>
                <a:gd name="T39" fmla="*/ 1006 h 1009"/>
                <a:gd name="T40" fmla="*/ 533 w 558"/>
                <a:gd name="T41" fmla="*/ 879 h 1009"/>
                <a:gd name="T42" fmla="*/ 558 w 558"/>
                <a:gd name="T43" fmla="*/ 661 h 1009"/>
                <a:gd name="T44" fmla="*/ 558 w 558"/>
                <a:gd name="T45" fmla="*/ 660 h 1009"/>
                <a:gd name="T46" fmla="*/ 558 w 558"/>
                <a:gd name="T47" fmla="*/ 659 h 1009"/>
                <a:gd name="T48" fmla="*/ 558 w 558"/>
                <a:gd name="T49" fmla="*/ 658 h 1009"/>
                <a:gd name="T50" fmla="*/ 558 w 558"/>
                <a:gd name="T51" fmla="*/ 657 h 1009"/>
                <a:gd name="T52" fmla="*/ 558 w 558"/>
                <a:gd name="T53" fmla="*/ 656 h 1009"/>
                <a:gd name="T54" fmla="*/ 558 w 558"/>
                <a:gd name="T55" fmla="*/ 655 h 1009"/>
                <a:gd name="T56" fmla="*/ 558 w 558"/>
                <a:gd name="T57" fmla="*/ 654 h 1009"/>
                <a:gd name="T58" fmla="*/ 558 w 558"/>
                <a:gd name="T59" fmla="*/ 653 h 1009"/>
                <a:gd name="T60" fmla="*/ 558 w 558"/>
                <a:gd name="T61" fmla="*/ 653 h 1009"/>
                <a:gd name="T62" fmla="*/ 558 w 558"/>
                <a:gd name="T63" fmla="*/ 652 h 1009"/>
                <a:gd name="T64" fmla="*/ 558 w 558"/>
                <a:gd name="T65" fmla="*/ 651 h 1009"/>
                <a:gd name="T66" fmla="*/ 558 w 558"/>
                <a:gd name="T67" fmla="*/ 650 h 1009"/>
                <a:gd name="T68" fmla="*/ 558 w 558"/>
                <a:gd name="T69" fmla="*/ 649 h 1009"/>
                <a:gd name="T70" fmla="*/ 558 w 558"/>
                <a:gd name="T71" fmla="*/ 648 h 1009"/>
                <a:gd name="T72" fmla="*/ 558 w 558"/>
                <a:gd name="T73" fmla="*/ 647 h 1009"/>
                <a:gd name="T74" fmla="*/ 558 w 558"/>
                <a:gd name="T75" fmla="*/ 646 h 1009"/>
                <a:gd name="T76" fmla="*/ 558 w 558"/>
                <a:gd name="T77" fmla="*/ 645 h 1009"/>
                <a:gd name="T78" fmla="*/ 558 w 558"/>
                <a:gd name="T79" fmla="*/ 645 h 1009"/>
                <a:gd name="T80" fmla="*/ 558 w 558"/>
                <a:gd name="T81" fmla="*/ 644 h 1009"/>
                <a:gd name="T82" fmla="*/ 558 w 558"/>
                <a:gd name="T83" fmla="*/ 643 h 1009"/>
                <a:gd name="T84" fmla="*/ 558 w 558"/>
                <a:gd name="T85" fmla="*/ 642 h 1009"/>
                <a:gd name="T86" fmla="*/ 558 w 558"/>
                <a:gd name="T87" fmla="*/ 641 h 1009"/>
                <a:gd name="T88" fmla="*/ 558 w 558"/>
                <a:gd name="T89" fmla="*/ 640 h 1009"/>
                <a:gd name="T90" fmla="*/ 558 w 558"/>
                <a:gd name="T91" fmla="*/ 639 h 1009"/>
                <a:gd name="T92" fmla="*/ 558 w 558"/>
                <a:gd name="T93" fmla="*/ 638 h 1009"/>
                <a:gd name="T94" fmla="*/ 558 w 558"/>
                <a:gd name="T95" fmla="*/ 637 h 1009"/>
                <a:gd name="T96" fmla="*/ 558 w 558"/>
                <a:gd name="T97" fmla="*/ 637 h 1009"/>
                <a:gd name="T98" fmla="*/ 558 w 558"/>
                <a:gd name="T99" fmla="*/ 636 h 1009"/>
                <a:gd name="T100" fmla="*/ 558 w 558"/>
                <a:gd name="T101" fmla="*/ 634 h 1009"/>
                <a:gd name="T102" fmla="*/ 558 w 558"/>
                <a:gd name="T103" fmla="*/ 633 h 1009"/>
                <a:gd name="T104" fmla="*/ 558 w 558"/>
                <a:gd name="T105" fmla="*/ 632 h 1009"/>
                <a:gd name="T106" fmla="*/ 339 w 558"/>
                <a:gd name="T107" fmla="*/ 1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8" h="1009">
                  <a:moveTo>
                    <a:pt x="125" y="333"/>
                  </a:moveTo>
                  <a:cubicBezTo>
                    <a:pt x="112" y="323"/>
                    <a:pt x="112" y="323"/>
                    <a:pt x="112" y="323"/>
                  </a:cubicBezTo>
                  <a:cubicBezTo>
                    <a:pt x="138" y="292"/>
                    <a:pt x="138" y="292"/>
                    <a:pt x="138" y="292"/>
                  </a:cubicBezTo>
                  <a:cubicBezTo>
                    <a:pt x="150" y="302"/>
                    <a:pt x="150" y="302"/>
                    <a:pt x="150" y="302"/>
                  </a:cubicBezTo>
                  <a:cubicBezTo>
                    <a:pt x="125" y="333"/>
                    <a:pt x="125" y="333"/>
                    <a:pt x="125" y="333"/>
                  </a:cubicBezTo>
                  <a:moveTo>
                    <a:pt x="175" y="271"/>
                  </a:moveTo>
                  <a:cubicBezTo>
                    <a:pt x="163" y="261"/>
                    <a:pt x="163" y="261"/>
                    <a:pt x="163" y="261"/>
                  </a:cubicBezTo>
                  <a:cubicBezTo>
                    <a:pt x="188" y="230"/>
                    <a:pt x="188" y="230"/>
                    <a:pt x="188" y="230"/>
                  </a:cubicBezTo>
                  <a:cubicBezTo>
                    <a:pt x="200" y="240"/>
                    <a:pt x="200" y="240"/>
                    <a:pt x="200" y="240"/>
                  </a:cubicBezTo>
                  <a:cubicBezTo>
                    <a:pt x="175" y="271"/>
                    <a:pt x="175" y="271"/>
                    <a:pt x="175" y="271"/>
                  </a:cubicBezTo>
                  <a:moveTo>
                    <a:pt x="226" y="209"/>
                  </a:moveTo>
                  <a:cubicBezTo>
                    <a:pt x="213" y="199"/>
                    <a:pt x="213" y="199"/>
                    <a:pt x="213" y="199"/>
                  </a:cubicBezTo>
                  <a:cubicBezTo>
                    <a:pt x="239" y="168"/>
                    <a:pt x="239" y="168"/>
                    <a:pt x="239" y="168"/>
                  </a:cubicBezTo>
                  <a:cubicBezTo>
                    <a:pt x="251" y="178"/>
                    <a:pt x="251" y="178"/>
                    <a:pt x="251" y="178"/>
                  </a:cubicBezTo>
                  <a:cubicBezTo>
                    <a:pt x="226" y="209"/>
                    <a:pt x="226" y="209"/>
                    <a:pt x="226" y="209"/>
                  </a:cubicBezTo>
                  <a:moveTo>
                    <a:pt x="276" y="147"/>
                  </a:moveTo>
                  <a:cubicBezTo>
                    <a:pt x="264" y="137"/>
                    <a:pt x="264" y="137"/>
                    <a:pt x="264" y="137"/>
                  </a:cubicBezTo>
                  <a:cubicBezTo>
                    <a:pt x="289" y="106"/>
                    <a:pt x="289" y="106"/>
                    <a:pt x="289" y="106"/>
                  </a:cubicBezTo>
                  <a:cubicBezTo>
                    <a:pt x="301" y="116"/>
                    <a:pt x="301" y="116"/>
                    <a:pt x="301" y="116"/>
                  </a:cubicBezTo>
                  <a:cubicBezTo>
                    <a:pt x="276" y="147"/>
                    <a:pt x="276" y="147"/>
                    <a:pt x="276" y="147"/>
                  </a:cubicBezTo>
                  <a:moveTo>
                    <a:pt x="327" y="85"/>
                  </a:moveTo>
                  <a:cubicBezTo>
                    <a:pt x="314" y="75"/>
                    <a:pt x="314" y="75"/>
                    <a:pt x="314" y="75"/>
                  </a:cubicBezTo>
                  <a:cubicBezTo>
                    <a:pt x="340" y="44"/>
                    <a:pt x="340" y="44"/>
                    <a:pt x="340" y="44"/>
                  </a:cubicBezTo>
                  <a:cubicBezTo>
                    <a:pt x="352" y="54"/>
                    <a:pt x="352" y="54"/>
                    <a:pt x="352" y="54"/>
                  </a:cubicBezTo>
                  <a:cubicBezTo>
                    <a:pt x="327" y="85"/>
                    <a:pt x="327" y="85"/>
                    <a:pt x="327" y="85"/>
                  </a:cubicBezTo>
                  <a:moveTo>
                    <a:pt x="286" y="0"/>
                  </a:moveTo>
                  <a:cubicBezTo>
                    <a:pt x="286" y="0"/>
                    <a:pt x="285" y="0"/>
                    <a:pt x="285" y="0"/>
                  </a:cubicBezTo>
                  <a:cubicBezTo>
                    <a:pt x="285" y="0"/>
                    <a:pt x="128" y="34"/>
                    <a:pt x="93" y="84"/>
                  </a:cubicBezTo>
                  <a:cubicBezTo>
                    <a:pt x="59" y="135"/>
                    <a:pt x="3" y="241"/>
                    <a:pt x="3" y="291"/>
                  </a:cubicBezTo>
                  <a:cubicBezTo>
                    <a:pt x="3" y="301"/>
                    <a:pt x="2" y="316"/>
                    <a:pt x="0" y="333"/>
                  </a:cubicBezTo>
                  <a:cubicBezTo>
                    <a:pt x="27" y="341"/>
                    <a:pt x="52" y="354"/>
                    <a:pt x="73" y="371"/>
                  </a:cubicBezTo>
                  <a:cubicBezTo>
                    <a:pt x="87" y="354"/>
                    <a:pt x="87" y="354"/>
                    <a:pt x="87" y="354"/>
                  </a:cubicBezTo>
                  <a:cubicBezTo>
                    <a:pt x="99" y="364"/>
                    <a:pt x="99" y="364"/>
                    <a:pt x="99" y="364"/>
                  </a:cubicBezTo>
                  <a:cubicBezTo>
                    <a:pt x="85" y="382"/>
                    <a:pt x="85" y="382"/>
                    <a:pt x="85" y="382"/>
                  </a:cubicBezTo>
                  <a:cubicBezTo>
                    <a:pt x="116" y="412"/>
                    <a:pt x="137" y="452"/>
                    <a:pt x="142" y="497"/>
                  </a:cubicBezTo>
                  <a:cubicBezTo>
                    <a:pt x="168" y="489"/>
                    <a:pt x="193" y="482"/>
                    <a:pt x="214" y="482"/>
                  </a:cubicBezTo>
                  <a:cubicBezTo>
                    <a:pt x="228" y="482"/>
                    <a:pt x="241" y="485"/>
                    <a:pt x="251" y="493"/>
                  </a:cubicBezTo>
                  <a:cubicBezTo>
                    <a:pt x="299" y="532"/>
                    <a:pt x="339" y="592"/>
                    <a:pt x="355" y="639"/>
                  </a:cubicBezTo>
                  <a:cubicBezTo>
                    <a:pt x="371" y="687"/>
                    <a:pt x="403" y="781"/>
                    <a:pt x="403" y="836"/>
                  </a:cubicBezTo>
                  <a:cubicBezTo>
                    <a:pt x="403" y="890"/>
                    <a:pt x="367" y="985"/>
                    <a:pt x="419" y="1006"/>
                  </a:cubicBezTo>
                  <a:cubicBezTo>
                    <a:pt x="423" y="1008"/>
                    <a:pt x="427" y="1009"/>
                    <a:pt x="431" y="1009"/>
                  </a:cubicBezTo>
                  <a:cubicBezTo>
                    <a:pt x="481" y="1009"/>
                    <a:pt x="536" y="887"/>
                    <a:pt x="533" y="879"/>
                  </a:cubicBezTo>
                  <a:cubicBezTo>
                    <a:pt x="533" y="878"/>
                    <a:pt x="535" y="874"/>
                    <a:pt x="538" y="869"/>
                  </a:cubicBezTo>
                  <a:cubicBezTo>
                    <a:pt x="551" y="802"/>
                    <a:pt x="558" y="732"/>
                    <a:pt x="558" y="661"/>
                  </a:cubicBezTo>
                  <a:cubicBezTo>
                    <a:pt x="558" y="661"/>
                    <a:pt x="558" y="660"/>
                    <a:pt x="558" y="660"/>
                  </a:cubicBezTo>
                  <a:cubicBezTo>
                    <a:pt x="558" y="660"/>
                    <a:pt x="558" y="660"/>
                    <a:pt x="558" y="660"/>
                  </a:cubicBezTo>
                  <a:cubicBezTo>
                    <a:pt x="558" y="660"/>
                    <a:pt x="558" y="659"/>
                    <a:pt x="558" y="659"/>
                  </a:cubicBezTo>
                  <a:cubicBezTo>
                    <a:pt x="558" y="659"/>
                    <a:pt x="558" y="659"/>
                    <a:pt x="558" y="659"/>
                  </a:cubicBezTo>
                  <a:cubicBezTo>
                    <a:pt x="558" y="659"/>
                    <a:pt x="558" y="658"/>
                    <a:pt x="558" y="658"/>
                  </a:cubicBezTo>
                  <a:cubicBezTo>
                    <a:pt x="558" y="658"/>
                    <a:pt x="558" y="658"/>
                    <a:pt x="558" y="658"/>
                  </a:cubicBezTo>
                  <a:cubicBezTo>
                    <a:pt x="558" y="658"/>
                    <a:pt x="558" y="657"/>
                    <a:pt x="558" y="657"/>
                  </a:cubicBezTo>
                  <a:cubicBezTo>
                    <a:pt x="558" y="657"/>
                    <a:pt x="558" y="657"/>
                    <a:pt x="558" y="657"/>
                  </a:cubicBezTo>
                  <a:cubicBezTo>
                    <a:pt x="558" y="657"/>
                    <a:pt x="558" y="657"/>
                    <a:pt x="558" y="656"/>
                  </a:cubicBezTo>
                  <a:cubicBezTo>
                    <a:pt x="558" y="656"/>
                    <a:pt x="558" y="656"/>
                    <a:pt x="558" y="656"/>
                  </a:cubicBezTo>
                  <a:cubicBezTo>
                    <a:pt x="558" y="656"/>
                    <a:pt x="558" y="656"/>
                    <a:pt x="558" y="656"/>
                  </a:cubicBezTo>
                  <a:cubicBezTo>
                    <a:pt x="558" y="655"/>
                    <a:pt x="558" y="655"/>
                    <a:pt x="558" y="655"/>
                  </a:cubicBezTo>
                  <a:cubicBezTo>
                    <a:pt x="558" y="655"/>
                    <a:pt x="558" y="655"/>
                    <a:pt x="558" y="655"/>
                  </a:cubicBezTo>
                  <a:cubicBezTo>
                    <a:pt x="558" y="655"/>
                    <a:pt x="558" y="655"/>
                    <a:pt x="558" y="654"/>
                  </a:cubicBezTo>
                  <a:cubicBezTo>
                    <a:pt x="558" y="654"/>
                    <a:pt x="558" y="654"/>
                    <a:pt x="558" y="654"/>
                  </a:cubicBezTo>
                  <a:cubicBezTo>
                    <a:pt x="558" y="654"/>
                    <a:pt x="558" y="654"/>
                    <a:pt x="558" y="653"/>
                  </a:cubicBezTo>
                  <a:cubicBezTo>
                    <a:pt x="558" y="653"/>
                    <a:pt x="558" y="653"/>
                    <a:pt x="558" y="653"/>
                  </a:cubicBezTo>
                  <a:cubicBezTo>
                    <a:pt x="558" y="653"/>
                    <a:pt x="558" y="653"/>
                    <a:pt x="558" y="653"/>
                  </a:cubicBezTo>
                  <a:cubicBezTo>
                    <a:pt x="558" y="652"/>
                    <a:pt x="558" y="652"/>
                    <a:pt x="558" y="652"/>
                  </a:cubicBezTo>
                  <a:cubicBezTo>
                    <a:pt x="558" y="652"/>
                    <a:pt x="558" y="652"/>
                    <a:pt x="558" y="652"/>
                  </a:cubicBezTo>
                  <a:cubicBezTo>
                    <a:pt x="558" y="652"/>
                    <a:pt x="558" y="651"/>
                    <a:pt x="558" y="651"/>
                  </a:cubicBezTo>
                  <a:cubicBezTo>
                    <a:pt x="558" y="651"/>
                    <a:pt x="558" y="651"/>
                    <a:pt x="558" y="651"/>
                  </a:cubicBezTo>
                  <a:cubicBezTo>
                    <a:pt x="558" y="651"/>
                    <a:pt x="558" y="650"/>
                    <a:pt x="558" y="650"/>
                  </a:cubicBezTo>
                  <a:cubicBezTo>
                    <a:pt x="558" y="650"/>
                    <a:pt x="558" y="650"/>
                    <a:pt x="558" y="650"/>
                  </a:cubicBezTo>
                  <a:cubicBezTo>
                    <a:pt x="558" y="650"/>
                    <a:pt x="558" y="649"/>
                    <a:pt x="558" y="649"/>
                  </a:cubicBezTo>
                  <a:cubicBezTo>
                    <a:pt x="558" y="649"/>
                    <a:pt x="558" y="649"/>
                    <a:pt x="558" y="649"/>
                  </a:cubicBezTo>
                  <a:cubicBezTo>
                    <a:pt x="558" y="649"/>
                    <a:pt x="558" y="649"/>
                    <a:pt x="558" y="648"/>
                  </a:cubicBezTo>
                  <a:cubicBezTo>
                    <a:pt x="558" y="648"/>
                    <a:pt x="558" y="648"/>
                    <a:pt x="558" y="648"/>
                  </a:cubicBezTo>
                  <a:cubicBezTo>
                    <a:pt x="558" y="648"/>
                    <a:pt x="558" y="648"/>
                    <a:pt x="558" y="648"/>
                  </a:cubicBezTo>
                  <a:cubicBezTo>
                    <a:pt x="558" y="648"/>
                    <a:pt x="558" y="647"/>
                    <a:pt x="558" y="647"/>
                  </a:cubicBezTo>
                  <a:cubicBezTo>
                    <a:pt x="558" y="647"/>
                    <a:pt x="558" y="647"/>
                    <a:pt x="558" y="647"/>
                  </a:cubicBezTo>
                  <a:cubicBezTo>
                    <a:pt x="558" y="647"/>
                    <a:pt x="558" y="647"/>
                    <a:pt x="558" y="646"/>
                  </a:cubicBezTo>
                  <a:cubicBezTo>
                    <a:pt x="558" y="646"/>
                    <a:pt x="558" y="646"/>
                    <a:pt x="558" y="646"/>
                  </a:cubicBezTo>
                  <a:cubicBezTo>
                    <a:pt x="558" y="646"/>
                    <a:pt x="558" y="645"/>
                    <a:pt x="558" y="645"/>
                  </a:cubicBezTo>
                  <a:cubicBezTo>
                    <a:pt x="558" y="645"/>
                    <a:pt x="558" y="645"/>
                    <a:pt x="558" y="645"/>
                  </a:cubicBezTo>
                  <a:cubicBezTo>
                    <a:pt x="558" y="645"/>
                    <a:pt x="558" y="645"/>
                    <a:pt x="558" y="645"/>
                  </a:cubicBezTo>
                  <a:cubicBezTo>
                    <a:pt x="558" y="644"/>
                    <a:pt x="558" y="644"/>
                    <a:pt x="558" y="644"/>
                  </a:cubicBezTo>
                  <a:cubicBezTo>
                    <a:pt x="558" y="644"/>
                    <a:pt x="558" y="644"/>
                    <a:pt x="558" y="644"/>
                  </a:cubicBezTo>
                  <a:cubicBezTo>
                    <a:pt x="558" y="644"/>
                    <a:pt x="558" y="643"/>
                    <a:pt x="558" y="643"/>
                  </a:cubicBezTo>
                  <a:cubicBezTo>
                    <a:pt x="558" y="643"/>
                    <a:pt x="558" y="643"/>
                    <a:pt x="558" y="643"/>
                  </a:cubicBezTo>
                  <a:cubicBezTo>
                    <a:pt x="558" y="643"/>
                    <a:pt x="558" y="643"/>
                    <a:pt x="558" y="643"/>
                  </a:cubicBezTo>
                  <a:cubicBezTo>
                    <a:pt x="558" y="642"/>
                    <a:pt x="558" y="642"/>
                    <a:pt x="558" y="642"/>
                  </a:cubicBezTo>
                  <a:cubicBezTo>
                    <a:pt x="558" y="642"/>
                    <a:pt x="558" y="641"/>
                    <a:pt x="558" y="641"/>
                  </a:cubicBezTo>
                  <a:cubicBezTo>
                    <a:pt x="558" y="641"/>
                    <a:pt x="558" y="641"/>
                    <a:pt x="558" y="641"/>
                  </a:cubicBezTo>
                  <a:cubicBezTo>
                    <a:pt x="558" y="641"/>
                    <a:pt x="558" y="641"/>
                    <a:pt x="558" y="641"/>
                  </a:cubicBezTo>
                  <a:cubicBezTo>
                    <a:pt x="558" y="640"/>
                    <a:pt x="558" y="640"/>
                    <a:pt x="558" y="640"/>
                  </a:cubicBezTo>
                  <a:cubicBezTo>
                    <a:pt x="558" y="640"/>
                    <a:pt x="558" y="640"/>
                    <a:pt x="558" y="640"/>
                  </a:cubicBezTo>
                  <a:cubicBezTo>
                    <a:pt x="558" y="640"/>
                    <a:pt x="558" y="639"/>
                    <a:pt x="558" y="639"/>
                  </a:cubicBezTo>
                  <a:cubicBezTo>
                    <a:pt x="558" y="639"/>
                    <a:pt x="558" y="639"/>
                    <a:pt x="558" y="639"/>
                  </a:cubicBezTo>
                  <a:cubicBezTo>
                    <a:pt x="558" y="639"/>
                    <a:pt x="558" y="638"/>
                    <a:pt x="558" y="638"/>
                  </a:cubicBezTo>
                  <a:cubicBezTo>
                    <a:pt x="558" y="638"/>
                    <a:pt x="558" y="638"/>
                    <a:pt x="558" y="638"/>
                  </a:cubicBezTo>
                  <a:cubicBezTo>
                    <a:pt x="558" y="638"/>
                    <a:pt x="558" y="637"/>
                    <a:pt x="558" y="637"/>
                  </a:cubicBezTo>
                  <a:cubicBezTo>
                    <a:pt x="558" y="637"/>
                    <a:pt x="558" y="637"/>
                    <a:pt x="558" y="637"/>
                  </a:cubicBezTo>
                  <a:cubicBezTo>
                    <a:pt x="558" y="637"/>
                    <a:pt x="558" y="637"/>
                    <a:pt x="558" y="637"/>
                  </a:cubicBezTo>
                  <a:cubicBezTo>
                    <a:pt x="558" y="636"/>
                    <a:pt x="558" y="636"/>
                    <a:pt x="558" y="636"/>
                  </a:cubicBezTo>
                  <a:cubicBezTo>
                    <a:pt x="558" y="636"/>
                    <a:pt x="558" y="636"/>
                    <a:pt x="558" y="636"/>
                  </a:cubicBezTo>
                  <a:cubicBezTo>
                    <a:pt x="558" y="636"/>
                    <a:pt x="558" y="636"/>
                    <a:pt x="558" y="636"/>
                  </a:cubicBezTo>
                  <a:cubicBezTo>
                    <a:pt x="558" y="635"/>
                    <a:pt x="558" y="634"/>
                    <a:pt x="558" y="634"/>
                  </a:cubicBezTo>
                  <a:cubicBezTo>
                    <a:pt x="558" y="634"/>
                    <a:pt x="558" y="634"/>
                    <a:pt x="558" y="634"/>
                  </a:cubicBezTo>
                  <a:cubicBezTo>
                    <a:pt x="558" y="633"/>
                    <a:pt x="558" y="633"/>
                    <a:pt x="558" y="633"/>
                  </a:cubicBezTo>
                  <a:cubicBezTo>
                    <a:pt x="558" y="633"/>
                    <a:pt x="558" y="633"/>
                    <a:pt x="558" y="633"/>
                  </a:cubicBezTo>
                  <a:cubicBezTo>
                    <a:pt x="558" y="633"/>
                    <a:pt x="558" y="632"/>
                    <a:pt x="558" y="632"/>
                  </a:cubicBezTo>
                  <a:cubicBezTo>
                    <a:pt x="558" y="632"/>
                    <a:pt x="558" y="632"/>
                    <a:pt x="558" y="632"/>
                  </a:cubicBezTo>
                  <a:cubicBezTo>
                    <a:pt x="552" y="396"/>
                    <a:pt x="472" y="178"/>
                    <a:pt x="339" y="1"/>
                  </a:cubicBezTo>
                  <a:cubicBezTo>
                    <a:pt x="315" y="0"/>
                    <a:pt x="290" y="0"/>
                    <a:pt x="286" y="0"/>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4" name="Freeform 8"/>
            <p:cNvSpPr>
              <a:spLocks noEditPoints="1"/>
            </p:cNvSpPr>
            <p:nvPr/>
          </p:nvSpPr>
          <p:spPr bwMode="auto">
            <a:xfrm>
              <a:off x="2257" y="271"/>
              <a:ext cx="1763" cy="3052"/>
            </a:xfrm>
            <a:custGeom>
              <a:avLst/>
              <a:gdLst>
                <a:gd name="T0" fmla="*/ 515 w 1078"/>
                <a:gd name="T1" fmla="*/ 1780 h 1867"/>
                <a:gd name="T2" fmla="*/ 570 w 1078"/>
                <a:gd name="T3" fmla="*/ 1773 h 1867"/>
                <a:gd name="T4" fmla="*/ 586 w 1078"/>
                <a:gd name="T5" fmla="*/ 1772 h 1867"/>
                <a:gd name="T6" fmla="*/ 561 w 1078"/>
                <a:gd name="T7" fmla="*/ 1654 h 1867"/>
                <a:gd name="T8" fmla="*/ 564 w 1078"/>
                <a:gd name="T9" fmla="*/ 1693 h 1867"/>
                <a:gd name="T10" fmla="*/ 570 w 1078"/>
                <a:gd name="T11" fmla="*/ 1573 h 1867"/>
                <a:gd name="T12" fmla="*/ 551 w 1078"/>
                <a:gd name="T13" fmla="*/ 1534 h 1867"/>
                <a:gd name="T14" fmla="*/ 567 w 1078"/>
                <a:gd name="T15" fmla="*/ 1533 h 1867"/>
                <a:gd name="T16" fmla="*/ 542 w 1078"/>
                <a:gd name="T17" fmla="*/ 1414 h 1867"/>
                <a:gd name="T18" fmla="*/ 545 w 1078"/>
                <a:gd name="T19" fmla="*/ 1454 h 1867"/>
                <a:gd name="T20" fmla="*/ 540 w 1078"/>
                <a:gd name="T21" fmla="*/ 1174 h 1867"/>
                <a:gd name="T22" fmla="*/ 765 w 1078"/>
                <a:gd name="T23" fmla="*/ 943 h 1867"/>
                <a:gd name="T24" fmla="*/ 805 w 1078"/>
                <a:gd name="T25" fmla="*/ 943 h 1867"/>
                <a:gd name="T26" fmla="*/ 708 w 1078"/>
                <a:gd name="T27" fmla="*/ 921 h 1867"/>
                <a:gd name="T28" fmla="*/ 708 w 1078"/>
                <a:gd name="T29" fmla="*/ 927 h 1867"/>
                <a:gd name="T30" fmla="*/ 707 w 1078"/>
                <a:gd name="T31" fmla="*/ 943 h 1867"/>
                <a:gd name="T32" fmla="*/ 521 w 1078"/>
                <a:gd name="T33" fmla="*/ 1135 h 1867"/>
                <a:gd name="T34" fmla="*/ 404 w 1078"/>
                <a:gd name="T35" fmla="*/ 1082 h 1867"/>
                <a:gd name="T36" fmla="*/ 546 w 1078"/>
                <a:gd name="T37" fmla="*/ 1254 h 1867"/>
                <a:gd name="T38" fmla="*/ 539 w 1078"/>
                <a:gd name="T39" fmla="*/ 1334 h 1867"/>
                <a:gd name="T40" fmla="*/ 539 w 1078"/>
                <a:gd name="T41" fmla="*/ 1374 h 1867"/>
                <a:gd name="T42" fmla="*/ 484 w 1078"/>
                <a:gd name="T43" fmla="*/ 1738 h 1867"/>
                <a:gd name="T44" fmla="*/ 549 w 1078"/>
                <a:gd name="T45" fmla="*/ 1855 h 1867"/>
                <a:gd name="T46" fmla="*/ 584 w 1078"/>
                <a:gd name="T47" fmla="*/ 1788 h 1867"/>
                <a:gd name="T48" fmla="*/ 978 w 1078"/>
                <a:gd name="T49" fmla="*/ 1242 h 1867"/>
                <a:gd name="T50" fmla="*/ 922 w 1078"/>
                <a:gd name="T51" fmla="*/ 996 h 1867"/>
                <a:gd name="T52" fmla="*/ 677 w 1078"/>
                <a:gd name="T53" fmla="*/ 814 h 1867"/>
                <a:gd name="T54" fmla="*/ 309 w 1078"/>
                <a:gd name="T55" fmla="*/ 687 h 1867"/>
                <a:gd name="T56" fmla="*/ 166 w 1078"/>
                <a:gd name="T57" fmla="*/ 545 h 1867"/>
                <a:gd name="T58" fmla="*/ 178 w 1078"/>
                <a:gd name="T59" fmla="*/ 535 h 1867"/>
                <a:gd name="T60" fmla="*/ 88 w 1078"/>
                <a:gd name="T61" fmla="*/ 454 h 1867"/>
                <a:gd name="T62" fmla="*/ 114 w 1078"/>
                <a:gd name="T63" fmla="*/ 484 h 1867"/>
                <a:gd name="T64" fmla="*/ 156 w 1078"/>
                <a:gd name="T65" fmla="*/ 378 h 1867"/>
                <a:gd name="T66" fmla="*/ 196 w 1078"/>
                <a:gd name="T67" fmla="*/ 394 h 1867"/>
                <a:gd name="T68" fmla="*/ 236 w 1078"/>
                <a:gd name="T69" fmla="*/ 394 h 1867"/>
                <a:gd name="T70" fmla="*/ 276 w 1078"/>
                <a:gd name="T71" fmla="*/ 378 h 1867"/>
                <a:gd name="T72" fmla="*/ 276 w 1078"/>
                <a:gd name="T73" fmla="*/ 394 h 1867"/>
                <a:gd name="T74" fmla="*/ 396 w 1078"/>
                <a:gd name="T75" fmla="*/ 378 h 1867"/>
                <a:gd name="T76" fmla="*/ 678 w 1078"/>
                <a:gd name="T77" fmla="*/ 0 h 1867"/>
                <a:gd name="T78" fmla="*/ 247 w 1078"/>
                <a:gd name="T79" fmla="*/ 708 h 1867"/>
                <a:gd name="T80" fmla="*/ 349 w 1078"/>
                <a:gd name="T81" fmla="*/ 758 h 1867"/>
                <a:gd name="T82" fmla="*/ 387 w 1078"/>
                <a:gd name="T83" fmla="*/ 772 h 1867"/>
                <a:gd name="T84" fmla="*/ 363 w 1078"/>
                <a:gd name="T85" fmla="*/ 726 h 1867"/>
                <a:gd name="T86" fmla="*/ 272 w 1078"/>
                <a:gd name="T87" fmla="*/ 626 h 1867"/>
                <a:gd name="T88" fmla="*/ 271 w 1078"/>
                <a:gd name="T89" fmla="*/ 667 h 1867"/>
                <a:gd name="T90" fmla="*/ 219 w 1078"/>
                <a:gd name="T91" fmla="*/ 642 h 1867"/>
                <a:gd name="T92" fmla="*/ 229 w 1078"/>
                <a:gd name="T93" fmla="*/ 522 h 1867"/>
                <a:gd name="T94" fmla="*/ 368 w 1078"/>
                <a:gd name="T95" fmla="*/ 520 h 1867"/>
                <a:gd name="T96" fmla="*/ 457 w 1078"/>
                <a:gd name="T97" fmla="*/ 394 h 1867"/>
                <a:gd name="T98" fmla="*/ 461 w 1078"/>
                <a:gd name="T99" fmla="*/ 378 h 1867"/>
                <a:gd name="T100" fmla="*/ 674 w 1078"/>
                <a:gd name="T101" fmla="*/ 168 h 1867"/>
                <a:gd name="T102" fmla="*/ 562 w 1078"/>
                <a:gd name="T103" fmla="*/ 164 h 1867"/>
                <a:gd name="T104" fmla="*/ 678 w 1078"/>
                <a:gd name="T105" fmla="*/ 0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8" h="1867">
                  <a:moveTo>
                    <a:pt x="540" y="1815"/>
                  </a:moveTo>
                  <a:cubicBezTo>
                    <a:pt x="506" y="1793"/>
                    <a:pt x="506" y="1793"/>
                    <a:pt x="506" y="1793"/>
                  </a:cubicBezTo>
                  <a:cubicBezTo>
                    <a:pt x="515" y="1780"/>
                    <a:pt x="515" y="1780"/>
                    <a:pt x="515" y="1780"/>
                  </a:cubicBezTo>
                  <a:cubicBezTo>
                    <a:pt x="549" y="1801"/>
                    <a:pt x="549" y="1801"/>
                    <a:pt x="549" y="1801"/>
                  </a:cubicBezTo>
                  <a:cubicBezTo>
                    <a:pt x="540" y="1815"/>
                    <a:pt x="540" y="1815"/>
                    <a:pt x="540" y="1815"/>
                  </a:cubicBezTo>
                  <a:moveTo>
                    <a:pt x="570" y="1773"/>
                  </a:moveTo>
                  <a:cubicBezTo>
                    <a:pt x="567" y="1733"/>
                    <a:pt x="567" y="1733"/>
                    <a:pt x="567" y="1733"/>
                  </a:cubicBezTo>
                  <a:cubicBezTo>
                    <a:pt x="583" y="1732"/>
                    <a:pt x="583" y="1732"/>
                    <a:pt x="583" y="1732"/>
                  </a:cubicBezTo>
                  <a:cubicBezTo>
                    <a:pt x="586" y="1772"/>
                    <a:pt x="586" y="1772"/>
                    <a:pt x="586" y="1772"/>
                  </a:cubicBezTo>
                  <a:cubicBezTo>
                    <a:pt x="570" y="1773"/>
                    <a:pt x="570" y="1773"/>
                    <a:pt x="570" y="1773"/>
                  </a:cubicBezTo>
                  <a:moveTo>
                    <a:pt x="564" y="1693"/>
                  </a:moveTo>
                  <a:cubicBezTo>
                    <a:pt x="561" y="1654"/>
                    <a:pt x="561" y="1654"/>
                    <a:pt x="561" y="1654"/>
                  </a:cubicBezTo>
                  <a:cubicBezTo>
                    <a:pt x="577" y="1652"/>
                    <a:pt x="577" y="1652"/>
                    <a:pt x="577" y="1652"/>
                  </a:cubicBezTo>
                  <a:cubicBezTo>
                    <a:pt x="580" y="1692"/>
                    <a:pt x="580" y="1692"/>
                    <a:pt x="580" y="1692"/>
                  </a:cubicBezTo>
                  <a:cubicBezTo>
                    <a:pt x="564" y="1693"/>
                    <a:pt x="564" y="1693"/>
                    <a:pt x="564" y="1693"/>
                  </a:cubicBezTo>
                  <a:moveTo>
                    <a:pt x="557" y="1614"/>
                  </a:moveTo>
                  <a:cubicBezTo>
                    <a:pt x="554" y="1574"/>
                    <a:pt x="554" y="1574"/>
                    <a:pt x="554" y="1574"/>
                  </a:cubicBezTo>
                  <a:cubicBezTo>
                    <a:pt x="570" y="1573"/>
                    <a:pt x="570" y="1573"/>
                    <a:pt x="570" y="1573"/>
                  </a:cubicBezTo>
                  <a:cubicBezTo>
                    <a:pt x="573" y="1612"/>
                    <a:pt x="573" y="1612"/>
                    <a:pt x="573" y="1612"/>
                  </a:cubicBezTo>
                  <a:cubicBezTo>
                    <a:pt x="557" y="1614"/>
                    <a:pt x="557" y="1614"/>
                    <a:pt x="557" y="1614"/>
                  </a:cubicBezTo>
                  <a:moveTo>
                    <a:pt x="551" y="1534"/>
                  </a:moveTo>
                  <a:cubicBezTo>
                    <a:pt x="548" y="1494"/>
                    <a:pt x="548" y="1494"/>
                    <a:pt x="548" y="1494"/>
                  </a:cubicBezTo>
                  <a:cubicBezTo>
                    <a:pt x="564" y="1493"/>
                    <a:pt x="564" y="1493"/>
                    <a:pt x="564" y="1493"/>
                  </a:cubicBezTo>
                  <a:cubicBezTo>
                    <a:pt x="567" y="1533"/>
                    <a:pt x="567" y="1533"/>
                    <a:pt x="567" y="1533"/>
                  </a:cubicBezTo>
                  <a:cubicBezTo>
                    <a:pt x="551" y="1534"/>
                    <a:pt x="551" y="1534"/>
                    <a:pt x="551" y="1534"/>
                  </a:cubicBezTo>
                  <a:moveTo>
                    <a:pt x="545" y="1454"/>
                  </a:moveTo>
                  <a:cubicBezTo>
                    <a:pt x="542" y="1414"/>
                    <a:pt x="542" y="1414"/>
                    <a:pt x="542" y="1414"/>
                  </a:cubicBezTo>
                  <a:cubicBezTo>
                    <a:pt x="558" y="1413"/>
                    <a:pt x="558" y="1413"/>
                    <a:pt x="558" y="1413"/>
                  </a:cubicBezTo>
                  <a:cubicBezTo>
                    <a:pt x="561" y="1453"/>
                    <a:pt x="561" y="1453"/>
                    <a:pt x="561" y="1453"/>
                  </a:cubicBezTo>
                  <a:cubicBezTo>
                    <a:pt x="545" y="1454"/>
                    <a:pt x="545" y="1454"/>
                    <a:pt x="545" y="1454"/>
                  </a:cubicBezTo>
                  <a:moveTo>
                    <a:pt x="527" y="1215"/>
                  </a:moveTo>
                  <a:cubicBezTo>
                    <a:pt x="524" y="1175"/>
                    <a:pt x="524" y="1175"/>
                    <a:pt x="524" y="1175"/>
                  </a:cubicBezTo>
                  <a:cubicBezTo>
                    <a:pt x="540" y="1174"/>
                    <a:pt x="540" y="1174"/>
                    <a:pt x="540" y="1174"/>
                  </a:cubicBezTo>
                  <a:cubicBezTo>
                    <a:pt x="543" y="1214"/>
                    <a:pt x="543" y="1214"/>
                    <a:pt x="543" y="1214"/>
                  </a:cubicBezTo>
                  <a:cubicBezTo>
                    <a:pt x="527" y="1215"/>
                    <a:pt x="527" y="1215"/>
                    <a:pt x="527" y="1215"/>
                  </a:cubicBezTo>
                  <a:moveTo>
                    <a:pt x="765" y="943"/>
                  </a:moveTo>
                  <a:cubicBezTo>
                    <a:pt x="765" y="927"/>
                    <a:pt x="765" y="927"/>
                    <a:pt x="765" y="927"/>
                  </a:cubicBezTo>
                  <a:cubicBezTo>
                    <a:pt x="805" y="927"/>
                    <a:pt x="805" y="927"/>
                    <a:pt x="805" y="927"/>
                  </a:cubicBezTo>
                  <a:cubicBezTo>
                    <a:pt x="805" y="943"/>
                    <a:pt x="805" y="943"/>
                    <a:pt x="805" y="943"/>
                  </a:cubicBezTo>
                  <a:cubicBezTo>
                    <a:pt x="765" y="943"/>
                    <a:pt x="765" y="943"/>
                    <a:pt x="765" y="943"/>
                  </a:cubicBezTo>
                  <a:moveTo>
                    <a:pt x="677" y="814"/>
                  </a:moveTo>
                  <a:cubicBezTo>
                    <a:pt x="697" y="845"/>
                    <a:pt x="708" y="881"/>
                    <a:pt x="708" y="921"/>
                  </a:cubicBezTo>
                  <a:cubicBezTo>
                    <a:pt x="708" y="921"/>
                    <a:pt x="708" y="921"/>
                    <a:pt x="708" y="921"/>
                  </a:cubicBezTo>
                  <a:cubicBezTo>
                    <a:pt x="708" y="921"/>
                    <a:pt x="708" y="921"/>
                    <a:pt x="708" y="921"/>
                  </a:cubicBezTo>
                  <a:cubicBezTo>
                    <a:pt x="708" y="923"/>
                    <a:pt x="708" y="925"/>
                    <a:pt x="708" y="927"/>
                  </a:cubicBezTo>
                  <a:cubicBezTo>
                    <a:pt x="725" y="927"/>
                    <a:pt x="725" y="927"/>
                    <a:pt x="725" y="927"/>
                  </a:cubicBezTo>
                  <a:cubicBezTo>
                    <a:pt x="725" y="943"/>
                    <a:pt x="725" y="943"/>
                    <a:pt x="725" y="943"/>
                  </a:cubicBezTo>
                  <a:cubicBezTo>
                    <a:pt x="707" y="943"/>
                    <a:pt x="707" y="943"/>
                    <a:pt x="707" y="943"/>
                  </a:cubicBezTo>
                  <a:cubicBezTo>
                    <a:pt x="697" y="1033"/>
                    <a:pt x="625" y="1104"/>
                    <a:pt x="535" y="1114"/>
                  </a:cubicBezTo>
                  <a:cubicBezTo>
                    <a:pt x="537" y="1134"/>
                    <a:pt x="537" y="1134"/>
                    <a:pt x="537" y="1134"/>
                  </a:cubicBezTo>
                  <a:cubicBezTo>
                    <a:pt x="521" y="1135"/>
                    <a:pt x="521" y="1135"/>
                    <a:pt x="521" y="1135"/>
                  </a:cubicBezTo>
                  <a:cubicBezTo>
                    <a:pt x="519" y="1115"/>
                    <a:pt x="519" y="1115"/>
                    <a:pt x="519" y="1115"/>
                  </a:cubicBezTo>
                  <a:cubicBezTo>
                    <a:pt x="517" y="1115"/>
                    <a:pt x="515" y="1115"/>
                    <a:pt x="513" y="1115"/>
                  </a:cubicBezTo>
                  <a:cubicBezTo>
                    <a:pt x="473" y="1115"/>
                    <a:pt x="435" y="1103"/>
                    <a:pt x="404" y="1082"/>
                  </a:cubicBezTo>
                  <a:cubicBezTo>
                    <a:pt x="424" y="1129"/>
                    <a:pt x="465" y="1180"/>
                    <a:pt x="505" y="1206"/>
                  </a:cubicBezTo>
                  <a:cubicBezTo>
                    <a:pt x="522" y="1217"/>
                    <a:pt x="531" y="1234"/>
                    <a:pt x="536" y="1254"/>
                  </a:cubicBezTo>
                  <a:cubicBezTo>
                    <a:pt x="546" y="1254"/>
                    <a:pt x="546" y="1254"/>
                    <a:pt x="546" y="1254"/>
                  </a:cubicBezTo>
                  <a:cubicBezTo>
                    <a:pt x="549" y="1293"/>
                    <a:pt x="549" y="1293"/>
                    <a:pt x="549" y="1293"/>
                  </a:cubicBezTo>
                  <a:cubicBezTo>
                    <a:pt x="540" y="1294"/>
                    <a:pt x="540" y="1294"/>
                    <a:pt x="540" y="1294"/>
                  </a:cubicBezTo>
                  <a:cubicBezTo>
                    <a:pt x="541" y="1307"/>
                    <a:pt x="540" y="1320"/>
                    <a:pt x="539" y="1334"/>
                  </a:cubicBezTo>
                  <a:cubicBezTo>
                    <a:pt x="552" y="1333"/>
                    <a:pt x="552" y="1333"/>
                    <a:pt x="552" y="1333"/>
                  </a:cubicBezTo>
                  <a:cubicBezTo>
                    <a:pt x="555" y="1373"/>
                    <a:pt x="555" y="1373"/>
                    <a:pt x="555" y="1373"/>
                  </a:cubicBezTo>
                  <a:cubicBezTo>
                    <a:pt x="539" y="1374"/>
                    <a:pt x="539" y="1374"/>
                    <a:pt x="539" y="1374"/>
                  </a:cubicBezTo>
                  <a:cubicBezTo>
                    <a:pt x="538" y="1359"/>
                    <a:pt x="538" y="1359"/>
                    <a:pt x="538" y="1359"/>
                  </a:cubicBezTo>
                  <a:cubicBezTo>
                    <a:pt x="536" y="1396"/>
                    <a:pt x="534" y="1435"/>
                    <a:pt x="539" y="1475"/>
                  </a:cubicBezTo>
                  <a:cubicBezTo>
                    <a:pt x="553" y="1589"/>
                    <a:pt x="482" y="1690"/>
                    <a:pt x="484" y="1738"/>
                  </a:cubicBezTo>
                  <a:cubicBezTo>
                    <a:pt x="486" y="1786"/>
                    <a:pt x="460" y="1842"/>
                    <a:pt x="484" y="1860"/>
                  </a:cubicBezTo>
                  <a:cubicBezTo>
                    <a:pt x="490" y="1865"/>
                    <a:pt x="499" y="1867"/>
                    <a:pt x="510" y="1867"/>
                  </a:cubicBezTo>
                  <a:cubicBezTo>
                    <a:pt x="523" y="1867"/>
                    <a:pt x="537" y="1863"/>
                    <a:pt x="549" y="1855"/>
                  </a:cubicBezTo>
                  <a:cubicBezTo>
                    <a:pt x="544" y="1848"/>
                    <a:pt x="540" y="1840"/>
                    <a:pt x="540" y="1830"/>
                  </a:cubicBezTo>
                  <a:cubicBezTo>
                    <a:pt x="540" y="1807"/>
                    <a:pt x="559" y="1788"/>
                    <a:pt x="582" y="1788"/>
                  </a:cubicBezTo>
                  <a:cubicBezTo>
                    <a:pt x="583" y="1788"/>
                    <a:pt x="583" y="1788"/>
                    <a:pt x="584" y="1788"/>
                  </a:cubicBezTo>
                  <a:cubicBezTo>
                    <a:pt x="607" y="1734"/>
                    <a:pt x="664" y="1650"/>
                    <a:pt x="691" y="1616"/>
                  </a:cubicBezTo>
                  <a:cubicBezTo>
                    <a:pt x="723" y="1574"/>
                    <a:pt x="788" y="1524"/>
                    <a:pt x="812" y="1423"/>
                  </a:cubicBezTo>
                  <a:cubicBezTo>
                    <a:pt x="835" y="1322"/>
                    <a:pt x="991" y="1298"/>
                    <a:pt x="978" y="1242"/>
                  </a:cubicBezTo>
                  <a:cubicBezTo>
                    <a:pt x="964" y="1186"/>
                    <a:pt x="1050" y="1122"/>
                    <a:pt x="1065" y="1057"/>
                  </a:cubicBezTo>
                  <a:cubicBezTo>
                    <a:pt x="1078" y="1004"/>
                    <a:pt x="1008" y="994"/>
                    <a:pt x="955" y="994"/>
                  </a:cubicBezTo>
                  <a:cubicBezTo>
                    <a:pt x="943" y="994"/>
                    <a:pt x="931" y="995"/>
                    <a:pt x="922" y="996"/>
                  </a:cubicBezTo>
                  <a:cubicBezTo>
                    <a:pt x="918" y="996"/>
                    <a:pt x="913" y="996"/>
                    <a:pt x="909" y="996"/>
                  </a:cubicBezTo>
                  <a:cubicBezTo>
                    <a:pt x="867" y="996"/>
                    <a:pt x="838" y="980"/>
                    <a:pt x="807" y="921"/>
                  </a:cubicBezTo>
                  <a:cubicBezTo>
                    <a:pt x="784" y="876"/>
                    <a:pt x="731" y="839"/>
                    <a:pt x="677" y="814"/>
                  </a:cubicBezTo>
                  <a:moveTo>
                    <a:pt x="323" y="728"/>
                  </a:moveTo>
                  <a:cubicBezTo>
                    <a:pt x="297" y="697"/>
                    <a:pt x="297" y="697"/>
                    <a:pt x="297" y="697"/>
                  </a:cubicBezTo>
                  <a:cubicBezTo>
                    <a:pt x="309" y="687"/>
                    <a:pt x="309" y="687"/>
                    <a:pt x="309" y="687"/>
                  </a:cubicBezTo>
                  <a:cubicBezTo>
                    <a:pt x="335" y="717"/>
                    <a:pt x="335" y="717"/>
                    <a:pt x="335" y="717"/>
                  </a:cubicBezTo>
                  <a:cubicBezTo>
                    <a:pt x="323" y="728"/>
                    <a:pt x="323" y="728"/>
                    <a:pt x="323" y="728"/>
                  </a:cubicBezTo>
                  <a:moveTo>
                    <a:pt x="166" y="545"/>
                  </a:moveTo>
                  <a:cubicBezTo>
                    <a:pt x="157" y="535"/>
                    <a:pt x="148" y="525"/>
                    <a:pt x="140" y="515"/>
                  </a:cubicBezTo>
                  <a:cubicBezTo>
                    <a:pt x="152" y="504"/>
                    <a:pt x="152" y="504"/>
                    <a:pt x="152" y="504"/>
                  </a:cubicBezTo>
                  <a:cubicBezTo>
                    <a:pt x="160" y="514"/>
                    <a:pt x="169" y="524"/>
                    <a:pt x="178" y="535"/>
                  </a:cubicBezTo>
                  <a:cubicBezTo>
                    <a:pt x="166" y="545"/>
                    <a:pt x="166" y="545"/>
                    <a:pt x="166" y="545"/>
                  </a:cubicBezTo>
                  <a:moveTo>
                    <a:pt x="114" y="484"/>
                  </a:moveTo>
                  <a:cubicBezTo>
                    <a:pt x="104" y="473"/>
                    <a:pt x="96" y="463"/>
                    <a:pt x="88" y="454"/>
                  </a:cubicBezTo>
                  <a:cubicBezTo>
                    <a:pt x="100" y="443"/>
                    <a:pt x="100" y="443"/>
                    <a:pt x="100" y="443"/>
                  </a:cubicBezTo>
                  <a:cubicBezTo>
                    <a:pt x="108" y="453"/>
                    <a:pt x="117" y="463"/>
                    <a:pt x="126" y="474"/>
                  </a:cubicBezTo>
                  <a:cubicBezTo>
                    <a:pt x="114" y="484"/>
                    <a:pt x="114" y="484"/>
                    <a:pt x="114" y="484"/>
                  </a:cubicBezTo>
                  <a:moveTo>
                    <a:pt x="116" y="394"/>
                  </a:moveTo>
                  <a:cubicBezTo>
                    <a:pt x="116" y="378"/>
                    <a:pt x="116" y="378"/>
                    <a:pt x="116" y="378"/>
                  </a:cubicBezTo>
                  <a:cubicBezTo>
                    <a:pt x="156" y="378"/>
                    <a:pt x="156" y="378"/>
                    <a:pt x="156" y="378"/>
                  </a:cubicBezTo>
                  <a:cubicBezTo>
                    <a:pt x="156" y="394"/>
                    <a:pt x="156" y="394"/>
                    <a:pt x="156" y="394"/>
                  </a:cubicBezTo>
                  <a:cubicBezTo>
                    <a:pt x="116" y="394"/>
                    <a:pt x="116" y="394"/>
                    <a:pt x="116" y="394"/>
                  </a:cubicBezTo>
                  <a:moveTo>
                    <a:pt x="196" y="394"/>
                  </a:moveTo>
                  <a:cubicBezTo>
                    <a:pt x="196" y="378"/>
                    <a:pt x="196" y="378"/>
                    <a:pt x="196" y="378"/>
                  </a:cubicBezTo>
                  <a:cubicBezTo>
                    <a:pt x="236" y="378"/>
                    <a:pt x="236" y="378"/>
                    <a:pt x="236" y="378"/>
                  </a:cubicBezTo>
                  <a:cubicBezTo>
                    <a:pt x="236" y="394"/>
                    <a:pt x="236" y="394"/>
                    <a:pt x="236" y="394"/>
                  </a:cubicBezTo>
                  <a:cubicBezTo>
                    <a:pt x="196" y="394"/>
                    <a:pt x="196" y="394"/>
                    <a:pt x="196" y="394"/>
                  </a:cubicBezTo>
                  <a:moveTo>
                    <a:pt x="276" y="394"/>
                  </a:moveTo>
                  <a:cubicBezTo>
                    <a:pt x="276" y="378"/>
                    <a:pt x="276" y="378"/>
                    <a:pt x="276" y="378"/>
                  </a:cubicBezTo>
                  <a:cubicBezTo>
                    <a:pt x="316" y="378"/>
                    <a:pt x="316" y="378"/>
                    <a:pt x="316" y="378"/>
                  </a:cubicBezTo>
                  <a:cubicBezTo>
                    <a:pt x="316" y="394"/>
                    <a:pt x="316" y="394"/>
                    <a:pt x="316" y="394"/>
                  </a:cubicBezTo>
                  <a:cubicBezTo>
                    <a:pt x="276" y="394"/>
                    <a:pt x="276" y="394"/>
                    <a:pt x="276" y="394"/>
                  </a:cubicBezTo>
                  <a:moveTo>
                    <a:pt x="356" y="394"/>
                  </a:moveTo>
                  <a:cubicBezTo>
                    <a:pt x="356" y="378"/>
                    <a:pt x="356" y="378"/>
                    <a:pt x="356" y="378"/>
                  </a:cubicBezTo>
                  <a:cubicBezTo>
                    <a:pt x="396" y="378"/>
                    <a:pt x="396" y="378"/>
                    <a:pt x="396" y="378"/>
                  </a:cubicBezTo>
                  <a:cubicBezTo>
                    <a:pt x="396" y="394"/>
                    <a:pt x="396" y="394"/>
                    <a:pt x="396" y="394"/>
                  </a:cubicBezTo>
                  <a:cubicBezTo>
                    <a:pt x="356" y="394"/>
                    <a:pt x="356" y="394"/>
                    <a:pt x="356" y="394"/>
                  </a:cubicBezTo>
                  <a:moveTo>
                    <a:pt x="678" y="0"/>
                  </a:moveTo>
                  <a:cubicBezTo>
                    <a:pt x="386" y="77"/>
                    <a:pt x="143" y="272"/>
                    <a:pt x="0" y="531"/>
                  </a:cubicBezTo>
                  <a:cubicBezTo>
                    <a:pt x="28" y="579"/>
                    <a:pt x="58" y="637"/>
                    <a:pt x="76" y="662"/>
                  </a:cubicBezTo>
                  <a:cubicBezTo>
                    <a:pt x="111" y="708"/>
                    <a:pt x="199" y="703"/>
                    <a:pt x="247" y="708"/>
                  </a:cubicBezTo>
                  <a:cubicBezTo>
                    <a:pt x="295" y="714"/>
                    <a:pt x="337" y="793"/>
                    <a:pt x="348" y="817"/>
                  </a:cubicBezTo>
                  <a:cubicBezTo>
                    <a:pt x="355" y="806"/>
                    <a:pt x="364" y="795"/>
                    <a:pt x="373" y="785"/>
                  </a:cubicBezTo>
                  <a:cubicBezTo>
                    <a:pt x="349" y="758"/>
                    <a:pt x="349" y="758"/>
                    <a:pt x="349" y="758"/>
                  </a:cubicBezTo>
                  <a:cubicBezTo>
                    <a:pt x="361" y="748"/>
                    <a:pt x="361" y="748"/>
                    <a:pt x="361" y="748"/>
                  </a:cubicBezTo>
                  <a:cubicBezTo>
                    <a:pt x="385" y="774"/>
                    <a:pt x="385" y="774"/>
                    <a:pt x="385" y="774"/>
                  </a:cubicBezTo>
                  <a:cubicBezTo>
                    <a:pt x="386" y="774"/>
                    <a:pt x="386" y="773"/>
                    <a:pt x="387" y="772"/>
                  </a:cubicBezTo>
                  <a:cubicBezTo>
                    <a:pt x="384" y="750"/>
                    <a:pt x="385" y="725"/>
                    <a:pt x="370" y="725"/>
                  </a:cubicBezTo>
                  <a:cubicBezTo>
                    <a:pt x="369" y="725"/>
                    <a:pt x="368" y="726"/>
                    <a:pt x="367" y="726"/>
                  </a:cubicBezTo>
                  <a:cubicBezTo>
                    <a:pt x="366" y="726"/>
                    <a:pt x="365" y="726"/>
                    <a:pt x="363" y="726"/>
                  </a:cubicBezTo>
                  <a:cubicBezTo>
                    <a:pt x="337" y="726"/>
                    <a:pt x="350" y="664"/>
                    <a:pt x="317" y="618"/>
                  </a:cubicBezTo>
                  <a:cubicBezTo>
                    <a:pt x="311" y="608"/>
                    <a:pt x="305" y="605"/>
                    <a:pt x="299" y="605"/>
                  </a:cubicBezTo>
                  <a:cubicBezTo>
                    <a:pt x="290" y="605"/>
                    <a:pt x="282" y="615"/>
                    <a:pt x="272" y="626"/>
                  </a:cubicBezTo>
                  <a:cubicBezTo>
                    <a:pt x="269" y="629"/>
                    <a:pt x="267" y="632"/>
                    <a:pt x="264" y="635"/>
                  </a:cubicBezTo>
                  <a:cubicBezTo>
                    <a:pt x="283" y="657"/>
                    <a:pt x="283" y="657"/>
                    <a:pt x="283" y="657"/>
                  </a:cubicBezTo>
                  <a:cubicBezTo>
                    <a:pt x="271" y="667"/>
                    <a:pt x="271" y="667"/>
                    <a:pt x="271" y="667"/>
                  </a:cubicBezTo>
                  <a:cubicBezTo>
                    <a:pt x="251" y="644"/>
                    <a:pt x="251" y="644"/>
                    <a:pt x="251" y="644"/>
                  </a:cubicBezTo>
                  <a:cubicBezTo>
                    <a:pt x="247" y="646"/>
                    <a:pt x="242" y="647"/>
                    <a:pt x="238" y="647"/>
                  </a:cubicBezTo>
                  <a:cubicBezTo>
                    <a:pt x="232" y="647"/>
                    <a:pt x="226" y="645"/>
                    <a:pt x="219" y="642"/>
                  </a:cubicBezTo>
                  <a:cubicBezTo>
                    <a:pt x="168" y="613"/>
                    <a:pt x="162" y="521"/>
                    <a:pt x="215" y="521"/>
                  </a:cubicBezTo>
                  <a:cubicBezTo>
                    <a:pt x="216" y="521"/>
                    <a:pt x="218" y="522"/>
                    <a:pt x="219" y="522"/>
                  </a:cubicBezTo>
                  <a:cubicBezTo>
                    <a:pt x="223" y="522"/>
                    <a:pt x="226" y="522"/>
                    <a:pt x="229" y="522"/>
                  </a:cubicBezTo>
                  <a:cubicBezTo>
                    <a:pt x="278" y="522"/>
                    <a:pt x="291" y="486"/>
                    <a:pt x="317" y="474"/>
                  </a:cubicBezTo>
                  <a:cubicBezTo>
                    <a:pt x="319" y="473"/>
                    <a:pt x="320" y="473"/>
                    <a:pt x="322" y="473"/>
                  </a:cubicBezTo>
                  <a:cubicBezTo>
                    <a:pt x="335" y="473"/>
                    <a:pt x="350" y="496"/>
                    <a:pt x="368" y="520"/>
                  </a:cubicBezTo>
                  <a:cubicBezTo>
                    <a:pt x="386" y="544"/>
                    <a:pt x="406" y="567"/>
                    <a:pt x="430" y="567"/>
                  </a:cubicBezTo>
                  <a:cubicBezTo>
                    <a:pt x="431" y="567"/>
                    <a:pt x="433" y="567"/>
                    <a:pt x="435" y="567"/>
                  </a:cubicBezTo>
                  <a:cubicBezTo>
                    <a:pt x="484" y="559"/>
                    <a:pt x="451" y="444"/>
                    <a:pt x="457" y="394"/>
                  </a:cubicBezTo>
                  <a:cubicBezTo>
                    <a:pt x="436" y="394"/>
                    <a:pt x="436" y="394"/>
                    <a:pt x="436" y="394"/>
                  </a:cubicBezTo>
                  <a:cubicBezTo>
                    <a:pt x="436" y="378"/>
                    <a:pt x="436" y="378"/>
                    <a:pt x="436" y="378"/>
                  </a:cubicBezTo>
                  <a:cubicBezTo>
                    <a:pt x="461" y="378"/>
                    <a:pt x="461" y="378"/>
                    <a:pt x="461" y="378"/>
                  </a:cubicBezTo>
                  <a:cubicBezTo>
                    <a:pt x="478" y="338"/>
                    <a:pt x="534" y="311"/>
                    <a:pt x="560" y="263"/>
                  </a:cubicBezTo>
                  <a:cubicBezTo>
                    <a:pt x="587" y="212"/>
                    <a:pt x="690" y="212"/>
                    <a:pt x="695" y="180"/>
                  </a:cubicBezTo>
                  <a:cubicBezTo>
                    <a:pt x="696" y="171"/>
                    <a:pt x="687" y="168"/>
                    <a:pt x="674" y="168"/>
                  </a:cubicBezTo>
                  <a:cubicBezTo>
                    <a:pt x="663" y="168"/>
                    <a:pt x="650" y="170"/>
                    <a:pt x="636" y="172"/>
                  </a:cubicBezTo>
                  <a:cubicBezTo>
                    <a:pt x="623" y="173"/>
                    <a:pt x="608" y="175"/>
                    <a:pt x="596" y="175"/>
                  </a:cubicBezTo>
                  <a:cubicBezTo>
                    <a:pt x="580" y="175"/>
                    <a:pt x="568" y="172"/>
                    <a:pt x="562" y="164"/>
                  </a:cubicBezTo>
                  <a:cubicBezTo>
                    <a:pt x="540" y="135"/>
                    <a:pt x="687" y="140"/>
                    <a:pt x="724" y="110"/>
                  </a:cubicBezTo>
                  <a:cubicBezTo>
                    <a:pt x="762" y="80"/>
                    <a:pt x="748" y="47"/>
                    <a:pt x="714" y="28"/>
                  </a:cubicBezTo>
                  <a:cubicBezTo>
                    <a:pt x="703" y="23"/>
                    <a:pt x="690" y="12"/>
                    <a:pt x="678" y="0"/>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5" name="Freeform 9"/>
            <p:cNvSpPr/>
            <p:nvPr/>
          </p:nvSpPr>
          <p:spPr bwMode="auto">
            <a:xfrm>
              <a:off x="2220" y="1165"/>
              <a:ext cx="57" cy="69"/>
            </a:xfrm>
            <a:custGeom>
              <a:avLst/>
              <a:gdLst>
                <a:gd name="T0" fmla="*/ 15 w 35"/>
                <a:gd name="T1" fmla="*/ 0 h 42"/>
                <a:gd name="T2" fmla="*/ 0 w 35"/>
                <a:gd name="T3" fmla="*/ 30 h 42"/>
                <a:gd name="T4" fmla="*/ 22 w 35"/>
                <a:gd name="T5" fmla="*/ 42 h 42"/>
                <a:gd name="T6" fmla="*/ 25 w 35"/>
                <a:gd name="T7" fmla="*/ 41 h 42"/>
                <a:gd name="T8" fmla="*/ 15 w 35"/>
                <a:gd name="T9" fmla="*/ 0 h 42"/>
              </a:gdLst>
              <a:ahLst/>
              <a:cxnLst>
                <a:cxn ang="0">
                  <a:pos x="T0" y="T1"/>
                </a:cxn>
                <a:cxn ang="0">
                  <a:pos x="T2" y="T3"/>
                </a:cxn>
                <a:cxn ang="0">
                  <a:pos x="T4" y="T5"/>
                </a:cxn>
                <a:cxn ang="0">
                  <a:pos x="T6" y="T7"/>
                </a:cxn>
                <a:cxn ang="0">
                  <a:pos x="T8" y="T9"/>
                </a:cxn>
              </a:cxnLst>
              <a:rect l="0" t="0" r="r" b="b"/>
              <a:pathLst>
                <a:path w="35" h="42">
                  <a:moveTo>
                    <a:pt x="15" y="0"/>
                  </a:moveTo>
                  <a:cubicBezTo>
                    <a:pt x="10" y="10"/>
                    <a:pt x="5" y="20"/>
                    <a:pt x="0" y="30"/>
                  </a:cubicBezTo>
                  <a:cubicBezTo>
                    <a:pt x="9" y="37"/>
                    <a:pt x="17" y="42"/>
                    <a:pt x="22" y="42"/>
                  </a:cubicBezTo>
                  <a:cubicBezTo>
                    <a:pt x="23" y="42"/>
                    <a:pt x="24" y="42"/>
                    <a:pt x="25" y="41"/>
                  </a:cubicBezTo>
                  <a:cubicBezTo>
                    <a:pt x="35" y="38"/>
                    <a:pt x="28" y="21"/>
                    <a:pt x="15" y="0"/>
                  </a:cubicBezTo>
                </a:path>
              </a:pathLst>
            </a:custGeom>
            <a:solidFill>
              <a:srgbClr val="65C7CF"/>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6" name="Freeform 10"/>
            <p:cNvSpPr/>
            <p:nvPr/>
          </p:nvSpPr>
          <p:spPr bwMode="auto">
            <a:xfrm>
              <a:off x="4834" y="522"/>
              <a:ext cx="249" cy="282"/>
            </a:xfrm>
            <a:custGeom>
              <a:avLst/>
              <a:gdLst>
                <a:gd name="T0" fmla="*/ 0 w 152"/>
                <a:gd name="T1" fmla="*/ 0 h 173"/>
                <a:gd name="T2" fmla="*/ 19 w 152"/>
                <a:gd name="T3" fmla="*/ 129 h 173"/>
                <a:gd name="T4" fmla="*/ 56 w 152"/>
                <a:gd name="T5" fmla="*/ 169 h 173"/>
                <a:gd name="T6" fmla="*/ 89 w 152"/>
                <a:gd name="T7" fmla="*/ 173 h 173"/>
                <a:gd name="T8" fmla="*/ 147 w 152"/>
                <a:gd name="T9" fmla="*/ 154 h 173"/>
                <a:gd name="T10" fmla="*/ 152 w 152"/>
                <a:gd name="T11" fmla="*/ 125 h 173"/>
                <a:gd name="T12" fmla="*/ 0 w 152"/>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0"/>
                  </a:moveTo>
                  <a:cubicBezTo>
                    <a:pt x="1" y="25"/>
                    <a:pt x="4" y="91"/>
                    <a:pt x="19" y="129"/>
                  </a:cubicBezTo>
                  <a:cubicBezTo>
                    <a:pt x="30" y="158"/>
                    <a:pt x="40" y="164"/>
                    <a:pt x="56" y="169"/>
                  </a:cubicBezTo>
                  <a:cubicBezTo>
                    <a:pt x="62" y="171"/>
                    <a:pt x="75" y="173"/>
                    <a:pt x="89" y="173"/>
                  </a:cubicBezTo>
                  <a:cubicBezTo>
                    <a:pt x="113" y="173"/>
                    <a:pt x="140" y="168"/>
                    <a:pt x="147" y="154"/>
                  </a:cubicBezTo>
                  <a:cubicBezTo>
                    <a:pt x="151" y="145"/>
                    <a:pt x="152" y="134"/>
                    <a:pt x="152" y="125"/>
                  </a:cubicBezTo>
                  <a:cubicBezTo>
                    <a:pt x="105" y="79"/>
                    <a:pt x="54" y="37"/>
                    <a:pt x="0" y="0"/>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7" name="Freeform 11"/>
            <p:cNvSpPr/>
            <p:nvPr/>
          </p:nvSpPr>
          <p:spPr bwMode="auto">
            <a:xfrm>
              <a:off x="4538" y="1071"/>
              <a:ext cx="178" cy="168"/>
            </a:xfrm>
            <a:custGeom>
              <a:avLst/>
              <a:gdLst>
                <a:gd name="T0" fmla="*/ 45 w 109"/>
                <a:gd name="T1" fmla="*/ 0 h 103"/>
                <a:gd name="T2" fmla="*/ 5 w 109"/>
                <a:gd name="T3" fmla="*/ 77 h 103"/>
                <a:gd name="T4" fmla="*/ 41 w 109"/>
                <a:gd name="T5" fmla="*/ 103 h 103"/>
                <a:gd name="T6" fmla="*/ 96 w 109"/>
                <a:gd name="T7" fmla="*/ 61 h 103"/>
                <a:gd name="T8" fmla="*/ 45 w 109"/>
                <a:gd name="T9" fmla="*/ 0 h 103"/>
              </a:gdLst>
              <a:ahLst/>
              <a:cxnLst>
                <a:cxn ang="0">
                  <a:pos x="T0" y="T1"/>
                </a:cxn>
                <a:cxn ang="0">
                  <a:pos x="T2" y="T3"/>
                </a:cxn>
                <a:cxn ang="0">
                  <a:pos x="T4" y="T5"/>
                </a:cxn>
                <a:cxn ang="0">
                  <a:pos x="T6" y="T7"/>
                </a:cxn>
                <a:cxn ang="0">
                  <a:pos x="T8" y="T9"/>
                </a:cxn>
              </a:cxnLst>
              <a:rect l="0" t="0" r="r" b="b"/>
              <a:pathLst>
                <a:path w="109" h="103">
                  <a:moveTo>
                    <a:pt x="45" y="0"/>
                  </a:moveTo>
                  <a:cubicBezTo>
                    <a:pt x="45" y="0"/>
                    <a:pt x="0" y="37"/>
                    <a:pt x="5" y="77"/>
                  </a:cubicBezTo>
                  <a:cubicBezTo>
                    <a:pt x="7" y="94"/>
                    <a:pt x="23" y="103"/>
                    <a:pt x="41" y="103"/>
                  </a:cubicBezTo>
                  <a:cubicBezTo>
                    <a:pt x="63" y="103"/>
                    <a:pt x="88" y="89"/>
                    <a:pt x="96" y="61"/>
                  </a:cubicBezTo>
                  <a:cubicBezTo>
                    <a:pt x="109" y="10"/>
                    <a:pt x="45" y="0"/>
                    <a:pt x="45" y="0"/>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8" name="Freeform 12"/>
            <p:cNvSpPr/>
            <p:nvPr/>
          </p:nvSpPr>
          <p:spPr bwMode="auto">
            <a:xfrm>
              <a:off x="4368" y="3284"/>
              <a:ext cx="703" cy="418"/>
            </a:xfrm>
            <a:custGeom>
              <a:avLst/>
              <a:gdLst>
                <a:gd name="T0" fmla="*/ 430 w 430"/>
                <a:gd name="T1" fmla="*/ 0 h 256"/>
                <a:gd name="T2" fmla="*/ 313 w 430"/>
                <a:gd name="T3" fmla="*/ 20 h 256"/>
                <a:gd name="T4" fmla="*/ 285 w 430"/>
                <a:gd name="T5" fmla="*/ 17 h 256"/>
                <a:gd name="T6" fmla="*/ 232 w 430"/>
                <a:gd name="T7" fmla="*/ 10 h 256"/>
                <a:gd name="T8" fmla="*/ 113 w 430"/>
                <a:gd name="T9" fmla="*/ 68 h 256"/>
                <a:gd name="T10" fmla="*/ 19 w 430"/>
                <a:gd name="T11" fmla="*/ 185 h 256"/>
                <a:gd name="T12" fmla="*/ 4 w 430"/>
                <a:gd name="T13" fmla="*/ 256 h 256"/>
                <a:gd name="T14" fmla="*/ 430 w 430"/>
                <a:gd name="T15" fmla="*/ 0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0" h="256">
                  <a:moveTo>
                    <a:pt x="430" y="0"/>
                  </a:moveTo>
                  <a:cubicBezTo>
                    <a:pt x="396" y="9"/>
                    <a:pt x="348" y="20"/>
                    <a:pt x="313" y="20"/>
                  </a:cubicBezTo>
                  <a:cubicBezTo>
                    <a:pt x="302" y="20"/>
                    <a:pt x="293" y="19"/>
                    <a:pt x="285" y="17"/>
                  </a:cubicBezTo>
                  <a:cubicBezTo>
                    <a:pt x="272" y="12"/>
                    <a:pt x="253" y="10"/>
                    <a:pt x="232" y="10"/>
                  </a:cubicBezTo>
                  <a:cubicBezTo>
                    <a:pt x="175" y="10"/>
                    <a:pt x="107" y="27"/>
                    <a:pt x="113" y="68"/>
                  </a:cubicBezTo>
                  <a:cubicBezTo>
                    <a:pt x="121" y="124"/>
                    <a:pt x="57" y="153"/>
                    <a:pt x="19" y="185"/>
                  </a:cubicBezTo>
                  <a:cubicBezTo>
                    <a:pt x="5" y="197"/>
                    <a:pt x="0" y="225"/>
                    <a:pt x="4" y="256"/>
                  </a:cubicBezTo>
                  <a:cubicBezTo>
                    <a:pt x="166" y="204"/>
                    <a:pt x="311" y="115"/>
                    <a:pt x="430" y="0"/>
                  </a:cubicBez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29" name="Freeform 13"/>
            <p:cNvSpPr>
              <a:spLocks noEditPoints="1"/>
            </p:cNvSpPr>
            <p:nvPr/>
          </p:nvSpPr>
          <p:spPr bwMode="auto">
            <a:xfrm>
              <a:off x="2310" y="889"/>
              <a:ext cx="3093" cy="2769"/>
            </a:xfrm>
            <a:custGeom>
              <a:avLst/>
              <a:gdLst>
                <a:gd name="T0" fmla="*/ 483 w 1892"/>
                <a:gd name="T1" fmla="*/ 677 h 1694"/>
                <a:gd name="T2" fmla="*/ 513 w 1892"/>
                <a:gd name="T3" fmla="*/ 1076 h 1694"/>
                <a:gd name="T4" fmla="*/ 529 w 1892"/>
                <a:gd name="T5" fmla="*/ 1276 h 1694"/>
                <a:gd name="T6" fmla="*/ 538 w 1892"/>
                <a:gd name="T7" fmla="*/ 1195 h 1694"/>
                <a:gd name="T8" fmla="*/ 475 w 1892"/>
                <a:gd name="T9" fmla="*/ 577 h 1694"/>
                <a:gd name="T10" fmla="*/ 1373 w 1892"/>
                <a:gd name="T11" fmla="*/ 523 h 1694"/>
                <a:gd name="T12" fmla="*/ 1396 w 1892"/>
                <a:gd name="T13" fmla="*/ 636 h 1694"/>
                <a:gd name="T14" fmla="*/ 1382 w 1892"/>
                <a:gd name="T15" fmla="*/ 755 h 1694"/>
                <a:gd name="T16" fmla="*/ 1317 w 1892"/>
                <a:gd name="T17" fmla="*/ 1311 h 1694"/>
                <a:gd name="T18" fmla="*/ 1346 w 1892"/>
                <a:gd name="T19" fmla="*/ 1194 h 1694"/>
                <a:gd name="T20" fmla="*/ 7 w 1892"/>
                <a:gd name="T21" fmla="*/ 16 h 1694"/>
                <a:gd name="T22" fmla="*/ 204 w 1892"/>
                <a:gd name="T23" fmla="*/ 0 h 1694"/>
                <a:gd name="T24" fmla="*/ 484 w 1892"/>
                <a:gd name="T25" fmla="*/ 16 h 1694"/>
                <a:gd name="T26" fmla="*/ 364 w 1892"/>
                <a:gd name="T27" fmla="*/ 0 h 1694"/>
                <a:gd name="T28" fmla="*/ 1284 w 1892"/>
                <a:gd name="T29" fmla="*/ 0 h 1694"/>
                <a:gd name="T30" fmla="*/ 1484 w 1892"/>
                <a:gd name="T31" fmla="*/ 16 h 1694"/>
                <a:gd name="T32" fmla="*/ 1644 w 1892"/>
                <a:gd name="T33" fmla="*/ 0 h 1694"/>
                <a:gd name="T34" fmla="*/ 724 w 1892"/>
                <a:gd name="T35" fmla="*/ 16 h 1694"/>
                <a:gd name="T36" fmla="*/ 684 w 1892"/>
                <a:gd name="T37" fmla="*/ 0 h 1694"/>
                <a:gd name="T38" fmla="*/ 1044 w 1892"/>
                <a:gd name="T39" fmla="*/ 0 h 1694"/>
                <a:gd name="T40" fmla="*/ 113 w 1892"/>
                <a:gd name="T41" fmla="*/ 978 h 1694"/>
                <a:gd name="T42" fmla="*/ 137 w 1892"/>
                <a:gd name="T43" fmla="*/ 1200 h 1694"/>
                <a:gd name="T44" fmla="*/ 134 w 1892"/>
                <a:gd name="T45" fmla="*/ 167 h 1694"/>
                <a:gd name="T46" fmla="*/ 265 w 1892"/>
                <a:gd name="T47" fmla="*/ 319 h 1694"/>
                <a:gd name="T48" fmla="*/ 68 w 1892"/>
                <a:gd name="T49" fmla="*/ 65 h 1694"/>
                <a:gd name="T50" fmla="*/ 36 w 1892"/>
                <a:gd name="T51" fmla="*/ 1135 h 1694"/>
                <a:gd name="T52" fmla="*/ 1722 w 1892"/>
                <a:gd name="T53" fmla="*/ 1158 h 1694"/>
                <a:gd name="T54" fmla="*/ 1182 w 1892"/>
                <a:gd name="T55" fmla="*/ 1502 h 1694"/>
                <a:gd name="T56" fmla="*/ 811 w 1892"/>
                <a:gd name="T57" fmla="*/ 1631 h 1694"/>
                <a:gd name="T58" fmla="*/ 1663 w 1892"/>
                <a:gd name="T59" fmla="*/ 1214 h 1694"/>
                <a:gd name="T60" fmla="*/ 205 w 1892"/>
                <a:gd name="T61" fmla="*/ 1243 h 1694"/>
                <a:gd name="T62" fmla="*/ 1562 w 1892"/>
                <a:gd name="T63" fmla="*/ 1279 h 1694"/>
                <a:gd name="T64" fmla="*/ 980 w 1892"/>
                <a:gd name="T65" fmla="*/ 1631 h 1694"/>
                <a:gd name="T66" fmla="*/ 272 w 1892"/>
                <a:gd name="T67" fmla="*/ 1286 h 1694"/>
                <a:gd name="T68" fmla="*/ 396 w 1892"/>
                <a:gd name="T69" fmla="*/ 471 h 1694"/>
                <a:gd name="T70" fmla="*/ 346 w 1892"/>
                <a:gd name="T71" fmla="*/ 704 h 1694"/>
                <a:gd name="T72" fmla="*/ 710 w 1892"/>
                <a:gd name="T73" fmla="*/ 1566 h 1694"/>
                <a:gd name="T74" fmla="*/ 1333 w 1892"/>
                <a:gd name="T75" fmla="*/ 565 h 1694"/>
                <a:gd name="T76" fmla="*/ 1306 w 1892"/>
                <a:gd name="T77" fmla="*/ 422 h 1694"/>
                <a:gd name="T78" fmla="*/ 1538 w 1892"/>
                <a:gd name="T79" fmla="*/ 416 h 1694"/>
                <a:gd name="T80" fmla="*/ 1347 w 1892"/>
                <a:gd name="T81" fmla="*/ 493 h 1694"/>
                <a:gd name="T82" fmla="*/ 1677 w 1892"/>
                <a:gd name="T83" fmla="*/ 220 h 1694"/>
                <a:gd name="T84" fmla="*/ 1823 w 1892"/>
                <a:gd name="T85" fmla="*/ 1094 h 1694"/>
                <a:gd name="T86" fmla="*/ 1802 w 1892"/>
                <a:gd name="T87" fmla="*/ 1014 h 1694"/>
                <a:gd name="T88" fmla="*/ 1149 w 1892"/>
                <a:gd name="T89" fmla="*/ 241 h 1694"/>
                <a:gd name="T90" fmla="*/ 1450 w 1892"/>
                <a:gd name="T91" fmla="*/ 499 h 1694"/>
                <a:gd name="T92" fmla="*/ 1765 w 1892"/>
                <a:gd name="T93" fmla="*/ 137 h 1694"/>
                <a:gd name="T94" fmla="*/ 902 w 1892"/>
                <a:gd name="T95" fmla="*/ 37 h 1694"/>
                <a:gd name="T96" fmla="*/ 933 w 1892"/>
                <a:gd name="T97" fmla="*/ 549 h 1694"/>
                <a:gd name="T98" fmla="*/ 1163 w 1892"/>
                <a:gd name="T99" fmla="*/ 282 h 1694"/>
                <a:gd name="T100" fmla="*/ 761 w 1892"/>
                <a:gd name="T101" fmla="*/ 232 h 1694"/>
                <a:gd name="T102" fmla="*/ 888 w 1892"/>
                <a:gd name="T103" fmla="*/ 78 h 1694"/>
                <a:gd name="T104" fmla="*/ 493 w 1892"/>
                <a:gd name="T105" fmla="*/ 565 h 1694"/>
                <a:gd name="T106" fmla="*/ 1006 w 1892"/>
                <a:gd name="T107" fmla="*/ 100 h 1694"/>
                <a:gd name="T108" fmla="*/ 813 w 1892"/>
                <a:gd name="T109" fmla="*/ 565 h 1694"/>
                <a:gd name="T110" fmla="*/ 570 w 1892"/>
                <a:gd name="T111" fmla="*/ 438 h 1694"/>
                <a:gd name="T112" fmla="*/ 573 w 1892"/>
                <a:gd name="T113" fmla="*/ 549 h 1694"/>
                <a:gd name="T114" fmla="*/ 550 w 1892"/>
                <a:gd name="T115" fmla="*/ 141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2" h="1694">
                  <a:moveTo>
                    <a:pt x="495" y="837"/>
                  </a:moveTo>
                  <a:cubicBezTo>
                    <a:pt x="492" y="797"/>
                    <a:pt x="492" y="797"/>
                    <a:pt x="492" y="797"/>
                  </a:cubicBezTo>
                  <a:cubicBezTo>
                    <a:pt x="508" y="796"/>
                    <a:pt x="508" y="796"/>
                    <a:pt x="508" y="796"/>
                  </a:cubicBezTo>
                  <a:cubicBezTo>
                    <a:pt x="511" y="836"/>
                    <a:pt x="511" y="836"/>
                    <a:pt x="511" y="836"/>
                  </a:cubicBezTo>
                  <a:cubicBezTo>
                    <a:pt x="495" y="837"/>
                    <a:pt x="495" y="837"/>
                    <a:pt x="495" y="837"/>
                  </a:cubicBezTo>
                  <a:moveTo>
                    <a:pt x="517" y="915"/>
                  </a:moveTo>
                  <a:cubicBezTo>
                    <a:pt x="514" y="876"/>
                    <a:pt x="514" y="876"/>
                    <a:pt x="514" y="876"/>
                  </a:cubicBezTo>
                  <a:cubicBezTo>
                    <a:pt x="498" y="877"/>
                    <a:pt x="498" y="877"/>
                    <a:pt x="498" y="877"/>
                  </a:cubicBezTo>
                  <a:cubicBezTo>
                    <a:pt x="501" y="917"/>
                    <a:pt x="501" y="917"/>
                    <a:pt x="501" y="917"/>
                  </a:cubicBezTo>
                  <a:cubicBezTo>
                    <a:pt x="517" y="915"/>
                    <a:pt x="517" y="915"/>
                    <a:pt x="517" y="915"/>
                  </a:cubicBezTo>
                  <a:moveTo>
                    <a:pt x="480" y="637"/>
                  </a:moveTo>
                  <a:cubicBezTo>
                    <a:pt x="483" y="677"/>
                    <a:pt x="483" y="677"/>
                    <a:pt x="483" y="677"/>
                  </a:cubicBezTo>
                  <a:cubicBezTo>
                    <a:pt x="499" y="676"/>
                    <a:pt x="499" y="676"/>
                    <a:pt x="499" y="676"/>
                  </a:cubicBezTo>
                  <a:cubicBezTo>
                    <a:pt x="496" y="636"/>
                    <a:pt x="496" y="636"/>
                    <a:pt x="496" y="636"/>
                  </a:cubicBezTo>
                  <a:cubicBezTo>
                    <a:pt x="480" y="637"/>
                    <a:pt x="480" y="637"/>
                    <a:pt x="480" y="637"/>
                  </a:cubicBezTo>
                  <a:moveTo>
                    <a:pt x="523" y="995"/>
                  </a:moveTo>
                  <a:cubicBezTo>
                    <a:pt x="520" y="955"/>
                    <a:pt x="520" y="955"/>
                    <a:pt x="520" y="955"/>
                  </a:cubicBezTo>
                  <a:cubicBezTo>
                    <a:pt x="504" y="956"/>
                    <a:pt x="504" y="956"/>
                    <a:pt x="504" y="956"/>
                  </a:cubicBezTo>
                  <a:cubicBezTo>
                    <a:pt x="507" y="996"/>
                    <a:pt x="507" y="996"/>
                    <a:pt x="507" y="996"/>
                  </a:cubicBezTo>
                  <a:cubicBezTo>
                    <a:pt x="523" y="995"/>
                    <a:pt x="523" y="995"/>
                    <a:pt x="523" y="995"/>
                  </a:cubicBezTo>
                  <a:moveTo>
                    <a:pt x="529" y="1075"/>
                  </a:moveTo>
                  <a:cubicBezTo>
                    <a:pt x="526" y="1035"/>
                    <a:pt x="526" y="1035"/>
                    <a:pt x="526" y="1035"/>
                  </a:cubicBezTo>
                  <a:cubicBezTo>
                    <a:pt x="510" y="1036"/>
                    <a:pt x="510" y="1036"/>
                    <a:pt x="510" y="1036"/>
                  </a:cubicBezTo>
                  <a:cubicBezTo>
                    <a:pt x="513" y="1076"/>
                    <a:pt x="513" y="1076"/>
                    <a:pt x="513" y="1076"/>
                  </a:cubicBezTo>
                  <a:cubicBezTo>
                    <a:pt x="529" y="1075"/>
                    <a:pt x="529" y="1075"/>
                    <a:pt x="529" y="1075"/>
                  </a:cubicBezTo>
                  <a:moveTo>
                    <a:pt x="505" y="756"/>
                  </a:moveTo>
                  <a:cubicBezTo>
                    <a:pt x="502" y="716"/>
                    <a:pt x="502" y="716"/>
                    <a:pt x="502" y="716"/>
                  </a:cubicBezTo>
                  <a:cubicBezTo>
                    <a:pt x="486" y="717"/>
                    <a:pt x="486" y="717"/>
                    <a:pt x="486" y="717"/>
                  </a:cubicBezTo>
                  <a:cubicBezTo>
                    <a:pt x="489" y="757"/>
                    <a:pt x="489" y="757"/>
                    <a:pt x="489" y="757"/>
                  </a:cubicBezTo>
                  <a:cubicBezTo>
                    <a:pt x="505" y="756"/>
                    <a:pt x="505" y="756"/>
                    <a:pt x="505" y="756"/>
                  </a:cubicBezTo>
                  <a:moveTo>
                    <a:pt x="516" y="1116"/>
                  </a:moveTo>
                  <a:cubicBezTo>
                    <a:pt x="519" y="1156"/>
                    <a:pt x="519" y="1156"/>
                    <a:pt x="519" y="1156"/>
                  </a:cubicBezTo>
                  <a:cubicBezTo>
                    <a:pt x="535" y="1155"/>
                    <a:pt x="535" y="1155"/>
                    <a:pt x="535" y="1155"/>
                  </a:cubicBezTo>
                  <a:cubicBezTo>
                    <a:pt x="532" y="1115"/>
                    <a:pt x="532" y="1115"/>
                    <a:pt x="532" y="1115"/>
                  </a:cubicBezTo>
                  <a:cubicBezTo>
                    <a:pt x="516" y="1116"/>
                    <a:pt x="516" y="1116"/>
                    <a:pt x="516" y="1116"/>
                  </a:cubicBezTo>
                  <a:moveTo>
                    <a:pt x="529" y="1276"/>
                  </a:moveTo>
                  <a:cubicBezTo>
                    <a:pt x="532" y="1315"/>
                    <a:pt x="532" y="1315"/>
                    <a:pt x="532" y="1315"/>
                  </a:cubicBezTo>
                  <a:cubicBezTo>
                    <a:pt x="548" y="1314"/>
                    <a:pt x="548" y="1314"/>
                    <a:pt x="548" y="1314"/>
                  </a:cubicBezTo>
                  <a:cubicBezTo>
                    <a:pt x="545" y="1274"/>
                    <a:pt x="545" y="1274"/>
                    <a:pt x="545" y="1274"/>
                  </a:cubicBezTo>
                  <a:cubicBezTo>
                    <a:pt x="529" y="1276"/>
                    <a:pt x="529" y="1276"/>
                    <a:pt x="529" y="1276"/>
                  </a:cubicBezTo>
                  <a:moveTo>
                    <a:pt x="554" y="1394"/>
                  </a:moveTo>
                  <a:cubicBezTo>
                    <a:pt x="551" y="1354"/>
                    <a:pt x="551" y="1354"/>
                    <a:pt x="551" y="1354"/>
                  </a:cubicBezTo>
                  <a:cubicBezTo>
                    <a:pt x="535" y="1355"/>
                    <a:pt x="535" y="1355"/>
                    <a:pt x="535" y="1355"/>
                  </a:cubicBezTo>
                  <a:cubicBezTo>
                    <a:pt x="538" y="1395"/>
                    <a:pt x="538" y="1395"/>
                    <a:pt x="538" y="1395"/>
                  </a:cubicBezTo>
                  <a:cubicBezTo>
                    <a:pt x="554" y="1394"/>
                    <a:pt x="554" y="1394"/>
                    <a:pt x="554" y="1394"/>
                  </a:cubicBezTo>
                  <a:moveTo>
                    <a:pt x="525" y="1236"/>
                  </a:moveTo>
                  <a:cubicBezTo>
                    <a:pt x="541" y="1234"/>
                    <a:pt x="541" y="1234"/>
                    <a:pt x="541" y="1234"/>
                  </a:cubicBezTo>
                  <a:cubicBezTo>
                    <a:pt x="538" y="1195"/>
                    <a:pt x="538" y="1195"/>
                    <a:pt x="538" y="1195"/>
                  </a:cubicBezTo>
                  <a:cubicBezTo>
                    <a:pt x="522" y="1196"/>
                    <a:pt x="522" y="1196"/>
                    <a:pt x="522" y="1196"/>
                  </a:cubicBezTo>
                  <a:cubicBezTo>
                    <a:pt x="525" y="1236"/>
                    <a:pt x="525" y="1236"/>
                    <a:pt x="525" y="1236"/>
                  </a:cubicBezTo>
                  <a:moveTo>
                    <a:pt x="477" y="598"/>
                  </a:moveTo>
                  <a:cubicBezTo>
                    <a:pt x="492" y="596"/>
                    <a:pt x="492" y="596"/>
                    <a:pt x="492" y="596"/>
                  </a:cubicBezTo>
                  <a:cubicBezTo>
                    <a:pt x="490" y="560"/>
                    <a:pt x="490" y="560"/>
                    <a:pt x="490" y="560"/>
                  </a:cubicBezTo>
                  <a:cubicBezTo>
                    <a:pt x="492" y="557"/>
                    <a:pt x="492" y="557"/>
                    <a:pt x="492" y="557"/>
                  </a:cubicBezTo>
                  <a:cubicBezTo>
                    <a:pt x="487" y="552"/>
                    <a:pt x="487" y="552"/>
                    <a:pt x="487" y="552"/>
                  </a:cubicBezTo>
                  <a:cubicBezTo>
                    <a:pt x="481" y="557"/>
                    <a:pt x="481" y="557"/>
                    <a:pt x="481" y="557"/>
                  </a:cubicBezTo>
                  <a:cubicBezTo>
                    <a:pt x="475" y="552"/>
                    <a:pt x="475" y="552"/>
                    <a:pt x="475" y="552"/>
                  </a:cubicBezTo>
                  <a:cubicBezTo>
                    <a:pt x="450" y="582"/>
                    <a:pt x="450" y="582"/>
                    <a:pt x="450" y="582"/>
                  </a:cubicBezTo>
                  <a:cubicBezTo>
                    <a:pt x="462" y="593"/>
                    <a:pt x="462" y="593"/>
                    <a:pt x="462" y="593"/>
                  </a:cubicBezTo>
                  <a:cubicBezTo>
                    <a:pt x="475" y="577"/>
                    <a:pt x="475" y="577"/>
                    <a:pt x="475" y="577"/>
                  </a:cubicBezTo>
                  <a:cubicBezTo>
                    <a:pt x="477" y="598"/>
                    <a:pt x="477" y="598"/>
                    <a:pt x="477" y="598"/>
                  </a:cubicBezTo>
                  <a:moveTo>
                    <a:pt x="1328" y="1353"/>
                  </a:moveTo>
                  <a:cubicBezTo>
                    <a:pt x="1312" y="1351"/>
                    <a:pt x="1312" y="1351"/>
                    <a:pt x="1312" y="1351"/>
                  </a:cubicBezTo>
                  <a:cubicBezTo>
                    <a:pt x="1307" y="1390"/>
                    <a:pt x="1307" y="1390"/>
                    <a:pt x="1307" y="1390"/>
                  </a:cubicBezTo>
                  <a:cubicBezTo>
                    <a:pt x="1323" y="1392"/>
                    <a:pt x="1323" y="1392"/>
                    <a:pt x="1323" y="1392"/>
                  </a:cubicBezTo>
                  <a:cubicBezTo>
                    <a:pt x="1328" y="1353"/>
                    <a:pt x="1328" y="1353"/>
                    <a:pt x="1328" y="1353"/>
                  </a:cubicBezTo>
                  <a:moveTo>
                    <a:pt x="1413" y="557"/>
                  </a:moveTo>
                  <a:cubicBezTo>
                    <a:pt x="1413" y="549"/>
                    <a:pt x="1413" y="549"/>
                    <a:pt x="1413" y="549"/>
                  </a:cubicBezTo>
                  <a:cubicBezTo>
                    <a:pt x="1404" y="549"/>
                    <a:pt x="1404" y="549"/>
                    <a:pt x="1404" y="549"/>
                  </a:cubicBezTo>
                  <a:cubicBezTo>
                    <a:pt x="1411" y="543"/>
                    <a:pt x="1411" y="543"/>
                    <a:pt x="1411" y="543"/>
                  </a:cubicBezTo>
                  <a:cubicBezTo>
                    <a:pt x="1385" y="513"/>
                    <a:pt x="1385" y="513"/>
                    <a:pt x="1385" y="513"/>
                  </a:cubicBezTo>
                  <a:cubicBezTo>
                    <a:pt x="1373" y="523"/>
                    <a:pt x="1373" y="523"/>
                    <a:pt x="1373" y="523"/>
                  </a:cubicBezTo>
                  <a:cubicBezTo>
                    <a:pt x="1396" y="549"/>
                    <a:pt x="1396" y="549"/>
                    <a:pt x="1396" y="549"/>
                  </a:cubicBezTo>
                  <a:cubicBezTo>
                    <a:pt x="1373" y="549"/>
                    <a:pt x="1373" y="549"/>
                    <a:pt x="1373" y="549"/>
                  </a:cubicBezTo>
                  <a:cubicBezTo>
                    <a:pt x="1373" y="565"/>
                    <a:pt x="1373" y="565"/>
                    <a:pt x="1373" y="565"/>
                  </a:cubicBezTo>
                  <a:cubicBezTo>
                    <a:pt x="1404" y="565"/>
                    <a:pt x="1404" y="565"/>
                    <a:pt x="1404" y="565"/>
                  </a:cubicBezTo>
                  <a:cubicBezTo>
                    <a:pt x="1401" y="596"/>
                    <a:pt x="1401" y="596"/>
                    <a:pt x="1401" y="596"/>
                  </a:cubicBezTo>
                  <a:cubicBezTo>
                    <a:pt x="1416" y="598"/>
                    <a:pt x="1416" y="598"/>
                    <a:pt x="1416" y="598"/>
                  </a:cubicBezTo>
                  <a:cubicBezTo>
                    <a:pt x="1421" y="558"/>
                    <a:pt x="1421" y="558"/>
                    <a:pt x="1421" y="558"/>
                  </a:cubicBezTo>
                  <a:cubicBezTo>
                    <a:pt x="1413" y="557"/>
                    <a:pt x="1413" y="557"/>
                    <a:pt x="1413" y="557"/>
                  </a:cubicBezTo>
                  <a:moveTo>
                    <a:pt x="1391" y="675"/>
                  </a:moveTo>
                  <a:cubicBezTo>
                    <a:pt x="1407" y="677"/>
                    <a:pt x="1407" y="677"/>
                    <a:pt x="1407" y="677"/>
                  </a:cubicBezTo>
                  <a:cubicBezTo>
                    <a:pt x="1412" y="637"/>
                    <a:pt x="1412" y="637"/>
                    <a:pt x="1412" y="637"/>
                  </a:cubicBezTo>
                  <a:cubicBezTo>
                    <a:pt x="1396" y="636"/>
                    <a:pt x="1396" y="636"/>
                    <a:pt x="1396" y="636"/>
                  </a:cubicBezTo>
                  <a:cubicBezTo>
                    <a:pt x="1391" y="675"/>
                    <a:pt x="1391" y="675"/>
                    <a:pt x="1391" y="675"/>
                  </a:cubicBezTo>
                  <a:moveTo>
                    <a:pt x="1384" y="876"/>
                  </a:moveTo>
                  <a:cubicBezTo>
                    <a:pt x="1368" y="874"/>
                    <a:pt x="1368" y="874"/>
                    <a:pt x="1368" y="874"/>
                  </a:cubicBezTo>
                  <a:cubicBezTo>
                    <a:pt x="1363" y="914"/>
                    <a:pt x="1363" y="914"/>
                    <a:pt x="1363" y="914"/>
                  </a:cubicBezTo>
                  <a:cubicBezTo>
                    <a:pt x="1379" y="916"/>
                    <a:pt x="1379" y="916"/>
                    <a:pt x="1379" y="916"/>
                  </a:cubicBezTo>
                  <a:cubicBezTo>
                    <a:pt x="1384" y="876"/>
                    <a:pt x="1384" y="876"/>
                    <a:pt x="1384" y="876"/>
                  </a:cubicBezTo>
                  <a:moveTo>
                    <a:pt x="1393" y="796"/>
                  </a:moveTo>
                  <a:cubicBezTo>
                    <a:pt x="1377" y="794"/>
                    <a:pt x="1377" y="794"/>
                    <a:pt x="1377" y="794"/>
                  </a:cubicBezTo>
                  <a:cubicBezTo>
                    <a:pt x="1373" y="834"/>
                    <a:pt x="1373" y="834"/>
                    <a:pt x="1373" y="834"/>
                  </a:cubicBezTo>
                  <a:cubicBezTo>
                    <a:pt x="1388" y="836"/>
                    <a:pt x="1388" y="836"/>
                    <a:pt x="1388" y="836"/>
                  </a:cubicBezTo>
                  <a:cubicBezTo>
                    <a:pt x="1393" y="796"/>
                    <a:pt x="1393" y="796"/>
                    <a:pt x="1393" y="796"/>
                  </a:cubicBezTo>
                  <a:moveTo>
                    <a:pt x="1382" y="755"/>
                  </a:moveTo>
                  <a:cubicBezTo>
                    <a:pt x="1398" y="757"/>
                    <a:pt x="1398" y="757"/>
                    <a:pt x="1398" y="757"/>
                  </a:cubicBezTo>
                  <a:cubicBezTo>
                    <a:pt x="1402" y="717"/>
                    <a:pt x="1402" y="717"/>
                    <a:pt x="1402" y="717"/>
                  </a:cubicBezTo>
                  <a:cubicBezTo>
                    <a:pt x="1387" y="715"/>
                    <a:pt x="1387" y="715"/>
                    <a:pt x="1387" y="715"/>
                  </a:cubicBezTo>
                  <a:cubicBezTo>
                    <a:pt x="1382" y="755"/>
                    <a:pt x="1382" y="755"/>
                    <a:pt x="1382" y="755"/>
                  </a:cubicBezTo>
                  <a:moveTo>
                    <a:pt x="1356" y="1114"/>
                  </a:moveTo>
                  <a:cubicBezTo>
                    <a:pt x="1340" y="1112"/>
                    <a:pt x="1340" y="1112"/>
                    <a:pt x="1340" y="1112"/>
                  </a:cubicBezTo>
                  <a:cubicBezTo>
                    <a:pt x="1335" y="1152"/>
                    <a:pt x="1335" y="1152"/>
                    <a:pt x="1335" y="1152"/>
                  </a:cubicBezTo>
                  <a:cubicBezTo>
                    <a:pt x="1351" y="1154"/>
                    <a:pt x="1351" y="1154"/>
                    <a:pt x="1351" y="1154"/>
                  </a:cubicBezTo>
                  <a:cubicBezTo>
                    <a:pt x="1356" y="1114"/>
                    <a:pt x="1356" y="1114"/>
                    <a:pt x="1356" y="1114"/>
                  </a:cubicBezTo>
                  <a:moveTo>
                    <a:pt x="1337" y="1273"/>
                  </a:moveTo>
                  <a:cubicBezTo>
                    <a:pt x="1321" y="1271"/>
                    <a:pt x="1321" y="1271"/>
                    <a:pt x="1321" y="1271"/>
                  </a:cubicBezTo>
                  <a:cubicBezTo>
                    <a:pt x="1317" y="1311"/>
                    <a:pt x="1317" y="1311"/>
                    <a:pt x="1317" y="1311"/>
                  </a:cubicBezTo>
                  <a:cubicBezTo>
                    <a:pt x="1332" y="1313"/>
                    <a:pt x="1332" y="1313"/>
                    <a:pt x="1332" y="1313"/>
                  </a:cubicBezTo>
                  <a:cubicBezTo>
                    <a:pt x="1337" y="1273"/>
                    <a:pt x="1337" y="1273"/>
                    <a:pt x="1337" y="1273"/>
                  </a:cubicBezTo>
                  <a:moveTo>
                    <a:pt x="1365" y="1035"/>
                  </a:moveTo>
                  <a:cubicBezTo>
                    <a:pt x="1349" y="1033"/>
                    <a:pt x="1349" y="1033"/>
                    <a:pt x="1349" y="1033"/>
                  </a:cubicBezTo>
                  <a:cubicBezTo>
                    <a:pt x="1345" y="1073"/>
                    <a:pt x="1345" y="1073"/>
                    <a:pt x="1345" y="1073"/>
                  </a:cubicBezTo>
                  <a:cubicBezTo>
                    <a:pt x="1360" y="1074"/>
                    <a:pt x="1360" y="1074"/>
                    <a:pt x="1360" y="1074"/>
                  </a:cubicBezTo>
                  <a:cubicBezTo>
                    <a:pt x="1365" y="1035"/>
                    <a:pt x="1365" y="1035"/>
                    <a:pt x="1365" y="1035"/>
                  </a:cubicBezTo>
                  <a:moveTo>
                    <a:pt x="1346" y="1194"/>
                  </a:moveTo>
                  <a:cubicBezTo>
                    <a:pt x="1331" y="1192"/>
                    <a:pt x="1331" y="1192"/>
                    <a:pt x="1331" y="1192"/>
                  </a:cubicBezTo>
                  <a:cubicBezTo>
                    <a:pt x="1326" y="1231"/>
                    <a:pt x="1326" y="1231"/>
                    <a:pt x="1326" y="1231"/>
                  </a:cubicBezTo>
                  <a:cubicBezTo>
                    <a:pt x="1342" y="1233"/>
                    <a:pt x="1342" y="1233"/>
                    <a:pt x="1342" y="1233"/>
                  </a:cubicBezTo>
                  <a:cubicBezTo>
                    <a:pt x="1346" y="1194"/>
                    <a:pt x="1346" y="1194"/>
                    <a:pt x="1346" y="1194"/>
                  </a:cubicBezTo>
                  <a:moveTo>
                    <a:pt x="1374" y="955"/>
                  </a:moveTo>
                  <a:cubicBezTo>
                    <a:pt x="1359" y="953"/>
                    <a:pt x="1359" y="953"/>
                    <a:pt x="1359" y="953"/>
                  </a:cubicBezTo>
                  <a:cubicBezTo>
                    <a:pt x="1354" y="993"/>
                    <a:pt x="1354" y="993"/>
                    <a:pt x="1354" y="993"/>
                  </a:cubicBezTo>
                  <a:cubicBezTo>
                    <a:pt x="1370" y="995"/>
                    <a:pt x="1370" y="995"/>
                    <a:pt x="1370" y="995"/>
                  </a:cubicBezTo>
                  <a:cubicBezTo>
                    <a:pt x="1374" y="955"/>
                    <a:pt x="1374" y="955"/>
                    <a:pt x="1374" y="955"/>
                  </a:cubicBezTo>
                  <a:moveTo>
                    <a:pt x="124" y="0"/>
                  </a:moveTo>
                  <a:cubicBezTo>
                    <a:pt x="84" y="0"/>
                    <a:pt x="84" y="0"/>
                    <a:pt x="84" y="0"/>
                  </a:cubicBezTo>
                  <a:cubicBezTo>
                    <a:pt x="84" y="16"/>
                    <a:pt x="84" y="16"/>
                    <a:pt x="84" y="16"/>
                  </a:cubicBezTo>
                  <a:cubicBezTo>
                    <a:pt x="124" y="16"/>
                    <a:pt x="124" y="16"/>
                    <a:pt x="124" y="16"/>
                  </a:cubicBezTo>
                  <a:cubicBezTo>
                    <a:pt x="124" y="0"/>
                    <a:pt x="124" y="0"/>
                    <a:pt x="124" y="0"/>
                  </a:cubicBezTo>
                  <a:moveTo>
                    <a:pt x="4" y="16"/>
                  </a:moveTo>
                  <a:cubicBezTo>
                    <a:pt x="7" y="16"/>
                    <a:pt x="7" y="16"/>
                    <a:pt x="7" y="16"/>
                  </a:cubicBezTo>
                  <a:cubicBezTo>
                    <a:pt x="10" y="21"/>
                    <a:pt x="17" y="29"/>
                    <a:pt x="30" y="45"/>
                  </a:cubicBezTo>
                  <a:cubicBezTo>
                    <a:pt x="42" y="35"/>
                    <a:pt x="42" y="35"/>
                    <a:pt x="42" y="35"/>
                  </a:cubicBezTo>
                  <a:cubicBezTo>
                    <a:pt x="36" y="26"/>
                    <a:pt x="31" y="20"/>
                    <a:pt x="27" y="16"/>
                  </a:cubicBezTo>
                  <a:cubicBezTo>
                    <a:pt x="44" y="16"/>
                    <a:pt x="44" y="16"/>
                    <a:pt x="44" y="16"/>
                  </a:cubicBezTo>
                  <a:cubicBezTo>
                    <a:pt x="44" y="0"/>
                    <a:pt x="44" y="0"/>
                    <a:pt x="44" y="0"/>
                  </a:cubicBezTo>
                  <a:cubicBezTo>
                    <a:pt x="4" y="0"/>
                    <a:pt x="4" y="0"/>
                    <a:pt x="4" y="0"/>
                  </a:cubicBezTo>
                  <a:cubicBezTo>
                    <a:pt x="4" y="0"/>
                    <a:pt x="4" y="0"/>
                    <a:pt x="4" y="0"/>
                  </a:cubicBezTo>
                  <a:cubicBezTo>
                    <a:pt x="4" y="0"/>
                    <a:pt x="4" y="0"/>
                    <a:pt x="4" y="0"/>
                  </a:cubicBezTo>
                  <a:cubicBezTo>
                    <a:pt x="4" y="8"/>
                    <a:pt x="4" y="8"/>
                    <a:pt x="4" y="8"/>
                  </a:cubicBezTo>
                  <a:cubicBezTo>
                    <a:pt x="4" y="8"/>
                    <a:pt x="4" y="9"/>
                    <a:pt x="4" y="9"/>
                  </a:cubicBezTo>
                  <a:cubicBezTo>
                    <a:pt x="4" y="16"/>
                    <a:pt x="4" y="16"/>
                    <a:pt x="4" y="16"/>
                  </a:cubicBezTo>
                  <a:moveTo>
                    <a:pt x="204" y="0"/>
                  </a:moveTo>
                  <a:cubicBezTo>
                    <a:pt x="164" y="0"/>
                    <a:pt x="164" y="0"/>
                    <a:pt x="164" y="0"/>
                  </a:cubicBezTo>
                  <a:cubicBezTo>
                    <a:pt x="164" y="16"/>
                    <a:pt x="164" y="16"/>
                    <a:pt x="164" y="16"/>
                  </a:cubicBezTo>
                  <a:cubicBezTo>
                    <a:pt x="204" y="16"/>
                    <a:pt x="204" y="16"/>
                    <a:pt x="204" y="16"/>
                  </a:cubicBezTo>
                  <a:cubicBezTo>
                    <a:pt x="204" y="0"/>
                    <a:pt x="204" y="0"/>
                    <a:pt x="204" y="0"/>
                  </a:cubicBezTo>
                  <a:moveTo>
                    <a:pt x="284" y="0"/>
                  </a:moveTo>
                  <a:cubicBezTo>
                    <a:pt x="244" y="0"/>
                    <a:pt x="244" y="0"/>
                    <a:pt x="244" y="0"/>
                  </a:cubicBezTo>
                  <a:cubicBezTo>
                    <a:pt x="244" y="16"/>
                    <a:pt x="244" y="16"/>
                    <a:pt x="244" y="16"/>
                  </a:cubicBezTo>
                  <a:cubicBezTo>
                    <a:pt x="284" y="16"/>
                    <a:pt x="284" y="16"/>
                    <a:pt x="284" y="16"/>
                  </a:cubicBezTo>
                  <a:cubicBezTo>
                    <a:pt x="284" y="0"/>
                    <a:pt x="284" y="0"/>
                    <a:pt x="284" y="0"/>
                  </a:cubicBezTo>
                  <a:moveTo>
                    <a:pt x="524" y="0"/>
                  </a:moveTo>
                  <a:cubicBezTo>
                    <a:pt x="484" y="0"/>
                    <a:pt x="484" y="0"/>
                    <a:pt x="484" y="0"/>
                  </a:cubicBezTo>
                  <a:cubicBezTo>
                    <a:pt x="484" y="16"/>
                    <a:pt x="484" y="16"/>
                    <a:pt x="484" y="16"/>
                  </a:cubicBezTo>
                  <a:cubicBezTo>
                    <a:pt x="524" y="16"/>
                    <a:pt x="524" y="16"/>
                    <a:pt x="524" y="16"/>
                  </a:cubicBezTo>
                  <a:cubicBezTo>
                    <a:pt x="524" y="0"/>
                    <a:pt x="524" y="0"/>
                    <a:pt x="524" y="0"/>
                  </a:cubicBezTo>
                  <a:moveTo>
                    <a:pt x="444" y="0"/>
                  </a:moveTo>
                  <a:cubicBezTo>
                    <a:pt x="404" y="0"/>
                    <a:pt x="404" y="0"/>
                    <a:pt x="404" y="0"/>
                  </a:cubicBezTo>
                  <a:cubicBezTo>
                    <a:pt x="404" y="16"/>
                    <a:pt x="404" y="16"/>
                    <a:pt x="404" y="16"/>
                  </a:cubicBezTo>
                  <a:cubicBezTo>
                    <a:pt x="444" y="16"/>
                    <a:pt x="444" y="16"/>
                    <a:pt x="444" y="16"/>
                  </a:cubicBezTo>
                  <a:cubicBezTo>
                    <a:pt x="444" y="0"/>
                    <a:pt x="444" y="0"/>
                    <a:pt x="444" y="0"/>
                  </a:cubicBezTo>
                  <a:moveTo>
                    <a:pt x="364" y="0"/>
                  </a:moveTo>
                  <a:cubicBezTo>
                    <a:pt x="324" y="0"/>
                    <a:pt x="324" y="0"/>
                    <a:pt x="324" y="0"/>
                  </a:cubicBezTo>
                  <a:cubicBezTo>
                    <a:pt x="324" y="16"/>
                    <a:pt x="324" y="16"/>
                    <a:pt x="324" y="16"/>
                  </a:cubicBezTo>
                  <a:cubicBezTo>
                    <a:pt x="364" y="16"/>
                    <a:pt x="364" y="16"/>
                    <a:pt x="364" y="16"/>
                  </a:cubicBezTo>
                  <a:cubicBezTo>
                    <a:pt x="364" y="0"/>
                    <a:pt x="364" y="0"/>
                    <a:pt x="364" y="0"/>
                  </a:cubicBezTo>
                  <a:moveTo>
                    <a:pt x="1004" y="0"/>
                  </a:moveTo>
                  <a:cubicBezTo>
                    <a:pt x="964" y="0"/>
                    <a:pt x="964" y="0"/>
                    <a:pt x="964" y="0"/>
                  </a:cubicBezTo>
                  <a:cubicBezTo>
                    <a:pt x="964" y="16"/>
                    <a:pt x="964" y="16"/>
                    <a:pt x="964" y="16"/>
                  </a:cubicBezTo>
                  <a:cubicBezTo>
                    <a:pt x="1004" y="16"/>
                    <a:pt x="1004" y="16"/>
                    <a:pt x="1004" y="16"/>
                  </a:cubicBezTo>
                  <a:cubicBezTo>
                    <a:pt x="1004" y="0"/>
                    <a:pt x="1004" y="0"/>
                    <a:pt x="1004" y="0"/>
                  </a:cubicBezTo>
                  <a:moveTo>
                    <a:pt x="1564" y="0"/>
                  </a:moveTo>
                  <a:cubicBezTo>
                    <a:pt x="1524" y="0"/>
                    <a:pt x="1524" y="0"/>
                    <a:pt x="1524" y="0"/>
                  </a:cubicBezTo>
                  <a:cubicBezTo>
                    <a:pt x="1524" y="16"/>
                    <a:pt x="1524" y="16"/>
                    <a:pt x="1524" y="16"/>
                  </a:cubicBezTo>
                  <a:cubicBezTo>
                    <a:pt x="1564" y="16"/>
                    <a:pt x="1564" y="16"/>
                    <a:pt x="1564" y="16"/>
                  </a:cubicBezTo>
                  <a:cubicBezTo>
                    <a:pt x="1564" y="0"/>
                    <a:pt x="1564" y="0"/>
                    <a:pt x="1564" y="0"/>
                  </a:cubicBezTo>
                  <a:moveTo>
                    <a:pt x="1324" y="0"/>
                  </a:moveTo>
                  <a:cubicBezTo>
                    <a:pt x="1284" y="0"/>
                    <a:pt x="1284" y="0"/>
                    <a:pt x="1284" y="0"/>
                  </a:cubicBezTo>
                  <a:cubicBezTo>
                    <a:pt x="1284" y="16"/>
                    <a:pt x="1284" y="16"/>
                    <a:pt x="1284" y="16"/>
                  </a:cubicBezTo>
                  <a:cubicBezTo>
                    <a:pt x="1324" y="16"/>
                    <a:pt x="1324" y="16"/>
                    <a:pt x="1324" y="16"/>
                  </a:cubicBezTo>
                  <a:cubicBezTo>
                    <a:pt x="1324" y="0"/>
                    <a:pt x="1324" y="0"/>
                    <a:pt x="1324" y="0"/>
                  </a:cubicBezTo>
                  <a:moveTo>
                    <a:pt x="1404" y="0"/>
                  </a:moveTo>
                  <a:cubicBezTo>
                    <a:pt x="1364" y="0"/>
                    <a:pt x="1364" y="0"/>
                    <a:pt x="1364" y="0"/>
                  </a:cubicBezTo>
                  <a:cubicBezTo>
                    <a:pt x="1364" y="16"/>
                    <a:pt x="1364" y="16"/>
                    <a:pt x="1364" y="16"/>
                  </a:cubicBezTo>
                  <a:cubicBezTo>
                    <a:pt x="1404" y="16"/>
                    <a:pt x="1404" y="16"/>
                    <a:pt x="1404" y="16"/>
                  </a:cubicBezTo>
                  <a:cubicBezTo>
                    <a:pt x="1404" y="0"/>
                    <a:pt x="1404" y="0"/>
                    <a:pt x="1404" y="0"/>
                  </a:cubicBezTo>
                  <a:moveTo>
                    <a:pt x="1484" y="0"/>
                  </a:moveTo>
                  <a:cubicBezTo>
                    <a:pt x="1444" y="0"/>
                    <a:pt x="1444" y="0"/>
                    <a:pt x="1444" y="0"/>
                  </a:cubicBezTo>
                  <a:cubicBezTo>
                    <a:pt x="1444" y="16"/>
                    <a:pt x="1444" y="16"/>
                    <a:pt x="1444" y="16"/>
                  </a:cubicBezTo>
                  <a:cubicBezTo>
                    <a:pt x="1484" y="16"/>
                    <a:pt x="1484" y="16"/>
                    <a:pt x="1484" y="16"/>
                  </a:cubicBezTo>
                  <a:cubicBezTo>
                    <a:pt x="1484" y="0"/>
                    <a:pt x="1484" y="0"/>
                    <a:pt x="1484" y="0"/>
                  </a:cubicBezTo>
                  <a:moveTo>
                    <a:pt x="1804" y="0"/>
                  </a:moveTo>
                  <a:cubicBezTo>
                    <a:pt x="1764" y="0"/>
                    <a:pt x="1764" y="0"/>
                    <a:pt x="1764" y="0"/>
                  </a:cubicBezTo>
                  <a:cubicBezTo>
                    <a:pt x="1764" y="16"/>
                    <a:pt x="1764" y="16"/>
                    <a:pt x="1764" y="16"/>
                  </a:cubicBezTo>
                  <a:cubicBezTo>
                    <a:pt x="1804" y="16"/>
                    <a:pt x="1804" y="16"/>
                    <a:pt x="1804" y="16"/>
                  </a:cubicBezTo>
                  <a:cubicBezTo>
                    <a:pt x="1804" y="0"/>
                    <a:pt x="1804" y="0"/>
                    <a:pt x="1804" y="0"/>
                  </a:cubicBezTo>
                  <a:moveTo>
                    <a:pt x="1724" y="0"/>
                  </a:moveTo>
                  <a:cubicBezTo>
                    <a:pt x="1684" y="0"/>
                    <a:pt x="1684" y="0"/>
                    <a:pt x="1684" y="0"/>
                  </a:cubicBezTo>
                  <a:cubicBezTo>
                    <a:pt x="1684" y="16"/>
                    <a:pt x="1684" y="16"/>
                    <a:pt x="1684" y="16"/>
                  </a:cubicBezTo>
                  <a:cubicBezTo>
                    <a:pt x="1724" y="16"/>
                    <a:pt x="1724" y="16"/>
                    <a:pt x="1724" y="16"/>
                  </a:cubicBezTo>
                  <a:cubicBezTo>
                    <a:pt x="1724" y="0"/>
                    <a:pt x="1724" y="0"/>
                    <a:pt x="1724" y="0"/>
                  </a:cubicBezTo>
                  <a:moveTo>
                    <a:pt x="1644" y="0"/>
                  </a:moveTo>
                  <a:cubicBezTo>
                    <a:pt x="1604" y="0"/>
                    <a:pt x="1604" y="0"/>
                    <a:pt x="1604" y="0"/>
                  </a:cubicBezTo>
                  <a:cubicBezTo>
                    <a:pt x="1604" y="16"/>
                    <a:pt x="1604" y="16"/>
                    <a:pt x="1604" y="16"/>
                  </a:cubicBezTo>
                  <a:cubicBezTo>
                    <a:pt x="1644" y="16"/>
                    <a:pt x="1644" y="16"/>
                    <a:pt x="1644" y="16"/>
                  </a:cubicBezTo>
                  <a:cubicBezTo>
                    <a:pt x="1644" y="0"/>
                    <a:pt x="1644" y="0"/>
                    <a:pt x="1644" y="0"/>
                  </a:cubicBezTo>
                  <a:moveTo>
                    <a:pt x="1164" y="0"/>
                  </a:moveTo>
                  <a:cubicBezTo>
                    <a:pt x="1124" y="0"/>
                    <a:pt x="1124" y="0"/>
                    <a:pt x="1124" y="0"/>
                  </a:cubicBezTo>
                  <a:cubicBezTo>
                    <a:pt x="1124" y="16"/>
                    <a:pt x="1124" y="16"/>
                    <a:pt x="1124" y="16"/>
                  </a:cubicBezTo>
                  <a:cubicBezTo>
                    <a:pt x="1164" y="16"/>
                    <a:pt x="1164" y="16"/>
                    <a:pt x="1164" y="16"/>
                  </a:cubicBezTo>
                  <a:cubicBezTo>
                    <a:pt x="1164" y="0"/>
                    <a:pt x="1164" y="0"/>
                    <a:pt x="1164" y="0"/>
                  </a:cubicBezTo>
                  <a:moveTo>
                    <a:pt x="764" y="0"/>
                  </a:moveTo>
                  <a:cubicBezTo>
                    <a:pt x="724" y="0"/>
                    <a:pt x="724" y="0"/>
                    <a:pt x="724" y="0"/>
                  </a:cubicBezTo>
                  <a:cubicBezTo>
                    <a:pt x="724" y="16"/>
                    <a:pt x="724" y="16"/>
                    <a:pt x="724" y="16"/>
                  </a:cubicBezTo>
                  <a:cubicBezTo>
                    <a:pt x="764" y="16"/>
                    <a:pt x="764" y="16"/>
                    <a:pt x="764" y="16"/>
                  </a:cubicBezTo>
                  <a:cubicBezTo>
                    <a:pt x="764" y="0"/>
                    <a:pt x="764" y="0"/>
                    <a:pt x="764" y="0"/>
                  </a:cubicBezTo>
                  <a:moveTo>
                    <a:pt x="844" y="0"/>
                  </a:moveTo>
                  <a:cubicBezTo>
                    <a:pt x="804" y="0"/>
                    <a:pt x="804" y="0"/>
                    <a:pt x="804" y="0"/>
                  </a:cubicBezTo>
                  <a:cubicBezTo>
                    <a:pt x="804" y="16"/>
                    <a:pt x="804" y="16"/>
                    <a:pt x="804" y="16"/>
                  </a:cubicBezTo>
                  <a:cubicBezTo>
                    <a:pt x="844" y="16"/>
                    <a:pt x="844" y="16"/>
                    <a:pt x="844" y="16"/>
                  </a:cubicBezTo>
                  <a:cubicBezTo>
                    <a:pt x="844" y="0"/>
                    <a:pt x="844" y="0"/>
                    <a:pt x="844" y="0"/>
                  </a:cubicBezTo>
                  <a:moveTo>
                    <a:pt x="684" y="0"/>
                  </a:moveTo>
                  <a:cubicBezTo>
                    <a:pt x="644" y="0"/>
                    <a:pt x="644" y="0"/>
                    <a:pt x="644" y="0"/>
                  </a:cubicBezTo>
                  <a:cubicBezTo>
                    <a:pt x="644" y="16"/>
                    <a:pt x="644" y="16"/>
                    <a:pt x="644" y="16"/>
                  </a:cubicBezTo>
                  <a:cubicBezTo>
                    <a:pt x="684" y="16"/>
                    <a:pt x="684" y="16"/>
                    <a:pt x="684" y="16"/>
                  </a:cubicBezTo>
                  <a:cubicBezTo>
                    <a:pt x="684" y="0"/>
                    <a:pt x="684" y="0"/>
                    <a:pt x="684" y="0"/>
                  </a:cubicBezTo>
                  <a:moveTo>
                    <a:pt x="604" y="0"/>
                  </a:moveTo>
                  <a:cubicBezTo>
                    <a:pt x="564" y="0"/>
                    <a:pt x="564" y="0"/>
                    <a:pt x="564" y="0"/>
                  </a:cubicBezTo>
                  <a:cubicBezTo>
                    <a:pt x="564" y="16"/>
                    <a:pt x="564" y="16"/>
                    <a:pt x="564" y="16"/>
                  </a:cubicBezTo>
                  <a:cubicBezTo>
                    <a:pt x="604" y="16"/>
                    <a:pt x="604" y="16"/>
                    <a:pt x="604" y="16"/>
                  </a:cubicBezTo>
                  <a:cubicBezTo>
                    <a:pt x="604" y="0"/>
                    <a:pt x="604" y="0"/>
                    <a:pt x="604" y="0"/>
                  </a:cubicBezTo>
                  <a:moveTo>
                    <a:pt x="1244" y="0"/>
                  </a:moveTo>
                  <a:cubicBezTo>
                    <a:pt x="1204" y="0"/>
                    <a:pt x="1204" y="0"/>
                    <a:pt x="1204" y="0"/>
                  </a:cubicBezTo>
                  <a:cubicBezTo>
                    <a:pt x="1204" y="16"/>
                    <a:pt x="1204" y="16"/>
                    <a:pt x="1204" y="16"/>
                  </a:cubicBezTo>
                  <a:cubicBezTo>
                    <a:pt x="1244" y="16"/>
                    <a:pt x="1244" y="16"/>
                    <a:pt x="1244" y="16"/>
                  </a:cubicBezTo>
                  <a:cubicBezTo>
                    <a:pt x="1244" y="0"/>
                    <a:pt x="1244" y="0"/>
                    <a:pt x="1244" y="0"/>
                  </a:cubicBezTo>
                  <a:moveTo>
                    <a:pt x="1084" y="0"/>
                  </a:moveTo>
                  <a:cubicBezTo>
                    <a:pt x="1044" y="0"/>
                    <a:pt x="1044" y="0"/>
                    <a:pt x="1044" y="0"/>
                  </a:cubicBezTo>
                  <a:cubicBezTo>
                    <a:pt x="1044" y="16"/>
                    <a:pt x="1044" y="16"/>
                    <a:pt x="1044" y="16"/>
                  </a:cubicBezTo>
                  <a:cubicBezTo>
                    <a:pt x="1084" y="16"/>
                    <a:pt x="1084" y="16"/>
                    <a:pt x="1084" y="16"/>
                  </a:cubicBezTo>
                  <a:cubicBezTo>
                    <a:pt x="1084" y="0"/>
                    <a:pt x="1084" y="0"/>
                    <a:pt x="1084" y="0"/>
                  </a:cubicBezTo>
                  <a:moveTo>
                    <a:pt x="70" y="1157"/>
                  </a:moveTo>
                  <a:cubicBezTo>
                    <a:pt x="104" y="1178"/>
                    <a:pt x="104" y="1178"/>
                    <a:pt x="104" y="1178"/>
                  </a:cubicBezTo>
                  <a:cubicBezTo>
                    <a:pt x="112" y="1165"/>
                    <a:pt x="112" y="1165"/>
                    <a:pt x="112" y="1165"/>
                  </a:cubicBezTo>
                  <a:cubicBezTo>
                    <a:pt x="79" y="1143"/>
                    <a:pt x="79" y="1143"/>
                    <a:pt x="79" y="1143"/>
                  </a:cubicBezTo>
                  <a:cubicBezTo>
                    <a:pt x="70" y="1157"/>
                    <a:pt x="70" y="1157"/>
                    <a:pt x="70" y="1157"/>
                  </a:cubicBezTo>
                  <a:moveTo>
                    <a:pt x="87" y="1009"/>
                  </a:moveTo>
                  <a:cubicBezTo>
                    <a:pt x="99" y="1019"/>
                    <a:pt x="99" y="1019"/>
                    <a:pt x="99" y="1019"/>
                  </a:cubicBezTo>
                  <a:cubicBezTo>
                    <a:pt x="125" y="989"/>
                    <a:pt x="125" y="989"/>
                    <a:pt x="125" y="989"/>
                  </a:cubicBezTo>
                  <a:cubicBezTo>
                    <a:pt x="113" y="978"/>
                    <a:pt x="113" y="978"/>
                    <a:pt x="113" y="978"/>
                  </a:cubicBezTo>
                  <a:cubicBezTo>
                    <a:pt x="87" y="1009"/>
                    <a:pt x="87" y="1009"/>
                    <a:pt x="87" y="1009"/>
                  </a:cubicBezTo>
                  <a:moveTo>
                    <a:pt x="172" y="187"/>
                  </a:moveTo>
                  <a:cubicBezTo>
                    <a:pt x="160" y="198"/>
                    <a:pt x="160" y="198"/>
                    <a:pt x="160" y="198"/>
                  </a:cubicBezTo>
                  <a:cubicBezTo>
                    <a:pt x="169" y="208"/>
                    <a:pt x="177" y="218"/>
                    <a:pt x="186" y="228"/>
                  </a:cubicBezTo>
                  <a:cubicBezTo>
                    <a:pt x="198" y="218"/>
                    <a:pt x="198" y="218"/>
                    <a:pt x="198" y="218"/>
                  </a:cubicBezTo>
                  <a:cubicBezTo>
                    <a:pt x="190" y="208"/>
                    <a:pt x="181" y="197"/>
                    <a:pt x="172" y="187"/>
                  </a:cubicBezTo>
                  <a:moveTo>
                    <a:pt x="61" y="1039"/>
                  </a:moveTo>
                  <a:cubicBezTo>
                    <a:pt x="35" y="1070"/>
                    <a:pt x="35" y="1070"/>
                    <a:pt x="35" y="1070"/>
                  </a:cubicBezTo>
                  <a:cubicBezTo>
                    <a:pt x="47" y="1080"/>
                    <a:pt x="47" y="1080"/>
                    <a:pt x="47" y="1080"/>
                  </a:cubicBezTo>
                  <a:cubicBezTo>
                    <a:pt x="73" y="1050"/>
                    <a:pt x="73" y="1050"/>
                    <a:pt x="73" y="1050"/>
                  </a:cubicBezTo>
                  <a:cubicBezTo>
                    <a:pt x="61" y="1039"/>
                    <a:pt x="61" y="1039"/>
                    <a:pt x="61" y="1039"/>
                  </a:cubicBezTo>
                  <a:moveTo>
                    <a:pt x="137" y="1200"/>
                  </a:moveTo>
                  <a:cubicBezTo>
                    <a:pt x="171" y="1221"/>
                    <a:pt x="171" y="1221"/>
                    <a:pt x="171" y="1221"/>
                  </a:cubicBezTo>
                  <a:cubicBezTo>
                    <a:pt x="180" y="1208"/>
                    <a:pt x="180" y="1208"/>
                    <a:pt x="180" y="1208"/>
                  </a:cubicBezTo>
                  <a:cubicBezTo>
                    <a:pt x="146" y="1186"/>
                    <a:pt x="146" y="1186"/>
                    <a:pt x="146" y="1186"/>
                  </a:cubicBezTo>
                  <a:cubicBezTo>
                    <a:pt x="137" y="1200"/>
                    <a:pt x="137" y="1200"/>
                    <a:pt x="137" y="1200"/>
                  </a:cubicBezTo>
                  <a:moveTo>
                    <a:pt x="177" y="928"/>
                  </a:moveTo>
                  <a:cubicBezTo>
                    <a:pt x="165" y="917"/>
                    <a:pt x="165" y="917"/>
                    <a:pt x="165" y="917"/>
                  </a:cubicBezTo>
                  <a:cubicBezTo>
                    <a:pt x="139" y="948"/>
                    <a:pt x="139" y="948"/>
                    <a:pt x="139" y="948"/>
                  </a:cubicBezTo>
                  <a:cubicBezTo>
                    <a:pt x="151" y="958"/>
                    <a:pt x="151" y="958"/>
                    <a:pt x="151" y="958"/>
                  </a:cubicBezTo>
                  <a:cubicBezTo>
                    <a:pt x="177" y="928"/>
                    <a:pt x="177" y="928"/>
                    <a:pt x="177" y="928"/>
                  </a:cubicBezTo>
                  <a:moveTo>
                    <a:pt x="120" y="126"/>
                  </a:moveTo>
                  <a:cubicBezTo>
                    <a:pt x="108" y="137"/>
                    <a:pt x="108" y="137"/>
                    <a:pt x="108" y="137"/>
                  </a:cubicBezTo>
                  <a:cubicBezTo>
                    <a:pt x="116" y="147"/>
                    <a:pt x="125" y="157"/>
                    <a:pt x="134" y="167"/>
                  </a:cubicBezTo>
                  <a:cubicBezTo>
                    <a:pt x="146" y="157"/>
                    <a:pt x="146" y="157"/>
                    <a:pt x="146" y="157"/>
                  </a:cubicBezTo>
                  <a:cubicBezTo>
                    <a:pt x="137" y="146"/>
                    <a:pt x="128" y="136"/>
                    <a:pt x="120" y="126"/>
                  </a:cubicBezTo>
                  <a:moveTo>
                    <a:pt x="422" y="501"/>
                  </a:moveTo>
                  <a:cubicBezTo>
                    <a:pt x="449" y="532"/>
                    <a:pt x="449" y="532"/>
                    <a:pt x="449" y="532"/>
                  </a:cubicBezTo>
                  <a:cubicBezTo>
                    <a:pt x="461" y="521"/>
                    <a:pt x="461" y="521"/>
                    <a:pt x="461" y="521"/>
                  </a:cubicBezTo>
                  <a:cubicBezTo>
                    <a:pt x="435" y="491"/>
                    <a:pt x="435" y="491"/>
                    <a:pt x="435" y="491"/>
                  </a:cubicBezTo>
                  <a:cubicBezTo>
                    <a:pt x="422" y="501"/>
                    <a:pt x="422" y="501"/>
                    <a:pt x="422" y="501"/>
                  </a:cubicBezTo>
                  <a:moveTo>
                    <a:pt x="265" y="319"/>
                  </a:moveTo>
                  <a:cubicBezTo>
                    <a:pt x="291" y="350"/>
                    <a:pt x="291" y="350"/>
                    <a:pt x="291" y="350"/>
                  </a:cubicBezTo>
                  <a:cubicBezTo>
                    <a:pt x="303" y="339"/>
                    <a:pt x="303" y="339"/>
                    <a:pt x="303" y="339"/>
                  </a:cubicBezTo>
                  <a:cubicBezTo>
                    <a:pt x="277" y="309"/>
                    <a:pt x="277" y="309"/>
                    <a:pt x="277" y="309"/>
                  </a:cubicBezTo>
                  <a:cubicBezTo>
                    <a:pt x="265" y="319"/>
                    <a:pt x="265" y="319"/>
                    <a:pt x="265" y="319"/>
                  </a:cubicBezTo>
                  <a:moveTo>
                    <a:pt x="356" y="400"/>
                  </a:moveTo>
                  <a:cubicBezTo>
                    <a:pt x="329" y="370"/>
                    <a:pt x="329" y="370"/>
                    <a:pt x="329" y="370"/>
                  </a:cubicBezTo>
                  <a:cubicBezTo>
                    <a:pt x="317" y="380"/>
                    <a:pt x="317" y="380"/>
                    <a:pt x="317" y="380"/>
                  </a:cubicBezTo>
                  <a:cubicBezTo>
                    <a:pt x="344" y="410"/>
                    <a:pt x="344" y="410"/>
                    <a:pt x="344" y="410"/>
                  </a:cubicBezTo>
                  <a:cubicBezTo>
                    <a:pt x="356" y="400"/>
                    <a:pt x="356" y="400"/>
                    <a:pt x="356" y="400"/>
                  </a:cubicBezTo>
                  <a:moveTo>
                    <a:pt x="216" y="857"/>
                  </a:moveTo>
                  <a:cubicBezTo>
                    <a:pt x="190" y="887"/>
                    <a:pt x="190" y="887"/>
                    <a:pt x="190" y="887"/>
                  </a:cubicBezTo>
                  <a:cubicBezTo>
                    <a:pt x="203" y="897"/>
                    <a:pt x="203" y="897"/>
                    <a:pt x="203" y="897"/>
                  </a:cubicBezTo>
                  <a:cubicBezTo>
                    <a:pt x="229" y="867"/>
                    <a:pt x="229" y="867"/>
                    <a:pt x="229" y="867"/>
                  </a:cubicBezTo>
                  <a:cubicBezTo>
                    <a:pt x="216" y="857"/>
                    <a:pt x="216" y="857"/>
                    <a:pt x="216" y="857"/>
                  </a:cubicBezTo>
                  <a:moveTo>
                    <a:pt x="94" y="96"/>
                  </a:moveTo>
                  <a:cubicBezTo>
                    <a:pt x="85" y="85"/>
                    <a:pt x="76" y="75"/>
                    <a:pt x="68" y="65"/>
                  </a:cubicBezTo>
                  <a:cubicBezTo>
                    <a:pt x="56" y="76"/>
                    <a:pt x="56" y="76"/>
                    <a:pt x="56" y="76"/>
                  </a:cubicBezTo>
                  <a:cubicBezTo>
                    <a:pt x="64" y="85"/>
                    <a:pt x="72" y="95"/>
                    <a:pt x="82" y="106"/>
                  </a:cubicBezTo>
                  <a:cubicBezTo>
                    <a:pt x="94" y="96"/>
                    <a:pt x="94" y="96"/>
                    <a:pt x="94" y="96"/>
                  </a:cubicBezTo>
                  <a:moveTo>
                    <a:pt x="251" y="279"/>
                  </a:moveTo>
                  <a:cubicBezTo>
                    <a:pt x="225" y="248"/>
                    <a:pt x="225" y="248"/>
                    <a:pt x="225" y="248"/>
                  </a:cubicBezTo>
                  <a:cubicBezTo>
                    <a:pt x="212" y="259"/>
                    <a:pt x="212" y="259"/>
                    <a:pt x="212" y="259"/>
                  </a:cubicBezTo>
                  <a:cubicBezTo>
                    <a:pt x="239" y="289"/>
                    <a:pt x="239" y="289"/>
                    <a:pt x="239" y="289"/>
                  </a:cubicBezTo>
                  <a:cubicBezTo>
                    <a:pt x="251" y="279"/>
                    <a:pt x="251" y="279"/>
                    <a:pt x="251" y="279"/>
                  </a:cubicBezTo>
                  <a:moveTo>
                    <a:pt x="15" y="1105"/>
                  </a:moveTo>
                  <a:cubicBezTo>
                    <a:pt x="9" y="1100"/>
                    <a:pt x="9" y="1100"/>
                    <a:pt x="9" y="1100"/>
                  </a:cubicBezTo>
                  <a:cubicBezTo>
                    <a:pt x="0" y="1112"/>
                    <a:pt x="0" y="1112"/>
                    <a:pt x="0" y="1112"/>
                  </a:cubicBezTo>
                  <a:cubicBezTo>
                    <a:pt x="36" y="1135"/>
                    <a:pt x="36" y="1135"/>
                    <a:pt x="36" y="1135"/>
                  </a:cubicBezTo>
                  <a:cubicBezTo>
                    <a:pt x="45" y="1122"/>
                    <a:pt x="45" y="1122"/>
                    <a:pt x="45" y="1122"/>
                  </a:cubicBezTo>
                  <a:cubicBezTo>
                    <a:pt x="16" y="1103"/>
                    <a:pt x="16" y="1103"/>
                    <a:pt x="16" y="1103"/>
                  </a:cubicBezTo>
                  <a:cubicBezTo>
                    <a:pt x="15" y="1105"/>
                    <a:pt x="15" y="1105"/>
                    <a:pt x="15" y="1105"/>
                  </a:cubicBezTo>
                  <a:moveTo>
                    <a:pt x="1081" y="1566"/>
                  </a:moveTo>
                  <a:cubicBezTo>
                    <a:pt x="1090" y="1580"/>
                    <a:pt x="1090" y="1580"/>
                    <a:pt x="1090" y="1580"/>
                  </a:cubicBezTo>
                  <a:cubicBezTo>
                    <a:pt x="1123" y="1558"/>
                    <a:pt x="1123" y="1558"/>
                    <a:pt x="1123" y="1558"/>
                  </a:cubicBezTo>
                  <a:cubicBezTo>
                    <a:pt x="1115" y="1545"/>
                    <a:pt x="1115" y="1545"/>
                    <a:pt x="1115" y="1545"/>
                  </a:cubicBezTo>
                  <a:cubicBezTo>
                    <a:pt x="1081" y="1566"/>
                    <a:pt x="1081" y="1566"/>
                    <a:pt x="1081" y="1566"/>
                  </a:cubicBezTo>
                  <a:moveTo>
                    <a:pt x="1688" y="1179"/>
                  </a:moveTo>
                  <a:cubicBezTo>
                    <a:pt x="1697" y="1193"/>
                    <a:pt x="1697" y="1193"/>
                    <a:pt x="1697" y="1193"/>
                  </a:cubicBezTo>
                  <a:cubicBezTo>
                    <a:pt x="1731" y="1171"/>
                    <a:pt x="1731" y="1171"/>
                    <a:pt x="1731" y="1171"/>
                  </a:cubicBezTo>
                  <a:cubicBezTo>
                    <a:pt x="1722" y="1158"/>
                    <a:pt x="1722" y="1158"/>
                    <a:pt x="1722" y="1158"/>
                  </a:cubicBezTo>
                  <a:cubicBezTo>
                    <a:pt x="1688" y="1179"/>
                    <a:pt x="1688" y="1179"/>
                    <a:pt x="1688" y="1179"/>
                  </a:cubicBezTo>
                  <a:moveTo>
                    <a:pt x="910" y="1675"/>
                  </a:moveTo>
                  <a:cubicBezTo>
                    <a:pt x="887" y="1660"/>
                    <a:pt x="887" y="1660"/>
                    <a:pt x="887" y="1660"/>
                  </a:cubicBezTo>
                  <a:cubicBezTo>
                    <a:pt x="879" y="1674"/>
                    <a:pt x="879" y="1674"/>
                    <a:pt x="879" y="1674"/>
                  </a:cubicBezTo>
                  <a:cubicBezTo>
                    <a:pt x="910" y="1694"/>
                    <a:pt x="910" y="1694"/>
                    <a:pt x="910" y="1694"/>
                  </a:cubicBezTo>
                  <a:cubicBezTo>
                    <a:pt x="921" y="1687"/>
                    <a:pt x="921" y="1687"/>
                    <a:pt x="921" y="1687"/>
                  </a:cubicBezTo>
                  <a:cubicBezTo>
                    <a:pt x="912" y="1674"/>
                    <a:pt x="912" y="1674"/>
                    <a:pt x="912" y="1674"/>
                  </a:cubicBezTo>
                  <a:cubicBezTo>
                    <a:pt x="910" y="1675"/>
                    <a:pt x="910" y="1675"/>
                    <a:pt x="910" y="1675"/>
                  </a:cubicBezTo>
                  <a:moveTo>
                    <a:pt x="1149" y="1523"/>
                  </a:moveTo>
                  <a:cubicBezTo>
                    <a:pt x="1157" y="1537"/>
                    <a:pt x="1157" y="1537"/>
                    <a:pt x="1157" y="1537"/>
                  </a:cubicBezTo>
                  <a:cubicBezTo>
                    <a:pt x="1191" y="1515"/>
                    <a:pt x="1191" y="1515"/>
                    <a:pt x="1191" y="1515"/>
                  </a:cubicBezTo>
                  <a:cubicBezTo>
                    <a:pt x="1182" y="1502"/>
                    <a:pt x="1182" y="1502"/>
                    <a:pt x="1182" y="1502"/>
                  </a:cubicBezTo>
                  <a:cubicBezTo>
                    <a:pt x="1149" y="1523"/>
                    <a:pt x="1149" y="1523"/>
                    <a:pt x="1149" y="1523"/>
                  </a:cubicBezTo>
                  <a:moveTo>
                    <a:pt x="1014" y="1609"/>
                  </a:moveTo>
                  <a:cubicBezTo>
                    <a:pt x="1022" y="1623"/>
                    <a:pt x="1022" y="1623"/>
                    <a:pt x="1022" y="1623"/>
                  </a:cubicBezTo>
                  <a:cubicBezTo>
                    <a:pt x="1056" y="1601"/>
                    <a:pt x="1056" y="1601"/>
                    <a:pt x="1056" y="1601"/>
                  </a:cubicBezTo>
                  <a:cubicBezTo>
                    <a:pt x="1047" y="1588"/>
                    <a:pt x="1047" y="1588"/>
                    <a:pt x="1047" y="1588"/>
                  </a:cubicBezTo>
                  <a:cubicBezTo>
                    <a:pt x="1014" y="1609"/>
                    <a:pt x="1014" y="1609"/>
                    <a:pt x="1014" y="1609"/>
                  </a:cubicBezTo>
                  <a:moveTo>
                    <a:pt x="744" y="1588"/>
                  </a:moveTo>
                  <a:cubicBezTo>
                    <a:pt x="778" y="1609"/>
                    <a:pt x="778" y="1609"/>
                    <a:pt x="778" y="1609"/>
                  </a:cubicBezTo>
                  <a:cubicBezTo>
                    <a:pt x="786" y="1596"/>
                    <a:pt x="786" y="1596"/>
                    <a:pt x="786" y="1596"/>
                  </a:cubicBezTo>
                  <a:cubicBezTo>
                    <a:pt x="753" y="1574"/>
                    <a:pt x="753" y="1574"/>
                    <a:pt x="753" y="1574"/>
                  </a:cubicBezTo>
                  <a:cubicBezTo>
                    <a:pt x="744" y="1588"/>
                    <a:pt x="744" y="1588"/>
                    <a:pt x="744" y="1588"/>
                  </a:cubicBezTo>
                  <a:moveTo>
                    <a:pt x="811" y="1631"/>
                  </a:moveTo>
                  <a:cubicBezTo>
                    <a:pt x="845" y="1652"/>
                    <a:pt x="845" y="1652"/>
                    <a:pt x="845" y="1652"/>
                  </a:cubicBezTo>
                  <a:cubicBezTo>
                    <a:pt x="854" y="1639"/>
                    <a:pt x="854" y="1639"/>
                    <a:pt x="854" y="1639"/>
                  </a:cubicBezTo>
                  <a:cubicBezTo>
                    <a:pt x="820" y="1617"/>
                    <a:pt x="820" y="1617"/>
                    <a:pt x="820" y="1617"/>
                  </a:cubicBezTo>
                  <a:cubicBezTo>
                    <a:pt x="811" y="1631"/>
                    <a:pt x="811" y="1631"/>
                    <a:pt x="811" y="1631"/>
                  </a:cubicBezTo>
                  <a:moveTo>
                    <a:pt x="1756" y="1136"/>
                  </a:moveTo>
                  <a:cubicBezTo>
                    <a:pt x="1765" y="1150"/>
                    <a:pt x="1765" y="1150"/>
                    <a:pt x="1765" y="1150"/>
                  </a:cubicBezTo>
                  <a:cubicBezTo>
                    <a:pt x="1798" y="1129"/>
                    <a:pt x="1798" y="1129"/>
                    <a:pt x="1798" y="1129"/>
                  </a:cubicBezTo>
                  <a:cubicBezTo>
                    <a:pt x="1790" y="1115"/>
                    <a:pt x="1790" y="1115"/>
                    <a:pt x="1790" y="1115"/>
                  </a:cubicBezTo>
                  <a:cubicBezTo>
                    <a:pt x="1756" y="1136"/>
                    <a:pt x="1756" y="1136"/>
                    <a:pt x="1756" y="1136"/>
                  </a:cubicBezTo>
                  <a:moveTo>
                    <a:pt x="1621" y="1222"/>
                  </a:moveTo>
                  <a:cubicBezTo>
                    <a:pt x="1630" y="1236"/>
                    <a:pt x="1630" y="1236"/>
                    <a:pt x="1630" y="1236"/>
                  </a:cubicBezTo>
                  <a:cubicBezTo>
                    <a:pt x="1663" y="1214"/>
                    <a:pt x="1663" y="1214"/>
                    <a:pt x="1663" y="1214"/>
                  </a:cubicBezTo>
                  <a:cubicBezTo>
                    <a:pt x="1655" y="1201"/>
                    <a:pt x="1655" y="1201"/>
                    <a:pt x="1655" y="1201"/>
                  </a:cubicBezTo>
                  <a:cubicBezTo>
                    <a:pt x="1621" y="1222"/>
                    <a:pt x="1621" y="1222"/>
                    <a:pt x="1621" y="1222"/>
                  </a:cubicBezTo>
                  <a:moveTo>
                    <a:pt x="1351" y="1394"/>
                  </a:moveTo>
                  <a:cubicBezTo>
                    <a:pt x="1360" y="1408"/>
                    <a:pt x="1360" y="1408"/>
                    <a:pt x="1360" y="1408"/>
                  </a:cubicBezTo>
                  <a:cubicBezTo>
                    <a:pt x="1393" y="1386"/>
                    <a:pt x="1393" y="1386"/>
                    <a:pt x="1393" y="1386"/>
                  </a:cubicBezTo>
                  <a:cubicBezTo>
                    <a:pt x="1385" y="1373"/>
                    <a:pt x="1385" y="1373"/>
                    <a:pt x="1385" y="1373"/>
                  </a:cubicBezTo>
                  <a:cubicBezTo>
                    <a:pt x="1351" y="1394"/>
                    <a:pt x="1351" y="1394"/>
                    <a:pt x="1351" y="1394"/>
                  </a:cubicBezTo>
                  <a:moveTo>
                    <a:pt x="205" y="1243"/>
                  </a:moveTo>
                  <a:cubicBezTo>
                    <a:pt x="238" y="1264"/>
                    <a:pt x="238" y="1264"/>
                    <a:pt x="238" y="1264"/>
                  </a:cubicBezTo>
                  <a:cubicBezTo>
                    <a:pt x="247" y="1251"/>
                    <a:pt x="247" y="1251"/>
                    <a:pt x="247" y="1251"/>
                  </a:cubicBezTo>
                  <a:cubicBezTo>
                    <a:pt x="213" y="1229"/>
                    <a:pt x="213" y="1229"/>
                    <a:pt x="213" y="1229"/>
                  </a:cubicBezTo>
                  <a:cubicBezTo>
                    <a:pt x="205" y="1243"/>
                    <a:pt x="205" y="1243"/>
                    <a:pt x="205" y="1243"/>
                  </a:cubicBezTo>
                  <a:moveTo>
                    <a:pt x="1419" y="1351"/>
                  </a:moveTo>
                  <a:cubicBezTo>
                    <a:pt x="1427" y="1365"/>
                    <a:pt x="1427" y="1365"/>
                    <a:pt x="1427" y="1365"/>
                  </a:cubicBezTo>
                  <a:cubicBezTo>
                    <a:pt x="1461" y="1343"/>
                    <a:pt x="1461" y="1343"/>
                    <a:pt x="1461" y="1343"/>
                  </a:cubicBezTo>
                  <a:cubicBezTo>
                    <a:pt x="1452" y="1330"/>
                    <a:pt x="1452" y="1330"/>
                    <a:pt x="1452" y="1330"/>
                  </a:cubicBezTo>
                  <a:cubicBezTo>
                    <a:pt x="1419" y="1351"/>
                    <a:pt x="1419" y="1351"/>
                    <a:pt x="1419" y="1351"/>
                  </a:cubicBezTo>
                  <a:moveTo>
                    <a:pt x="1486" y="1308"/>
                  </a:moveTo>
                  <a:cubicBezTo>
                    <a:pt x="1495" y="1322"/>
                    <a:pt x="1495" y="1322"/>
                    <a:pt x="1495" y="1322"/>
                  </a:cubicBezTo>
                  <a:cubicBezTo>
                    <a:pt x="1528" y="1300"/>
                    <a:pt x="1528" y="1300"/>
                    <a:pt x="1528" y="1300"/>
                  </a:cubicBezTo>
                  <a:cubicBezTo>
                    <a:pt x="1520" y="1287"/>
                    <a:pt x="1520" y="1287"/>
                    <a:pt x="1520" y="1287"/>
                  </a:cubicBezTo>
                  <a:cubicBezTo>
                    <a:pt x="1486" y="1308"/>
                    <a:pt x="1486" y="1308"/>
                    <a:pt x="1486" y="1308"/>
                  </a:cubicBezTo>
                  <a:moveTo>
                    <a:pt x="1554" y="1265"/>
                  </a:moveTo>
                  <a:cubicBezTo>
                    <a:pt x="1562" y="1279"/>
                    <a:pt x="1562" y="1279"/>
                    <a:pt x="1562" y="1279"/>
                  </a:cubicBezTo>
                  <a:cubicBezTo>
                    <a:pt x="1596" y="1257"/>
                    <a:pt x="1596" y="1257"/>
                    <a:pt x="1596" y="1257"/>
                  </a:cubicBezTo>
                  <a:cubicBezTo>
                    <a:pt x="1587" y="1244"/>
                    <a:pt x="1587" y="1244"/>
                    <a:pt x="1587" y="1244"/>
                  </a:cubicBezTo>
                  <a:cubicBezTo>
                    <a:pt x="1554" y="1265"/>
                    <a:pt x="1554" y="1265"/>
                    <a:pt x="1554" y="1265"/>
                  </a:cubicBezTo>
                  <a:moveTo>
                    <a:pt x="1216" y="1480"/>
                  </a:moveTo>
                  <a:cubicBezTo>
                    <a:pt x="1225" y="1494"/>
                    <a:pt x="1225" y="1494"/>
                    <a:pt x="1225" y="1494"/>
                  </a:cubicBezTo>
                  <a:cubicBezTo>
                    <a:pt x="1258" y="1472"/>
                    <a:pt x="1258" y="1472"/>
                    <a:pt x="1258" y="1472"/>
                  </a:cubicBezTo>
                  <a:cubicBezTo>
                    <a:pt x="1250" y="1459"/>
                    <a:pt x="1250" y="1459"/>
                    <a:pt x="1250" y="1459"/>
                  </a:cubicBezTo>
                  <a:cubicBezTo>
                    <a:pt x="1216" y="1480"/>
                    <a:pt x="1216" y="1480"/>
                    <a:pt x="1216" y="1480"/>
                  </a:cubicBezTo>
                  <a:moveTo>
                    <a:pt x="946" y="1652"/>
                  </a:moveTo>
                  <a:cubicBezTo>
                    <a:pt x="955" y="1666"/>
                    <a:pt x="955" y="1666"/>
                    <a:pt x="955" y="1666"/>
                  </a:cubicBezTo>
                  <a:cubicBezTo>
                    <a:pt x="989" y="1644"/>
                    <a:pt x="989" y="1644"/>
                    <a:pt x="989" y="1644"/>
                  </a:cubicBezTo>
                  <a:cubicBezTo>
                    <a:pt x="980" y="1631"/>
                    <a:pt x="980" y="1631"/>
                    <a:pt x="980" y="1631"/>
                  </a:cubicBezTo>
                  <a:cubicBezTo>
                    <a:pt x="946" y="1652"/>
                    <a:pt x="946" y="1652"/>
                    <a:pt x="946" y="1652"/>
                  </a:cubicBezTo>
                  <a:moveTo>
                    <a:pt x="483" y="1402"/>
                  </a:moveTo>
                  <a:cubicBezTo>
                    <a:pt x="474" y="1415"/>
                    <a:pt x="474" y="1415"/>
                    <a:pt x="474" y="1415"/>
                  </a:cubicBezTo>
                  <a:cubicBezTo>
                    <a:pt x="508" y="1437"/>
                    <a:pt x="508" y="1437"/>
                    <a:pt x="508" y="1437"/>
                  </a:cubicBezTo>
                  <a:cubicBezTo>
                    <a:pt x="517" y="1423"/>
                    <a:pt x="517" y="1423"/>
                    <a:pt x="517" y="1423"/>
                  </a:cubicBezTo>
                  <a:cubicBezTo>
                    <a:pt x="483" y="1402"/>
                    <a:pt x="483" y="1402"/>
                    <a:pt x="483" y="1402"/>
                  </a:cubicBezTo>
                  <a:moveTo>
                    <a:pt x="294" y="765"/>
                  </a:moveTo>
                  <a:cubicBezTo>
                    <a:pt x="306" y="775"/>
                    <a:pt x="306" y="775"/>
                    <a:pt x="306" y="775"/>
                  </a:cubicBezTo>
                  <a:cubicBezTo>
                    <a:pt x="332" y="745"/>
                    <a:pt x="332" y="745"/>
                    <a:pt x="332" y="745"/>
                  </a:cubicBezTo>
                  <a:cubicBezTo>
                    <a:pt x="320" y="735"/>
                    <a:pt x="320" y="735"/>
                    <a:pt x="320" y="735"/>
                  </a:cubicBezTo>
                  <a:cubicBezTo>
                    <a:pt x="294" y="765"/>
                    <a:pt x="294" y="765"/>
                    <a:pt x="294" y="765"/>
                  </a:cubicBezTo>
                  <a:moveTo>
                    <a:pt x="272" y="1286"/>
                  </a:moveTo>
                  <a:cubicBezTo>
                    <a:pt x="306" y="1307"/>
                    <a:pt x="306" y="1307"/>
                    <a:pt x="306" y="1307"/>
                  </a:cubicBezTo>
                  <a:cubicBezTo>
                    <a:pt x="315" y="1294"/>
                    <a:pt x="315" y="1294"/>
                    <a:pt x="315" y="1294"/>
                  </a:cubicBezTo>
                  <a:cubicBezTo>
                    <a:pt x="281" y="1272"/>
                    <a:pt x="281" y="1272"/>
                    <a:pt x="281" y="1272"/>
                  </a:cubicBezTo>
                  <a:cubicBezTo>
                    <a:pt x="272" y="1286"/>
                    <a:pt x="272" y="1286"/>
                    <a:pt x="272" y="1286"/>
                  </a:cubicBezTo>
                  <a:moveTo>
                    <a:pt x="340" y="1329"/>
                  </a:moveTo>
                  <a:cubicBezTo>
                    <a:pt x="373" y="1351"/>
                    <a:pt x="373" y="1351"/>
                    <a:pt x="373" y="1351"/>
                  </a:cubicBezTo>
                  <a:cubicBezTo>
                    <a:pt x="382" y="1337"/>
                    <a:pt x="382" y="1337"/>
                    <a:pt x="382" y="1337"/>
                  </a:cubicBezTo>
                  <a:cubicBezTo>
                    <a:pt x="348" y="1316"/>
                    <a:pt x="348" y="1316"/>
                    <a:pt x="348" y="1316"/>
                  </a:cubicBezTo>
                  <a:cubicBezTo>
                    <a:pt x="340" y="1329"/>
                    <a:pt x="340" y="1329"/>
                    <a:pt x="340" y="1329"/>
                  </a:cubicBezTo>
                  <a:moveTo>
                    <a:pt x="382" y="430"/>
                  </a:moveTo>
                  <a:cubicBezTo>
                    <a:pt x="370" y="441"/>
                    <a:pt x="370" y="441"/>
                    <a:pt x="370" y="441"/>
                  </a:cubicBezTo>
                  <a:cubicBezTo>
                    <a:pt x="396" y="471"/>
                    <a:pt x="396" y="471"/>
                    <a:pt x="396" y="471"/>
                  </a:cubicBezTo>
                  <a:cubicBezTo>
                    <a:pt x="408" y="461"/>
                    <a:pt x="408" y="461"/>
                    <a:pt x="408" y="461"/>
                  </a:cubicBezTo>
                  <a:cubicBezTo>
                    <a:pt x="382" y="430"/>
                    <a:pt x="382" y="430"/>
                    <a:pt x="382" y="430"/>
                  </a:cubicBezTo>
                  <a:moveTo>
                    <a:pt x="407" y="1372"/>
                  </a:moveTo>
                  <a:cubicBezTo>
                    <a:pt x="441" y="1394"/>
                    <a:pt x="441" y="1394"/>
                    <a:pt x="441" y="1394"/>
                  </a:cubicBezTo>
                  <a:cubicBezTo>
                    <a:pt x="449" y="1380"/>
                    <a:pt x="449" y="1380"/>
                    <a:pt x="449" y="1380"/>
                  </a:cubicBezTo>
                  <a:cubicBezTo>
                    <a:pt x="416" y="1359"/>
                    <a:pt x="416" y="1359"/>
                    <a:pt x="416" y="1359"/>
                  </a:cubicBezTo>
                  <a:cubicBezTo>
                    <a:pt x="407" y="1372"/>
                    <a:pt x="407" y="1372"/>
                    <a:pt x="407" y="1372"/>
                  </a:cubicBezTo>
                  <a:moveTo>
                    <a:pt x="346" y="704"/>
                  </a:moveTo>
                  <a:cubicBezTo>
                    <a:pt x="358" y="715"/>
                    <a:pt x="358" y="715"/>
                    <a:pt x="358" y="715"/>
                  </a:cubicBezTo>
                  <a:cubicBezTo>
                    <a:pt x="384" y="684"/>
                    <a:pt x="384" y="684"/>
                    <a:pt x="384" y="684"/>
                  </a:cubicBezTo>
                  <a:cubicBezTo>
                    <a:pt x="372" y="674"/>
                    <a:pt x="372" y="674"/>
                    <a:pt x="372" y="674"/>
                  </a:cubicBezTo>
                  <a:cubicBezTo>
                    <a:pt x="346" y="704"/>
                    <a:pt x="346" y="704"/>
                    <a:pt x="346" y="704"/>
                  </a:cubicBezTo>
                  <a:moveTo>
                    <a:pt x="436" y="623"/>
                  </a:moveTo>
                  <a:cubicBezTo>
                    <a:pt x="424" y="613"/>
                    <a:pt x="424" y="613"/>
                    <a:pt x="424" y="613"/>
                  </a:cubicBezTo>
                  <a:cubicBezTo>
                    <a:pt x="398" y="643"/>
                    <a:pt x="398" y="643"/>
                    <a:pt x="398" y="643"/>
                  </a:cubicBezTo>
                  <a:cubicBezTo>
                    <a:pt x="410" y="654"/>
                    <a:pt x="410" y="654"/>
                    <a:pt x="410" y="654"/>
                  </a:cubicBezTo>
                  <a:cubicBezTo>
                    <a:pt x="436" y="623"/>
                    <a:pt x="436" y="623"/>
                    <a:pt x="436" y="623"/>
                  </a:cubicBezTo>
                  <a:moveTo>
                    <a:pt x="268" y="796"/>
                  </a:moveTo>
                  <a:cubicBezTo>
                    <a:pt x="242" y="826"/>
                    <a:pt x="242" y="826"/>
                    <a:pt x="242" y="826"/>
                  </a:cubicBezTo>
                  <a:cubicBezTo>
                    <a:pt x="254" y="836"/>
                    <a:pt x="254" y="836"/>
                    <a:pt x="254" y="836"/>
                  </a:cubicBezTo>
                  <a:cubicBezTo>
                    <a:pt x="280" y="806"/>
                    <a:pt x="280" y="806"/>
                    <a:pt x="280" y="806"/>
                  </a:cubicBezTo>
                  <a:cubicBezTo>
                    <a:pt x="268" y="796"/>
                    <a:pt x="268" y="796"/>
                    <a:pt x="268" y="796"/>
                  </a:cubicBezTo>
                  <a:moveTo>
                    <a:pt x="677" y="1545"/>
                  </a:moveTo>
                  <a:cubicBezTo>
                    <a:pt x="710" y="1566"/>
                    <a:pt x="710" y="1566"/>
                    <a:pt x="710" y="1566"/>
                  </a:cubicBezTo>
                  <a:cubicBezTo>
                    <a:pt x="719" y="1553"/>
                    <a:pt x="719" y="1553"/>
                    <a:pt x="719" y="1553"/>
                  </a:cubicBezTo>
                  <a:cubicBezTo>
                    <a:pt x="685" y="1531"/>
                    <a:pt x="685" y="1531"/>
                    <a:pt x="685" y="1531"/>
                  </a:cubicBezTo>
                  <a:cubicBezTo>
                    <a:pt x="677" y="1545"/>
                    <a:pt x="677" y="1545"/>
                    <a:pt x="677" y="1545"/>
                  </a:cubicBezTo>
                  <a:moveTo>
                    <a:pt x="609" y="1501"/>
                  </a:moveTo>
                  <a:cubicBezTo>
                    <a:pt x="643" y="1523"/>
                    <a:pt x="643" y="1523"/>
                    <a:pt x="643" y="1523"/>
                  </a:cubicBezTo>
                  <a:cubicBezTo>
                    <a:pt x="651" y="1510"/>
                    <a:pt x="651" y="1510"/>
                    <a:pt x="651" y="1510"/>
                  </a:cubicBezTo>
                  <a:cubicBezTo>
                    <a:pt x="618" y="1488"/>
                    <a:pt x="618" y="1488"/>
                    <a:pt x="618" y="1488"/>
                  </a:cubicBezTo>
                  <a:cubicBezTo>
                    <a:pt x="609" y="1501"/>
                    <a:pt x="609" y="1501"/>
                    <a:pt x="609" y="1501"/>
                  </a:cubicBezTo>
                  <a:moveTo>
                    <a:pt x="1333" y="549"/>
                  </a:moveTo>
                  <a:cubicBezTo>
                    <a:pt x="1293" y="549"/>
                    <a:pt x="1293" y="549"/>
                    <a:pt x="1293" y="549"/>
                  </a:cubicBezTo>
                  <a:cubicBezTo>
                    <a:pt x="1293" y="565"/>
                    <a:pt x="1293" y="565"/>
                    <a:pt x="1293" y="565"/>
                  </a:cubicBezTo>
                  <a:cubicBezTo>
                    <a:pt x="1333" y="565"/>
                    <a:pt x="1333" y="565"/>
                    <a:pt x="1333" y="565"/>
                  </a:cubicBezTo>
                  <a:cubicBezTo>
                    <a:pt x="1333" y="549"/>
                    <a:pt x="1333" y="549"/>
                    <a:pt x="1333" y="549"/>
                  </a:cubicBezTo>
                  <a:moveTo>
                    <a:pt x="1513" y="447"/>
                  </a:moveTo>
                  <a:cubicBezTo>
                    <a:pt x="1501" y="437"/>
                    <a:pt x="1501" y="437"/>
                    <a:pt x="1501" y="437"/>
                  </a:cubicBezTo>
                  <a:cubicBezTo>
                    <a:pt x="1475" y="468"/>
                    <a:pt x="1475" y="468"/>
                    <a:pt x="1475" y="468"/>
                  </a:cubicBezTo>
                  <a:cubicBezTo>
                    <a:pt x="1488" y="478"/>
                    <a:pt x="1488" y="478"/>
                    <a:pt x="1488" y="478"/>
                  </a:cubicBezTo>
                  <a:cubicBezTo>
                    <a:pt x="1513" y="447"/>
                    <a:pt x="1513" y="447"/>
                    <a:pt x="1513" y="447"/>
                  </a:cubicBezTo>
                  <a:moveTo>
                    <a:pt x="1603" y="763"/>
                  </a:moveTo>
                  <a:cubicBezTo>
                    <a:pt x="1591" y="773"/>
                    <a:pt x="1591" y="773"/>
                    <a:pt x="1591" y="773"/>
                  </a:cubicBezTo>
                  <a:cubicBezTo>
                    <a:pt x="1617" y="803"/>
                    <a:pt x="1617" y="803"/>
                    <a:pt x="1617" y="803"/>
                  </a:cubicBezTo>
                  <a:cubicBezTo>
                    <a:pt x="1629" y="793"/>
                    <a:pt x="1629" y="793"/>
                    <a:pt x="1629" y="793"/>
                  </a:cubicBezTo>
                  <a:cubicBezTo>
                    <a:pt x="1603" y="763"/>
                    <a:pt x="1603" y="763"/>
                    <a:pt x="1603" y="763"/>
                  </a:cubicBezTo>
                  <a:moveTo>
                    <a:pt x="1306" y="422"/>
                  </a:moveTo>
                  <a:cubicBezTo>
                    <a:pt x="1280" y="392"/>
                    <a:pt x="1280" y="392"/>
                    <a:pt x="1280" y="392"/>
                  </a:cubicBezTo>
                  <a:cubicBezTo>
                    <a:pt x="1268" y="402"/>
                    <a:pt x="1268" y="402"/>
                    <a:pt x="1268" y="402"/>
                  </a:cubicBezTo>
                  <a:cubicBezTo>
                    <a:pt x="1294" y="433"/>
                    <a:pt x="1294" y="433"/>
                    <a:pt x="1294" y="433"/>
                  </a:cubicBezTo>
                  <a:cubicBezTo>
                    <a:pt x="1306" y="422"/>
                    <a:pt x="1306" y="422"/>
                    <a:pt x="1306" y="422"/>
                  </a:cubicBezTo>
                  <a:moveTo>
                    <a:pt x="1524" y="672"/>
                  </a:moveTo>
                  <a:cubicBezTo>
                    <a:pt x="1498" y="642"/>
                    <a:pt x="1498" y="642"/>
                    <a:pt x="1498" y="642"/>
                  </a:cubicBezTo>
                  <a:cubicBezTo>
                    <a:pt x="1486" y="653"/>
                    <a:pt x="1486" y="653"/>
                    <a:pt x="1486" y="653"/>
                  </a:cubicBezTo>
                  <a:cubicBezTo>
                    <a:pt x="1512" y="683"/>
                    <a:pt x="1512" y="683"/>
                    <a:pt x="1512" y="683"/>
                  </a:cubicBezTo>
                  <a:cubicBezTo>
                    <a:pt x="1524" y="672"/>
                    <a:pt x="1524" y="672"/>
                    <a:pt x="1524" y="672"/>
                  </a:cubicBezTo>
                  <a:moveTo>
                    <a:pt x="1551" y="375"/>
                  </a:moveTo>
                  <a:cubicBezTo>
                    <a:pt x="1526" y="406"/>
                    <a:pt x="1526" y="406"/>
                    <a:pt x="1526" y="406"/>
                  </a:cubicBezTo>
                  <a:cubicBezTo>
                    <a:pt x="1538" y="416"/>
                    <a:pt x="1538" y="416"/>
                    <a:pt x="1538" y="416"/>
                  </a:cubicBezTo>
                  <a:cubicBezTo>
                    <a:pt x="1563" y="385"/>
                    <a:pt x="1563" y="385"/>
                    <a:pt x="1563" y="385"/>
                  </a:cubicBezTo>
                  <a:cubicBezTo>
                    <a:pt x="1551" y="375"/>
                    <a:pt x="1551" y="375"/>
                    <a:pt x="1551" y="375"/>
                  </a:cubicBezTo>
                  <a:moveTo>
                    <a:pt x="1577" y="732"/>
                  </a:moveTo>
                  <a:cubicBezTo>
                    <a:pt x="1551" y="702"/>
                    <a:pt x="1551" y="702"/>
                    <a:pt x="1551" y="702"/>
                  </a:cubicBezTo>
                  <a:cubicBezTo>
                    <a:pt x="1539" y="713"/>
                    <a:pt x="1539" y="713"/>
                    <a:pt x="1539" y="713"/>
                  </a:cubicBezTo>
                  <a:cubicBezTo>
                    <a:pt x="1565" y="743"/>
                    <a:pt x="1565" y="743"/>
                    <a:pt x="1565" y="743"/>
                  </a:cubicBezTo>
                  <a:cubicBezTo>
                    <a:pt x="1577" y="732"/>
                    <a:pt x="1577" y="732"/>
                    <a:pt x="1577" y="732"/>
                  </a:cubicBezTo>
                  <a:moveTo>
                    <a:pt x="1347" y="493"/>
                  </a:moveTo>
                  <a:cubicBezTo>
                    <a:pt x="1359" y="482"/>
                    <a:pt x="1359" y="482"/>
                    <a:pt x="1359" y="482"/>
                  </a:cubicBezTo>
                  <a:cubicBezTo>
                    <a:pt x="1333" y="452"/>
                    <a:pt x="1333" y="452"/>
                    <a:pt x="1333" y="452"/>
                  </a:cubicBezTo>
                  <a:cubicBezTo>
                    <a:pt x="1321" y="463"/>
                    <a:pt x="1321" y="463"/>
                    <a:pt x="1321" y="463"/>
                  </a:cubicBezTo>
                  <a:cubicBezTo>
                    <a:pt x="1347" y="493"/>
                    <a:pt x="1347" y="493"/>
                    <a:pt x="1347" y="493"/>
                  </a:cubicBezTo>
                  <a:moveTo>
                    <a:pt x="1841" y="44"/>
                  </a:moveTo>
                  <a:cubicBezTo>
                    <a:pt x="1867" y="13"/>
                    <a:pt x="1867" y="13"/>
                    <a:pt x="1867" y="13"/>
                  </a:cubicBezTo>
                  <a:cubicBezTo>
                    <a:pt x="1854" y="3"/>
                    <a:pt x="1854" y="3"/>
                    <a:pt x="1854" y="3"/>
                  </a:cubicBezTo>
                  <a:cubicBezTo>
                    <a:pt x="1852" y="5"/>
                    <a:pt x="1852" y="5"/>
                    <a:pt x="1852" y="5"/>
                  </a:cubicBezTo>
                  <a:cubicBezTo>
                    <a:pt x="1852" y="0"/>
                    <a:pt x="1852" y="0"/>
                    <a:pt x="1852" y="0"/>
                  </a:cubicBezTo>
                  <a:cubicBezTo>
                    <a:pt x="1844" y="0"/>
                    <a:pt x="1844" y="0"/>
                    <a:pt x="1844" y="0"/>
                  </a:cubicBezTo>
                  <a:cubicBezTo>
                    <a:pt x="1844" y="16"/>
                    <a:pt x="1844" y="16"/>
                    <a:pt x="1844" y="16"/>
                  </a:cubicBezTo>
                  <a:cubicBezTo>
                    <a:pt x="1829" y="34"/>
                    <a:pt x="1829" y="34"/>
                    <a:pt x="1829" y="34"/>
                  </a:cubicBezTo>
                  <a:cubicBezTo>
                    <a:pt x="1841" y="44"/>
                    <a:pt x="1841" y="44"/>
                    <a:pt x="1841" y="44"/>
                  </a:cubicBezTo>
                  <a:moveTo>
                    <a:pt x="1715" y="199"/>
                  </a:moveTo>
                  <a:cubicBezTo>
                    <a:pt x="1703" y="189"/>
                    <a:pt x="1703" y="189"/>
                    <a:pt x="1703" y="189"/>
                  </a:cubicBezTo>
                  <a:cubicBezTo>
                    <a:pt x="1677" y="220"/>
                    <a:pt x="1677" y="220"/>
                    <a:pt x="1677" y="220"/>
                  </a:cubicBezTo>
                  <a:cubicBezTo>
                    <a:pt x="1690" y="230"/>
                    <a:pt x="1690" y="230"/>
                    <a:pt x="1690" y="230"/>
                  </a:cubicBezTo>
                  <a:cubicBezTo>
                    <a:pt x="1715" y="199"/>
                    <a:pt x="1715" y="199"/>
                    <a:pt x="1715" y="199"/>
                  </a:cubicBezTo>
                  <a:moveTo>
                    <a:pt x="1639" y="292"/>
                  </a:moveTo>
                  <a:cubicBezTo>
                    <a:pt x="1664" y="261"/>
                    <a:pt x="1664" y="261"/>
                    <a:pt x="1664" y="261"/>
                  </a:cubicBezTo>
                  <a:cubicBezTo>
                    <a:pt x="1652" y="251"/>
                    <a:pt x="1652" y="251"/>
                    <a:pt x="1652" y="251"/>
                  </a:cubicBezTo>
                  <a:cubicBezTo>
                    <a:pt x="1627" y="282"/>
                    <a:pt x="1627" y="282"/>
                    <a:pt x="1627" y="282"/>
                  </a:cubicBezTo>
                  <a:cubicBezTo>
                    <a:pt x="1639" y="292"/>
                    <a:pt x="1639" y="292"/>
                    <a:pt x="1639" y="292"/>
                  </a:cubicBezTo>
                  <a:moveTo>
                    <a:pt x="1892" y="1094"/>
                  </a:moveTo>
                  <a:cubicBezTo>
                    <a:pt x="1866" y="1064"/>
                    <a:pt x="1866" y="1064"/>
                    <a:pt x="1866" y="1064"/>
                  </a:cubicBezTo>
                  <a:cubicBezTo>
                    <a:pt x="1856" y="1073"/>
                    <a:pt x="1856" y="1073"/>
                    <a:pt x="1856" y="1073"/>
                  </a:cubicBezTo>
                  <a:cubicBezTo>
                    <a:pt x="1856" y="1073"/>
                    <a:pt x="1856" y="1073"/>
                    <a:pt x="1856" y="1073"/>
                  </a:cubicBezTo>
                  <a:cubicBezTo>
                    <a:pt x="1823" y="1094"/>
                    <a:pt x="1823" y="1094"/>
                    <a:pt x="1823" y="1094"/>
                  </a:cubicBezTo>
                  <a:cubicBezTo>
                    <a:pt x="1832" y="1107"/>
                    <a:pt x="1832" y="1107"/>
                    <a:pt x="1832" y="1107"/>
                  </a:cubicBezTo>
                  <a:cubicBezTo>
                    <a:pt x="1864" y="1086"/>
                    <a:pt x="1864" y="1086"/>
                    <a:pt x="1864" y="1086"/>
                  </a:cubicBezTo>
                  <a:cubicBezTo>
                    <a:pt x="1880" y="1105"/>
                    <a:pt x="1880" y="1105"/>
                    <a:pt x="1880" y="1105"/>
                  </a:cubicBezTo>
                  <a:cubicBezTo>
                    <a:pt x="1892" y="1094"/>
                    <a:pt x="1892" y="1094"/>
                    <a:pt x="1892" y="1094"/>
                  </a:cubicBezTo>
                  <a:moveTo>
                    <a:pt x="1614" y="323"/>
                  </a:moveTo>
                  <a:cubicBezTo>
                    <a:pt x="1602" y="313"/>
                    <a:pt x="1602" y="313"/>
                    <a:pt x="1602" y="313"/>
                  </a:cubicBezTo>
                  <a:cubicBezTo>
                    <a:pt x="1576" y="344"/>
                    <a:pt x="1576" y="344"/>
                    <a:pt x="1576" y="344"/>
                  </a:cubicBezTo>
                  <a:cubicBezTo>
                    <a:pt x="1589" y="354"/>
                    <a:pt x="1589" y="354"/>
                    <a:pt x="1589" y="354"/>
                  </a:cubicBezTo>
                  <a:cubicBezTo>
                    <a:pt x="1614" y="323"/>
                    <a:pt x="1614" y="323"/>
                    <a:pt x="1614" y="323"/>
                  </a:cubicBezTo>
                  <a:moveTo>
                    <a:pt x="1840" y="1034"/>
                  </a:moveTo>
                  <a:cubicBezTo>
                    <a:pt x="1814" y="1004"/>
                    <a:pt x="1814" y="1004"/>
                    <a:pt x="1814" y="1004"/>
                  </a:cubicBezTo>
                  <a:cubicBezTo>
                    <a:pt x="1802" y="1014"/>
                    <a:pt x="1802" y="1014"/>
                    <a:pt x="1802" y="1014"/>
                  </a:cubicBezTo>
                  <a:cubicBezTo>
                    <a:pt x="1828" y="1044"/>
                    <a:pt x="1828" y="1044"/>
                    <a:pt x="1828" y="1044"/>
                  </a:cubicBezTo>
                  <a:cubicBezTo>
                    <a:pt x="1840" y="1034"/>
                    <a:pt x="1840" y="1034"/>
                    <a:pt x="1840" y="1034"/>
                  </a:cubicBezTo>
                  <a:moveTo>
                    <a:pt x="1778" y="96"/>
                  </a:moveTo>
                  <a:cubicBezTo>
                    <a:pt x="1791" y="106"/>
                    <a:pt x="1791" y="106"/>
                    <a:pt x="1791" y="106"/>
                  </a:cubicBezTo>
                  <a:cubicBezTo>
                    <a:pt x="1816" y="75"/>
                    <a:pt x="1816" y="75"/>
                    <a:pt x="1816" y="75"/>
                  </a:cubicBezTo>
                  <a:cubicBezTo>
                    <a:pt x="1804" y="65"/>
                    <a:pt x="1804" y="65"/>
                    <a:pt x="1804" y="65"/>
                  </a:cubicBezTo>
                  <a:cubicBezTo>
                    <a:pt x="1778" y="96"/>
                    <a:pt x="1778" y="96"/>
                    <a:pt x="1778" y="96"/>
                  </a:cubicBezTo>
                  <a:moveTo>
                    <a:pt x="1149" y="241"/>
                  </a:moveTo>
                  <a:cubicBezTo>
                    <a:pt x="1123" y="211"/>
                    <a:pt x="1123" y="211"/>
                    <a:pt x="1123" y="211"/>
                  </a:cubicBezTo>
                  <a:cubicBezTo>
                    <a:pt x="1111" y="221"/>
                    <a:pt x="1111" y="221"/>
                    <a:pt x="1111" y="221"/>
                  </a:cubicBezTo>
                  <a:cubicBezTo>
                    <a:pt x="1137" y="251"/>
                    <a:pt x="1137" y="251"/>
                    <a:pt x="1137" y="251"/>
                  </a:cubicBezTo>
                  <a:cubicBezTo>
                    <a:pt x="1149" y="241"/>
                    <a:pt x="1149" y="241"/>
                    <a:pt x="1149" y="241"/>
                  </a:cubicBezTo>
                  <a:moveTo>
                    <a:pt x="1696" y="894"/>
                  </a:moveTo>
                  <a:cubicBezTo>
                    <a:pt x="1723" y="924"/>
                    <a:pt x="1723" y="924"/>
                    <a:pt x="1723" y="924"/>
                  </a:cubicBezTo>
                  <a:cubicBezTo>
                    <a:pt x="1735" y="913"/>
                    <a:pt x="1735" y="913"/>
                    <a:pt x="1735" y="913"/>
                  </a:cubicBezTo>
                  <a:cubicBezTo>
                    <a:pt x="1708" y="883"/>
                    <a:pt x="1708" y="883"/>
                    <a:pt x="1708" y="883"/>
                  </a:cubicBezTo>
                  <a:cubicBezTo>
                    <a:pt x="1696" y="894"/>
                    <a:pt x="1696" y="894"/>
                    <a:pt x="1696" y="894"/>
                  </a:cubicBezTo>
                  <a:moveTo>
                    <a:pt x="1787" y="974"/>
                  </a:moveTo>
                  <a:cubicBezTo>
                    <a:pt x="1761" y="943"/>
                    <a:pt x="1761" y="943"/>
                    <a:pt x="1761" y="943"/>
                  </a:cubicBezTo>
                  <a:cubicBezTo>
                    <a:pt x="1749" y="954"/>
                    <a:pt x="1749" y="954"/>
                    <a:pt x="1749" y="954"/>
                  </a:cubicBezTo>
                  <a:cubicBezTo>
                    <a:pt x="1775" y="984"/>
                    <a:pt x="1775" y="984"/>
                    <a:pt x="1775" y="984"/>
                  </a:cubicBezTo>
                  <a:cubicBezTo>
                    <a:pt x="1787" y="974"/>
                    <a:pt x="1787" y="974"/>
                    <a:pt x="1787" y="974"/>
                  </a:cubicBezTo>
                  <a:moveTo>
                    <a:pt x="1462" y="509"/>
                  </a:moveTo>
                  <a:cubicBezTo>
                    <a:pt x="1450" y="499"/>
                    <a:pt x="1450" y="499"/>
                    <a:pt x="1450" y="499"/>
                  </a:cubicBezTo>
                  <a:cubicBezTo>
                    <a:pt x="1425" y="530"/>
                    <a:pt x="1425" y="530"/>
                    <a:pt x="1425" y="530"/>
                  </a:cubicBezTo>
                  <a:cubicBezTo>
                    <a:pt x="1437" y="540"/>
                    <a:pt x="1437" y="540"/>
                    <a:pt x="1437" y="540"/>
                  </a:cubicBezTo>
                  <a:cubicBezTo>
                    <a:pt x="1462" y="509"/>
                    <a:pt x="1462" y="509"/>
                    <a:pt x="1462" y="509"/>
                  </a:cubicBezTo>
                  <a:moveTo>
                    <a:pt x="1644" y="833"/>
                  </a:moveTo>
                  <a:cubicBezTo>
                    <a:pt x="1670" y="864"/>
                    <a:pt x="1670" y="864"/>
                    <a:pt x="1670" y="864"/>
                  </a:cubicBezTo>
                  <a:cubicBezTo>
                    <a:pt x="1682" y="853"/>
                    <a:pt x="1682" y="853"/>
                    <a:pt x="1682" y="853"/>
                  </a:cubicBezTo>
                  <a:cubicBezTo>
                    <a:pt x="1656" y="823"/>
                    <a:pt x="1656" y="823"/>
                    <a:pt x="1656" y="823"/>
                  </a:cubicBezTo>
                  <a:cubicBezTo>
                    <a:pt x="1644" y="833"/>
                    <a:pt x="1644" y="833"/>
                    <a:pt x="1644" y="833"/>
                  </a:cubicBezTo>
                  <a:moveTo>
                    <a:pt x="1753" y="127"/>
                  </a:moveTo>
                  <a:cubicBezTo>
                    <a:pt x="1728" y="158"/>
                    <a:pt x="1728" y="158"/>
                    <a:pt x="1728" y="158"/>
                  </a:cubicBezTo>
                  <a:cubicBezTo>
                    <a:pt x="1740" y="168"/>
                    <a:pt x="1740" y="168"/>
                    <a:pt x="1740" y="168"/>
                  </a:cubicBezTo>
                  <a:cubicBezTo>
                    <a:pt x="1765" y="137"/>
                    <a:pt x="1765" y="137"/>
                    <a:pt x="1765" y="137"/>
                  </a:cubicBezTo>
                  <a:cubicBezTo>
                    <a:pt x="1753" y="127"/>
                    <a:pt x="1753" y="127"/>
                    <a:pt x="1753" y="127"/>
                  </a:cubicBezTo>
                  <a:moveTo>
                    <a:pt x="773" y="549"/>
                  </a:moveTo>
                  <a:cubicBezTo>
                    <a:pt x="733" y="549"/>
                    <a:pt x="733" y="549"/>
                    <a:pt x="733" y="549"/>
                  </a:cubicBezTo>
                  <a:cubicBezTo>
                    <a:pt x="733" y="565"/>
                    <a:pt x="733" y="565"/>
                    <a:pt x="733" y="565"/>
                  </a:cubicBezTo>
                  <a:cubicBezTo>
                    <a:pt x="773" y="565"/>
                    <a:pt x="773" y="565"/>
                    <a:pt x="773" y="565"/>
                  </a:cubicBezTo>
                  <a:cubicBezTo>
                    <a:pt x="773" y="549"/>
                    <a:pt x="773" y="549"/>
                    <a:pt x="773" y="549"/>
                  </a:cubicBezTo>
                  <a:moveTo>
                    <a:pt x="924" y="10"/>
                  </a:moveTo>
                  <a:cubicBezTo>
                    <a:pt x="924" y="0"/>
                    <a:pt x="924" y="0"/>
                    <a:pt x="924" y="0"/>
                  </a:cubicBezTo>
                  <a:cubicBezTo>
                    <a:pt x="884" y="0"/>
                    <a:pt x="884" y="0"/>
                    <a:pt x="884" y="0"/>
                  </a:cubicBezTo>
                  <a:cubicBezTo>
                    <a:pt x="884" y="16"/>
                    <a:pt x="884" y="16"/>
                    <a:pt x="884" y="16"/>
                  </a:cubicBezTo>
                  <a:cubicBezTo>
                    <a:pt x="919" y="16"/>
                    <a:pt x="919" y="16"/>
                    <a:pt x="919" y="16"/>
                  </a:cubicBezTo>
                  <a:cubicBezTo>
                    <a:pt x="902" y="37"/>
                    <a:pt x="902" y="37"/>
                    <a:pt x="902" y="37"/>
                  </a:cubicBezTo>
                  <a:cubicBezTo>
                    <a:pt x="914" y="47"/>
                    <a:pt x="914" y="47"/>
                    <a:pt x="914" y="47"/>
                  </a:cubicBezTo>
                  <a:cubicBezTo>
                    <a:pt x="939" y="16"/>
                    <a:pt x="939" y="16"/>
                    <a:pt x="939" y="16"/>
                  </a:cubicBezTo>
                  <a:cubicBezTo>
                    <a:pt x="927" y="6"/>
                    <a:pt x="927" y="6"/>
                    <a:pt x="927" y="6"/>
                  </a:cubicBezTo>
                  <a:cubicBezTo>
                    <a:pt x="924" y="10"/>
                    <a:pt x="924" y="10"/>
                    <a:pt x="924" y="10"/>
                  </a:cubicBezTo>
                  <a:moveTo>
                    <a:pt x="973" y="565"/>
                  </a:moveTo>
                  <a:cubicBezTo>
                    <a:pt x="1013" y="565"/>
                    <a:pt x="1013" y="565"/>
                    <a:pt x="1013" y="565"/>
                  </a:cubicBezTo>
                  <a:cubicBezTo>
                    <a:pt x="1013" y="549"/>
                    <a:pt x="1013" y="549"/>
                    <a:pt x="1013" y="549"/>
                  </a:cubicBezTo>
                  <a:cubicBezTo>
                    <a:pt x="973" y="549"/>
                    <a:pt x="973" y="549"/>
                    <a:pt x="973" y="549"/>
                  </a:cubicBezTo>
                  <a:cubicBezTo>
                    <a:pt x="973" y="565"/>
                    <a:pt x="973" y="565"/>
                    <a:pt x="973" y="565"/>
                  </a:cubicBezTo>
                  <a:moveTo>
                    <a:pt x="893" y="565"/>
                  </a:moveTo>
                  <a:cubicBezTo>
                    <a:pt x="933" y="565"/>
                    <a:pt x="933" y="565"/>
                    <a:pt x="933" y="565"/>
                  </a:cubicBezTo>
                  <a:cubicBezTo>
                    <a:pt x="933" y="549"/>
                    <a:pt x="933" y="549"/>
                    <a:pt x="933" y="549"/>
                  </a:cubicBezTo>
                  <a:cubicBezTo>
                    <a:pt x="893" y="549"/>
                    <a:pt x="893" y="549"/>
                    <a:pt x="893" y="549"/>
                  </a:cubicBezTo>
                  <a:cubicBezTo>
                    <a:pt x="893" y="565"/>
                    <a:pt x="893" y="565"/>
                    <a:pt x="893" y="565"/>
                  </a:cubicBezTo>
                  <a:moveTo>
                    <a:pt x="1070" y="150"/>
                  </a:moveTo>
                  <a:cubicBezTo>
                    <a:pt x="1058" y="161"/>
                    <a:pt x="1058" y="161"/>
                    <a:pt x="1058" y="161"/>
                  </a:cubicBezTo>
                  <a:cubicBezTo>
                    <a:pt x="1085" y="191"/>
                    <a:pt x="1085" y="191"/>
                    <a:pt x="1085" y="191"/>
                  </a:cubicBezTo>
                  <a:cubicBezTo>
                    <a:pt x="1097" y="181"/>
                    <a:pt x="1097" y="181"/>
                    <a:pt x="1097" y="181"/>
                  </a:cubicBezTo>
                  <a:cubicBezTo>
                    <a:pt x="1070" y="150"/>
                    <a:pt x="1070" y="150"/>
                    <a:pt x="1070" y="150"/>
                  </a:cubicBezTo>
                  <a:moveTo>
                    <a:pt x="1163" y="282"/>
                  </a:moveTo>
                  <a:cubicBezTo>
                    <a:pt x="1189" y="312"/>
                    <a:pt x="1189" y="312"/>
                    <a:pt x="1189" y="312"/>
                  </a:cubicBezTo>
                  <a:cubicBezTo>
                    <a:pt x="1202" y="301"/>
                    <a:pt x="1202" y="301"/>
                    <a:pt x="1202" y="301"/>
                  </a:cubicBezTo>
                  <a:cubicBezTo>
                    <a:pt x="1175" y="271"/>
                    <a:pt x="1175" y="271"/>
                    <a:pt x="1175" y="271"/>
                  </a:cubicBezTo>
                  <a:cubicBezTo>
                    <a:pt x="1163" y="282"/>
                    <a:pt x="1163" y="282"/>
                    <a:pt x="1163" y="282"/>
                  </a:cubicBezTo>
                  <a:moveTo>
                    <a:pt x="1173" y="549"/>
                  </a:moveTo>
                  <a:cubicBezTo>
                    <a:pt x="1133" y="549"/>
                    <a:pt x="1133" y="549"/>
                    <a:pt x="1133" y="549"/>
                  </a:cubicBezTo>
                  <a:cubicBezTo>
                    <a:pt x="1133" y="565"/>
                    <a:pt x="1133" y="565"/>
                    <a:pt x="1133" y="565"/>
                  </a:cubicBezTo>
                  <a:cubicBezTo>
                    <a:pt x="1173" y="565"/>
                    <a:pt x="1173" y="565"/>
                    <a:pt x="1173" y="565"/>
                  </a:cubicBezTo>
                  <a:cubicBezTo>
                    <a:pt x="1173" y="549"/>
                    <a:pt x="1173" y="549"/>
                    <a:pt x="1173" y="549"/>
                  </a:cubicBezTo>
                  <a:moveTo>
                    <a:pt x="837" y="140"/>
                  </a:moveTo>
                  <a:cubicBezTo>
                    <a:pt x="825" y="129"/>
                    <a:pt x="825" y="129"/>
                    <a:pt x="825" y="129"/>
                  </a:cubicBezTo>
                  <a:cubicBezTo>
                    <a:pt x="799" y="160"/>
                    <a:pt x="799" y="160"/>
                    <a:pt x="799" y="160"/>
                  </a:cubicBezTo>
                  <a:cubicBezTo>
                    <a:pt x="812" y="170"/>
                    <a:pt x="812" y="170"/>
                    <a:pt x="812" y="170"/>
                  </a:cubicBezTo>
                  <a:cubicBezTo>
                    <a:pt x="837" y="140"/>
                    <a:pt x="837" y="140"/>
                    <a:pt x="837" y="140"/>
                  </a:cubicBezTo>
                  <a:moveTo>
                    <a:pt x="748" y="222"/>
                  </a:moveTo>
                  <a:cubicBezTo>
                    <a:pt x="761" y="232"/>
                    <a:pt x="761" y="232"/>
                    <a:pt x="761" y="232"/>
                  </a:cubicBezTo>
                  <a:cubicBezTo>
                    <a:pt x="786" y="201"/>
                    <a:pt x="786" y="201"/>
                    <a:pt x="786" y="201"/>
                  </a:cubicBezTo>
                  <a:cubicBezTo>
                    <a:pt x="774" y="191"/>
                    <a:pt x="774" y="191"/>
                    <a:pt x="774" y="191"/>
                  </a:cubicBezTo>
                  <a:cubicBezTo>
                    <a:pt x="748" y="222"/>
                    <a:pt x="748" y="222"/>
                    <a:pt x="748" y="222"/>
                  </a:cubicBezTo>
                  <a:moveTo>
                    <a:pt x="693" y="549"/>
                  </a:moveTo>
                  <a:cubicBezTo>
                    <a:pt x="653" y="549"/>
                    <a:pt x="653" y="549"/>
                    <a:pt x="653" y="549"/>
                  </a:cubicBezTo>
                  <a:cubicBezTo>
                    <a:pt x="653" y="565"/>
                    <a:pt x="653" y="565"/>
                    <a:pt x="653" y="565"/>
                  </a:cubicBezTo>
                  <a:cubicBezTo>
                    <a:pt x="693" y="565"/>
                    <a:pt x="693" y="565"/>
                    <a:pt x="693" y="565"/>
                  </a:cubicBezTo>
                  <a:cubicBezTo>
                    <a:pt x="693" y="549"/>
                    <a:pt x="693" y="549"/>
                    <a:pt x="693" y="549"/>
                  </a:cubicBezTo>
                  <a:moveTo>
                    <a:pt x="876" y="68"/>
                  </a:moveTo>
                  <a:cubicBezTo>
                    <a:pt x="851" y="99"/>
                    <a:pt x="851" y="99"/>
                    <a:pt x="851" y="99"/>
                  </a:cubicBezTo>
                  <a:cubicBezTo>
                    <a:pt x="863" y="109"/>
                    <a:pt x="863" y="109"/>
                    <a:pt x="863" y="109"/>
                  </a:cubicBezTo>
                  <a:cubicBezTo>
                    <a:pt x="888" y="78"/>
                    <a:pt x="888" y="78"/>
                    <a:pt x="888" y="78"/>
                  </a:cubicBezTo>
                  <a:cubicBezTo>
                    <a:pt x="876" y="68"/>
                    <a:pt x="876" y="68"/>
                    <a:pt x="876" y="68"/>
                  </a:cubicBezTo>
                  <a:moveTo>
                    <a:pt x="1216" y="342"/>
                  </a:moveTo>
                  <a:cubicBezTo>
                    <a:pt x="1242" y="372"/>
                    <a:pt x="1242" y="372"/>
                    <a:pt x="1242" y="372"/>
                  </a:cubicBezTo>
                  <a:cubicBezTo>
                    <a:pt x="1254" y="362"/>
                    <a:pt x="1254" y="362"/>
                    <a:pt x="1254" y="362"/>
                  </a:cubicBezTo>
                  <a:cubicBezTo>
                    <a:pt x="1228" y="331"/>
                    <a:pt x="1228" y="331"/>
                    <a:pt x="1228" y="331"/>
                  </a:cubicBezTo>
                  <a:cubicBezTo>
                    <a:pt x="1216" y="342"/>
                    <a:pt x="1216" y="342"/>
                    <a:pt x="1216" y="342"/>
                  </a:cubicBezTo>
                  <a:moveTo>
                    <a:pt x="493" y="530"/>
                  </a:moveTo>
                  <a:cubicBezTo>
                    <a:pt x="506" y="540"/>
                    <a:pt x="506" y="540"/>
                    <a:pt x="506" y="540"/>
                  </a:cubicBezTo>
                  <a:cubicBezTo>
                    <a:pt x="531" y="509"/>
                    <a:pt x="531" y="509"/>
                    <a:pt x="531" y="509"/>
                  </a:cubicBezTo>
                  <a:cubicBezTo>
                    <a:pt x="519" y="499"/>
                    <a:pt x="519" y="499"/>
                    <a:pt x="519" y="499"/>
                  </a:cubicBezTo>
                  <a:cubicBezTo>
                    <a:pt x="493" y="530"/>
                    <a:pt x="493" y="530"/>
                    <a:pt x="493" y="530"/>
                  </a:cubicBezTo>
                  <a:moveTo>
                    <a:pt x="493" y="565"/>
                  </a:moveTo>
                  <a:cubicBezTo>
                    <a:pt x="533" y="565"/>
                    <a:pt x="533" y="565"/>
                    <a:pt x="533" y="565"/>
                  </a:cubicBezTo>
                  <a:cubicBezTo>
                    <a:pt x="533" y="549"/>
                    <a:pt x="533" y="549"/>
                    <a:pt x="533" y="549"/>
                  </a:cubicBezTo>
                  <a:cubicBezTo>
                    <a:pt x="493" y="549"/>
                    <a:pt x="493" y="549"/>
                    <a:pt x="493" y="549"/>
                  </a:cubicBezTo>
                  <a:cubicBezTo>
                    <a:pt x="493" y="565"/>
                    <a:pt x="493" y="565"/>
                    <a:pt x="493" y="565"/>
                  </a:cubicBezTo>
                  <a:moveTo>
                    <a:pt x="992" y="60"/>
                  </a:moveTo>
                  <a:cubicBezTo>
                    <a:pt x="965" y="30"/>
                    <a:pt x="965" y="30"/>
                    <a:pt x="965" y="30"/>
                  </a:cubicBezTo>
                  <a:cubicBezTo>
                    <a:pt x="953" y="40"/>
                    <a:pt x="953" y="40"/>
                    <a:pt x="953" y="40"/>
                  </a:cubicBezTo>
                  <a:cubicBezTo>
                    <a:pt x="980" y="70"/>
                    <a:pt x="980" y="70"/>
                    <a:pt x="980" y="70"/>
                  </a:cubicBezTo>
                  <a:cubicBezTo>
                    <a:pt x="992" y="60"/>
                    <a:pt x="992" y="60"/>
                    <a:pt x="992" y="60"/>
                  </a:cubicBezTo>
                  <a:moveTo>
                    <a:pt x="1044" y="120"/>
                  </a:moveTo>
                  <a:cubicBezTo>
                    <a:pt x="1018" y="90"/>
                    <a:pt x="1018" y="90"/>
                    <a:pt x="1018" y="90"/>
                  </a:cubicBezTo>
                  <a:cubicBezTo>
                    <a:pt x="1006" y="100"/>
                    <a:pt x="1006" y="100"/>
                    <a:pt x="1006" y="100"/>
                  </a:cubicBezTo>
                  <a:cubicBezTo>
                    <a:pt x="1032" y="131"/>
                    <a:pt x="1032" y="131"/>
                    <a:pt x="1032" y="131"/>
                  </a:cubicBezTo>
                  <a:cubicBezTo>
                    <a:pt x="1044" y="120"/>
                    <a:pt x="1044" y="120"/>
                    <a:pt x="1044" y="120"/>
                  </a:cubicBezTo>
                  <a:moveTo>
                    <a:pt x="1053" y="565"/>
                  </a:moveTo>
                  <a:cubicBezTo>
                    <a:pt x="1093" y="565"/>
                    <a:pt x="1093" y="565"/>
                    <a:pt x="1093" y="565"/>
                  </a:cubicBezTo>
                  <a:cubicBezTo>
                    <a:pt x="1093" y="549"/>
                    <a:pt x="1093" y="549"/>
                    <a:pt x="1093" y="549"/>
                  </a:cubicBezTo>
                  <a:cubicBezTo>
                    <a:pt x="1053" y="549"/>
                    <a:pt x="1053" y="549"/>
                    <a:pt x="1053" y="549"/>
                  </a:cubicBezTo>
                  <a:cubicBezTo>
                    <a:pt x="1053" y="565"/>
                    <a:pt x="1053" y="565"/>
                    <a:pt x="1053" y="565"/>
                  </a:cubicBezTo>
                  <a:moveTo>
                    <a:pt x="813" y="565"/>
                  </a:moveTo>
                  <a:cubicBezTo>
                    <a:pt x="853" y="565"/>
                    <a:pt x="853" y="565"/>
                    <a:pt x="853" y="565"/>
                  </a:cubicBezTo>
                  <a:cubicBezTo>
                    <a:pt x="853" y="549"/>
                    <a:pt x="853" y="549"/>
                    <a:pt x="853" y="549"/>
                  </a:cubicBezTo>
                  <a:cubicBezTo>
                    <a:pt x="813" y="549"/>
                    <a:pt x="813" y="549"/>
                    <a:pt x="813" y="549"/>
                  </a:cubicBezTo>
                  <a:cubicBezTo>
                    <a:pt x="813" y="565"/>
                    <a:pt x="813" y="565"/>
                    <a:pt x="813" y="565"/>
                  </a:cubicBezTo>
                  <a:moveTo>
                    <a:pt x="1433" y="592"/>
                  </a:moveTo>
                  <a:cubicBezTo>
                    <a:pt x="1460" y="622"/>
                    <a:pt x="1460" y="622"/>
                    <a:pt x="1460" y="622"/>
                  </a:cubicBezTo>
                  <a:cubicBezTo>
                    <a:pt x="1472" y="612"/>
                    <a:pt x="1472" y="612"/>
                    <a:pt x="1472" y="612"/>
                  </a:cubicBezTo>
                  <a:cubicBezTo>
                    <a:pt x="1445" y="582"/>
                    <a:pt x="1445" y="582"/>
                    <a:pt x="1445" y="582"/>
                  </a:cubicBezTo>
                  <a:cubicBezTo>
                    <a:pt x="1433" y="592"/>
                    <a:pt x="1433" y="592"/>
                    <a:pt x="1433" y="592"/>
                  </a:cubicBezTo>
                  <a:moveTo>
                    <a:pt x="608" y="417"/>
                  </a:moveTo>
                  <a:cubicBezTo>
                    <a:pt x="633" y="386"/>
                    <a:pt x="633" y="386"/>
                    <a:pt x="633" y="386"/>
                  </a:cubicBezTo>
                  <a:cubicBezTo>
                    <a:pt x="621" y="376"/>
                    <a:pt x="621" y="376"/>
                    <a:pt x="621" y="376"/>
                  </a:cubicBezTo>
                  <a:cubicBezTo>
                    <a:pt x="595" y="407"/>
                    <a:pt x="595" y="407"/>
                    <a:pt x="595" y="407"/>
                  </a:cubicBezTo>
                  <a:cubicBezTo>
                    <a:pt x="608" y="417"/>
                    <a:pt x="608" y="417"/>
                    <a:pt x="608" y="417"/>
                  </a:cubicBezTo>
                  <a:moveTo>
                    <a:pt x="582" y="448"/>
                  </a:moveTo>
                  <a:cubicBezTo>
                    <a:pt x="570" y="438"/>
                    <a:pt x="570" y="438"/>
                    <a:pt x="570" y="438"/>
                  </a:cubicBezTo>
                  <a:cubicBezTo>
                    <a:pt x="544" y="468"/>
                    <a:pt x="544" y="468"/>
                    <a:pt x="544" y="468"/>
                  </a:cubicBezTo>
                  <a:cubicBezTo>
                    <a:pt x="557" y="479"/>
                    <a:pt x="557" y="479"/>
                    <a:pt x="557" y="479"/>
                  </a:cubicBezTo>
                  <a:cubicBezTo>
                    <a:pt x="582" y="448"/>
                    <a:pt x="582" y="448"/>
                    <a:pt x="582" y="448"/>
                  </a:cubicBezTo>
                  <a:moveTo>
                    <a:pt x="1253" y="549"/>
                  </a:moveTo>
                  <a:cubicBezTo>
                    <a:pt x="1213" y="549"/>
                    <a:pt x="1213" y="549"/>
                    <a:pt x="1213" y="549"/>
                  </a:cubicBezTo>
                  <a:cubicBezTo>
                    <a:pt x="1213" y="565"/>
                    <a:pt x="1213" y="565"/>
                    <a:pt x="1213" y="565"/>
                  </a:cubicBezTo>
                  <a:cubicBezTo>
                    <a:pt x="1253" y="565"/>
                    <a:pt x="1253" y="565"/>
                    <a:pt x="1253" y="565"/>
                  </a:cubicBezTo>
                  <a:cubicBezTo>
                    <a:pt x="1253" y="549"/>
                    <a:pt x="1253" y="549"/>
                    <a:pt x="1253" y="549"/>
                  </a:cubicBezTo>
                  <a:moveTo>
                    <a:pt x="573" y="565"/>
                  </a:moveTo>
                  <a:cubicBezTo>
                    <a:pt x="613" y="565"/>
                    <a:pt x="613" y="565"/>
                    <a:pt x="613" y="565"/>
                  </a:cubicBezTo>
                  <a:cubicBezTo>
                    <a:pt x="613" y="549"/>
                    <a:pt x="613" y="549"/>
                    <a:pt x="613" y="549"/>
                  </a:cubicBezTo>
                  <a:cubicBezTo>
                    <a:pt x="573" y="549"/>
                    <a:pt x="573" y="549"/>
                    <a:pt x="573" y="549"/>
                  </a:cubicBezTo>
                  <a:cubicBezTo>
                    <a:pt x="573" y="565"/>
                    <a:pt x="573" y="565"/>
                    <a:pt x="573" y="565"/>
                  </a:cubicBezTo>
                  <a:moveTo>
                    <a:pt x="735" y="263"/>
                  </a:moveTo>
                  <a:cubicBezTo>
                    <a:pt x="723" y="253"/>
                    <a:pt x="723" y="253"/>
                    <a:pt x="723" y="253"/>
                  </a:cubicBezTo>
                  <a:cubicBezTo>
                    <a:pt x="697" y="284"/>
                    <a:pt x="697" y="284"/>
                    <a:pt x="697" y="284"/>
                  </a:cubicBezTo>
                  <a:cubicBezTo>
                    <a:pt x="710" y="294"/>
                    <a:pt x="710" y="294"/>
                    <a:pt x="710" y="294"/>
                  </a:cubicBezTo>
                  <a:cubicBezTo>
                    <a:pt x="735" y="263"/>
                    <a:pt x="735" y="263"/>
                    <a:pt x="735" y="263"/>
                  </a:cubicBezTo>
                  <a:moveTo>
                    <a:pt x="646" y="345"/>
                  </a:moveTo>
                  <a:cubicBezTo>
                    <a:pt x="659" y="355"/>
                    <a:pt x="659" y="355"/>
                    <a:pt x="659" y="355"/>
                  </a:cubicBezTo>
                  <a:cubicBezTo>
                    <a:pt x="684" y="325"/>
                    <a:pt x="684" y="325"/>
                    <a:pt x="684" y="325"/>
                  </a:cubicBezTo>
                  <a:cubicBezTo>
                    <a:pt x="672" y="314"/>
                    <a:pt x="672" y="314"/>
                    <a:pt x="672" y="314"/>
                  </a:cubicBezTo>
                  <a:cubicBezTo>
                    <a:pt x="646" y="345"/>
                    <a:pt x="646" y="345"/>
                    <a:pt x="646" y="345"/>
                  </a:cubicBezTo>
                  <a:moveTo>
                    <a:pt x="550" y="1410"/>
                  </a:moveTo>
                  <a:cubicBezTo>
                    <a:pt x="527" y="1410"/>
                    <a:pt x="508" y="1429"/>
                    <a:pt x="508" y="1452"/>
                  </a:cubicBezTo>
                  <a:cubicBezTo>
                    <a:pt x="508" y="1475"/>
                    <a:pt x="527" y="1494"/>
                    <a:pt x="550" y="1494"/>
                  </a:cubicBezTo>
                  <a:cubicBezTo>
                    <a:pt x="573" y="1494"/>
                    <a:pt x="592" y="1475"/>
                    <a:pt x="592" y="1452"/>
                  </a:cubicBezTo>
                  <a:cubicBezTo>
                    <a:pt x="592" y="1429"/>
                    <a:pt x="573" y="1410"/>
                    <a:pt x="550" y="1410"/>
                  </a:cubicBezTo>
                  <a:moveTo>
                    <a:pt x="1309" y="1398"/>
                  </a:moveTo>
                  <a:cubicBezTo>
                    <a:pt x="1286" y="1398"/>
                    <a:pt x="1267" y="1417"/>
                    <a:pt x="1267" y="1440"/>
                  </a:cubicBezTo>
                  <a:cubicBezTo>
                    <a:pt x="1267" y="1463"/>
                    <a:pt x="1286" y="1482"/>
                    <a:pt x="1309" y="1482"/>
                  </a:cubicBezTo>
                  <a:cubicBezTo>
                    <a:pt x="1332" y="1482"/>
                    <a:pt x="1351" y="1463"/>
                    <a:pt x="1351" y="1440"/>
                  </a:cubicBezTo>
                  <a:cubicBezTo>
                    <a:pt x="1351" y="1417"/>
                    <a:pt x="1332" y="1398"/>
                    <a:pt x="1309" y="1398"/>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0" name="Oval 14"/>
            <p:cNvSpPr>
              <a:spLocks noChangeArrowheads="1"/>
            </p:cNvSpPr>
            <p:nvPr/>
          </p:nvSpPr>
          <p:spPr bwMode="auto">
            <a:xfrm>
              <a:off x="2779" y="1458"/>
              <a:ext cx="636" cy="636"/>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1" name="Oval 16"/>
            <p:cNvSpPr>
              <a:spLocks noChangeArrowheads="1"/>
            </p:cNvSpPr>
            <p:nvPr/>
          </p:nvSpPr>
          <p:spPr bwMode="auto">
            <a:xfrm>
              <a:off x="4301" y="1458"/>
              <a:ext cx="638" cy="636"/>
            </a:xfrm>
            <a:prstGeom prst="ellipse">
              <a:avLst/>
            </a:pr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2" name="Oval 18"/>
            <p:cNvSpPr>
              <a:spLocks noChangeArrowheads="1"/>
            </p:cNvSpPr>
            <p:nvPr/>
          </p:nvSpPr>
          <p:spPr bwMode="auto">
            <a:xfrm>
              <a:off x="3364" y="451"/>
              <a:ext cx="901" cy="902"/>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3" name="Oval 19"/>
            <p:cNvSpPr>
              <a:spLocks noChangeArrowheads="1"/>
            </p:cNvSpPr>
            <p:nvPr/>
          </p:nvSpPr>
          <p:spPr bwMode="auto">
            <a:xfrm>
              <a:off x="4901" y="451"/>
              <a:ext cx="901" cy="90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4" name="Oval 20"/>
            <p:cNvSpPr>
              <a:spLocks noChangeArrowheads="1"/>
            </p:cNvSpPr>
            <p:nvPr/>
          </p:nvSpPr>
          <p:spPr bwMode="auto">
            <a:xfrm>
              <a:off x="1878" y="2228"/>
              <a:ext cx="901" cy="902"/>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5" name="Oval 21"/>
            <p:cNvSpPr>
              <a:spLocks noChangeArrowheads="1"/>
            </p:cNvSpPr>
            <p:nvPr/>
          </p:nvSpPr>
          <p:spPr bwMode="auto">
            <a:xfrm>
              <a:off x="4901" y="2228"/>
              <a:ext cx="901" cy="902"/>
            </a:xfrm>
            <a:prstGeom prst="ellipse">
              <a:avLst/>
            </a:pr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6" name="Freeform 22"/>
            <p:cNvSpPr/>
            <p:nvPr/>
          </p:nvSpPr>
          <p:spPr bwMode="auto">
            <a:xfrm>
              <a:off x="2965" y="1653"/>
              <a:ext cx="259" cy="246"/>
            </a:xfrm>
            <a:custGeom>
              <a:avLst/>
              <a:gdLst>
                <a:gd name="T0" fmla="*/ 129 w 259"/>
                <a:gd name="T1" fmla="*/ 0 h 246"/>
                <a:gd name="T2" fmla="*/ 170 w 259"/>
                <a:gd name="T3" fmla="*/ 80 h 246"/>
                <a:gd name="T4" fmla="*/ 259 w 259"/>
                <a:gd name="T5" fmla="*/ 94 h 246"/>
                <a:gd name="T6" fmla="*/ 195 w 259"/>
                <a:gd name="T7" fmla="*/ 158 h 246"/>
                <a:gd name="T8" fmla="*/ 210 w 259"/>
                <a:gd name="T9" fmla="*/ 246 h 246"/>
                <a:gd name="T10" fmla="*/ 129 w 259"/>
                <a:gd name="T11" fmla="*/ 205 h 246"/>
                <a:gd name="T12" fmla="*/ 49 w 259"/>
                <a:gd name="T13" fmla="*/ 246 h 246"/>
                <a:gd name="T14" fmla="*/ 62 w 259"/>
                <a:gd name="T15" fmla="*/ 158 h 246"/>
                <a:gd name="T16" fmla="*/ 0 w 259"/>
                <a:gd name="T17" fmla="*/ 94 h 246"/>
                <a:gd name="T18" fmla="*/ 89 w 259"/>
                <a:gd name="T19" fmla="*/ 80 h 246"/>
                <a:gd name="T20" fmla="*/ 129 w 259"/>
                <a:gd name="T2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46">
                  <a:moveTo>
                    <a:pt x="129" y="0"/>
                  </a:moveTo>
                  <a:lnTo>
                    <a:pt x="170" y="80"/>
                  </a:lnTo>
                  <a:lnTo>
                    <a:pt x="259" y="94"/>
                  </a:lnTo>
                  <a:lnTo>
                    <a:pt x="195" y="158"/>
                  </a:lnTo>
                  <a:lnTo>
                    <a:pt x="210" y="246"/>
                  </a:lnTo>
                  <a:lnTo>
                    <a:pt x="129" y="205"/>
                  </a:lnTo>
                  <a:lnTo>
                    <a:pt x="49" y="246"/>
                  </a:lnTo>
                  <a:lnTo>
                    <a:pt x="62" y="158"/>
                  </a:lnTo>
                  <a:lnTo>
                    <a:pt x="0" y="94"/>
                  </a:lnTo>
                  <a:lnTo>
                    <a:pt x="89" y="80"/>
                  </a:lnTo>
                  <a:lnTo>
                    <a:pt x="129"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7" name="Freeform 23"/>
            <p:cNvSpPr>
              <a:spLocks noEditPoints="1"/>
            </p:cNvSpPr>
            <p:nvPr/>
          </p:nvSpPr>
          <p:spPr bwMode="auto">
            <a:xfrm>
              <a:off x="3528" y="701"/>
              <a:ext cx="567" cy="362"/>
            </a:xfrm>
            <a:custGeom>
              <a:avLst/>
              <a:gdLst>
                <a:gd name="T0" fmla="*/ 297 w 347"/>
                <a:gd name="T1" fmla="*/ 85 h 221"/>
                <a:gd name="T2" fmla="*/ 232 w 347"/>
                <a:gd name="T3" fmla="*/ 31 h 221"/>
                <a:gd name="T4" fmla="*/ 209 w 347"/>
                <a:gd name="T5" fmla="*/ 35 h 221"/>
                <a:gd name="T6" fmla="*/ 134 w 347"/>
                <a:gd name="T7" fmla="*/ 0 h 221"/>
                <a:gd name="T8" fmla="*/ 37 w 347"/>
                <a:gd name="T9" fmla="*/ 90 h 221"/>
                <a:gd name="T10" fmla="*/ 0 w 347"/>
                <a:gd name="T11" fmla="*/ 152 h 221"/>
                <a:gd name="T12" fmla="*/ 70 w 347"/>
                <a:gd name="T13" fmla="*/ 221 h 221"/>
                <a:gd name="T14" fmla="*/ 277 w 347"/>
                <a:gd name="T15" fmla="*/ 221 h 221"/>
                <a:gd name="T16" fmla="*/ 347 w 347"/>
                <a:gd name="T17" fmla="*/ 152 h 221"/>
                <a:gd name="T18" fmla="*/ 297 w 347"/>
                <a:gd name="T19" fmla="*/ 85 h 221"/>
                <a:gd name="T20" fmla="*/ 173 w 347"/>
                <a:gd name="T21" fmla="*/ 195 h 221"/>
                <a:gd name="T22" fmla="*/ 124 w 347"/>
                <a:gd name="T23" fmla="*/ 124 h 221"/>
                <a:gd name="T24" fmla="*/ 154 w 347"/>
                <a:gd name="T25" fmla="*/ 124 h 221"/>
                <a:gd name="T26" fmla="*/ 154 w 347"/>
                <a:gd name="T27" fmla="*/ 75 h 221"/>
                <a:gd name="T28" fmla="*/ 193 w 347"/>
                <a:gd name="T29" fmla="*/ 75 h 221"/>
                <a:gd name="T30" fmla="*/ 193 w 347"/>
                <a:gd name="T31" fmla="*/ 124 h 221"/>
                <a:gd name="T32" fmla="*/ 223 w 347"/>
                <a:gd name="T33" fmla="*/ 124 h 221"/>
                <a:gd name="T34" fmla="*/ 173 w 347"/>
                <a:gd name="T35" fmla="*/ 19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7" h="221">
                  <a:moveTo>
                    <a:pt x="297" y="85"/>
                  </a:moveTo>
                  <a:cubicBezTo>
                    <a:pt x="291" y="54"/>
                    <a:pt x="264" y="31"/>
                    <a:pt x="232" y="31"/>
                  </a:cubicBezTo>
                  <a:cubicBezTo>
                    <a:pt x="224" y="31"/>
                    <a:pt x="216" y="32"/>
                    <a:pt x="209" y="35"/>
                  </a:cubicBezTo>
                  <a:cubicBezTo>
                    <a:pt x="191" y="13"/>
                    <a:pt x="164" y="0"/>
                    <a:pt x="134" y="0"/>
                  </a:cubicBezTo>
                  <a:cubicBezTo>
                    <a:pt x="83" y="0"/>
                    <a:pt x="40" y="40"/>
                    <a:pt x="37" y="90"/>
                  </a:cubicBezTo>
                  <a:cubicBezTo>
                    <a:pt x="15" y="102"/>
                    <a:pt x="0" y="125"/>
                    <a:pt x="0" y="152"/>
                  </a:cubicBezTo>
                  <a:cubicBezTo>
                    <a:pt x="0" y="190"/>
                    <a:pt x="31" y="221"/>
                    <a:pt x="70" y="221"/>
                  </a:cubicBezTo>
                  <a:cubicBezTo>
                    <a:pt x="277" y="221"/>
                    <a:pt x="277" y="221"/>
                    <a:pt x="277" y="221"/>
                  </a:cubicBezTo>
                  <a:cubicBezTo>
                    <a:pt x="316" y="221"/>
                    <a:pt x="347" y="190"/>
                    <a:pt x="347" y="152"/>
                  </a:cubicBezTo>
                  <a:cubicBezTo>
                    <a:pt x="347" y="120"/>
                    <a:pt x="326" y="93"/>
                    <a:pt x="297" y="85"/>
                  </a:cubicBezTo>
                  <a:close/>
                  <a:moveTo>
                    <a:pt x="173" y="195"/>
                  </a:moveTo>
                  <a:cubicBezTo>
                    <a:pt x="124" y="124"/>
                    <a:pt x="124" y="124"/>
                    <a:pt x="124" y="124"/>
                  </a:cubicBezTo>
                  <a:cubicBezTo>
                    <a:pt x="154" y="124"/>
                    <a:pt x="154" y="124"/>
                    <a:pt x="154" y="124"/>
                  </a:cubicBezTo>
                  <a:cubicBezTo>
                    <a:pt x="154" y="75"/>
                    <a:pt x="154" y="75"/>
                    <a:pt x="154" y="75"/>
                  </a:cubicBezTo>
                  <a:cubicBezTo>
                    <a:pt x="193" y="75"/>
                    <a:pt x="193" y="75"/>
                    <a:pt x="193" y="75"/>
                  </a:cubicBezTo>
                  <a:cubicBezTo>
                    <a:pt x="193" y="124"/>
                    <a:pt x="193" y="124"/>
                    <a:pt x="193" y="124"/>
                  </a:cubicBezTo>
                  <a:cubicBezTo>
                    <a:pt x="223" y="124"/>
                    <a:pt x="223" y="124"/>
                    <a:pt x="223" y="124"/>
                  </a:cubicBezTo>
                  <a:lnTo>
                    <a:pt x="173" y="19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8" name="Freeform 24"/>
            <p:cNvSpPr/>
            <p:nvPr/>
          </p:nvSpPr>
          <p:spPr bwMode="auto">
            <a:xfrm>
              <a:off x="4420" y="1651"/>
              <a:ext cx="396" cy="271"/>
            </a:xfrm>
            <a:custGeom>
              <a:avLst/>
              <a:gdLst>
                <a:gd name="T0" fmla="*/ 196 w 242"/>
                <a:gd name="T1" fmla="*/ 31 h 166"/>
                <a:gd name="T2" fmla="*/ 121 w 242"/>
                <a:gd name="T3" fmla="*/ 45 h 166"/>
                <a:gd name="T4" fmla="*/ 46 w 242"/>
                <a:gd name="T5" fmla="*/ 31 h 166"/>
                <a:gd name="T6" fmla="*/ 121 w 242"/>
                <a:gd name="T7" fmla="*/ 166 h 166"/>
                <a:gd name="T8" fmla="*/ 196 w 242"/>
                <a:gd name="T9" fmla="*/ 31 h 166"/>
              </a:gdLst>
              <a:ahLst/>
              <a:cxnLst>
                <a:cxn ang="0">
                  <a:pos x="T0" y="T1"/>
                </a:cxn>
                <a:cxn ang="0">
                  <a:pos x="T2" y="T3"/>
                </a:cxn>
                <a:cxn ang="0">
                  <a:pos x="T4" y="T5"/>
                </a:cxn>
                <a:cxn ang="0">
                  <a:pos x="T6" y="T7"/>
                </a:cxn>
                <a:cxn ang="0">
                  <a:pos x="T8" y="T9"/>
                </a:cxn>
              </a:cxnLst>
              <a:rect l="0" t="0" r="r" b="b"/>
              <a:pathLst>
                <a:path w="242" h="166">
                  <a:moveTo>
                    <a:pt x="196" y="31"/>
                  </a:moveTo>
                  <a:cubicBezTo>
                    <a:pt x="163" y="0"/>
                    <a:pt x="121" y="45"/>
                    <a:pt x="121" y="45"/>
                  </a:cubicBezTo>
                  <a:cubicBezTo>
                    <a:pt x="121" y="45"/>
                    <a:pt x="79" y="0"/>
                    <a:pt x="46" y="31"/>
                  </a:cubicBezTo>
                  <a:cubicBezTo>
                    <a:pt x="0" y="73"/>
                    <a:pt x="121" y="166"/>
                    <a:pt x="121" y="166"/>
                  </a:cubicBezTo>
                  <a:cubicBezTo>
                    <a:pt x="121" y="166"/>
                    <a:pt x="242" y="73"/>
                    <a:pt x="196" y="3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39" name="Freeform 25"/>
            <p:cNvSpPr>
              <a:spLocks noEditPoints="1"/>
            </p:cNvSpPr>
            <p:nvPr/>
          </p:nvSpPr>
          <p:spPr bwMode="auto">
            <a:xfrm>
              <a:off x="2050" y="2437"/>
              <a:ext cx="489" cy="482"/>
            </a:xfrm>
            <a:custGeom>
              <a:avLst/>
              <a:gdLst>
                <a:gd name="T0" fmla="*/ 164 w 299"/>
                <a:gd name="T1" fmla="*/ 35 h 295"/>
                <a:gd name="T2" fmla="*/ 36 w 299"/>
                <a:gd name="T3" fmla="*/ 37 h 295"/>
                <a:gd name="T4" fmla="*/ 37 w 299"/>
                <a:gd name="T5" fmla="*/ 166 h 295"/>
                <a:gd name="T6" fmla="*/ 159 w 299"/>
                <a:gd name="T7" fmla="*/ 171 h 295"/>
                <a:gd name="T8" fmla="*/ 172 w 299"/>
                <a:gd name="T9" fmla="*/ 184 h 295"/>
                <a:gd name="T10" fmla="*/ 172 w 299"/>
                <a:gd name="T11" fmla="*/ 200 h 295"/>
                <a:gd name="T12" fmla="*/ 262 w 299"/>
                <a:gd name="T13" fmla="*/ 287 h 295"/>
                <a:gd name="T14" fmla="*/ 285 w 299"/>
                <a:gd name="T15" fmla="*/ 280 h 295"/>
                <a:gd name="T16" fmla="*/ 291 w 299"/>
                <a:gd name="T17" fmla="*/ 257 h 295"/>
                <a:gd name="T18" fmla="*/ 201 w 299"/>
                <a:gd name="T19" fmla="*/ 170 h 295"/>
                <a:gd name="T20" fmla="*/ 186 w 299"/>
                <a:gd name="T21" fmla="*/ 170 h 295"/>
                <a:gd name="T22" fmla="*/ 172 w 299"/>
                <a:gd name="T23" fmla="*/ 157 h 295"/>
                <a:gd name="T24" fmla="*/ 164 w 299"/>
                <a:gd name="T25" fmla="*/ 35 h 295"/>
                <a:gd name="T26" fmla="*/ 56 w 299"/>
                <a:gd name="T27" fmla="*/ 147 h 295"/>
                <a:gd name="T28" fmla="*/ 55 w 299"/>
                <a:gd name="T29" fmla="*/ 56 h 295"/>
                <a:gd name="T30" fmla="*/ 146 w 299"/>
                <a:gd name="T31" fmla="*/ 55 h 295"/>
                <a:gd name="T32" fmla="*/ 147 w 299"/>
                <a:gd name="T33" fmla="*/ 145 h 295"/>
                <a:gd name="T34" fmla="*/ 56 w 299"/>
                <a:gd name="T35" fmla="*/ 1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295">
                  <a:moveTo>
                    <a:pt x="164" y="35"/>
                  </a:moveTo>
                  <a:cubicBezTo>
                    <a:pt x="128" y="0"/>
                    <a:pt x="71" y="1"/>
                    <a:pt x="36" y="37"/>
                  </a:cubicBezTo>
                  <a:cubicBezTo>
                    <a:pt x="0" y="73"/>
                    <a:pt x="1" y="131"/>
                    <a:pt x="37" y="166"/>
                  </a:cubicBezTo>
                  <a:cubicBezTo>
                    <a:pt x="71" y="199"/>
                    <a:pt x="123" y="200"/>
                    <a:pt x="159" y="171"/>
                  </a:cubicBezTo>
                  <a:cubicBezTo>
                    <a:pt x="172" y="184"/>
                    <a:pt x="172" y="184"/>
                    <a:pt x="172" y="184"/>
                  </a:cubicBezTo>
                  <a:cubicBezTo>
                    <a:pt x="168" y="189"/>
                    <a:pt x="166" y="194"/>
                    <a:pt x="172" y="200"/>
                  </a:cubicBezTo>
                  <a:cubicBezTo>
                    <a:pt x="262" y="287"/>
                    <a:pt x="262" y="287"/>
                    <a:pt x="262" y="287"/>
                  </a:cubicBezTo>
                  <a:cubicBezTo>
                    <a:pt x="270" y="295"/>
                    <a:pt x="277" y="289"/>
                    <a:pt x="285" y="280"/>
                  </a:cubicBezTo>
                  <a:cubicBezTo>
                    <a:pt x="293" y="272"/>
                    <a:pt x="299" y="265"/>
                    <a:pt x="291" y="257"/>
                  </a:cubicBezTo>
                  <a:cubicBezTo>
                    <a:pt x="201" y="170"/>
                    <a:pt x="201" y="170"/>
                    <a:pt x="201" y="170"/>
                  </a:cubicBezTo>
                  <a:cubicBezTo>
                    <a:pt x="196" y="164"/>
                    <a:pt x="191" y="166"/>
                    <a:pt x="186" y="170"/>
                  </a:cubicBezTo>
                  <a:cubicBezTo>
                    <a:pt x="172" y="157"/>
                    <a:pt x="172" y="157"/>
                    <a:pt x="172" y="157"/>
                  </a:cubicBezTo>
                  <a:cubicBezTo>
                    <a:pt x="201" y="121"/>
                    <a:pt x="198" y="68"/>
                    <a:pt x="164" y="35"/>
                  </a:cubicBezTo>
                  <a:close/>
                  <a:moveTo>
                    <a:pt x="56" y="147"/>
                  </a:moveTo>
                  <a:cubicBezTo>
                    <a:pt x="31" y="122"/>
                    <a:pt x="30" y="81"/>
                    <a:pt x="55" y="56"/>
                  </a:cubicBezTo>
                  <a:cubicBezTo>
                    <a:pt x="80" y="31"/>
                    <a:pt x="120" y="30"/>
                    <a:pt x="146" y="55"/>
                  </a:cubicBezTo>
                  <a:cubicBezTo>
                    <a:pt x="171" y="80"/>
                    <a:pt x="171" y="120"/>
                    <a:pt x="147" y="145"/>
                  </a:cubicBezTo>
                  <a:cubicBezTo>
                    <a:pt x="122" y="171"/>
                    <a:pt x="81" y="171"/>
                    <a:pt x="56" y="14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0" name="Freeform 26"/>
            <p:cNvSpPr/>
            <p:nvPr/>
          </p:nvSpPr>
          <p:spPr bwMode="auto">
            <a:xfrm>
              <a:off x="5151" y="2468"/>
              <a:ext cx="373" cy="417"/>
            </a:xfrm>
            <a:custGeom>
              <a:avLst/>
              <a:gdLst>
                <a:gd name="T0" fmla="*/ 186 w 228"/>
                <a:gd name="T1" fmla="*/ 105 h 255"/>
                <a:gd name="T2" fmla="*/ 161 w 228"/>
                <a:gd name="T3" fmla="*/ 114 h 255"/>
                <a:gd name="T4" fmla="*/ 115 w 228"/>
                <a:gd name="T5" fmla="*/ 83 h 255"/>
                <a:gd name="T6" fmla="*/ 120 w 228"/>
                <a:gd name="T7" fmla="*/ 60 h 255"/>
                <a:gd name="T8" fmla="*/ 60 w 228"/>
                <a:gd name="T9" fmla="*/ 1 h 255"/>
                <a:gd name="T10" fmla="*/ 0 w 228"/>
                <a:gd name="T11" fmla="*/ 61 h 255"/>
                <a:gd name="T12" fmla="*/ 61 w 228"/>
                <a:gd name="T13" fmla="*/ 120 h 255"/>
                <a:gd name="T14" fmla="*/ 101 w 228"/>
                <a:gd name="T15" fmla="*/ 104 h 255"/>
                <a:gd name="T16" fmla="*/ 146 w 228"/>
                <a:gd name="T17" fmla="*/ 135 h 255"/>
                <a:gd name="T18" fmla="*/ 144 w 228"/>
                <a:gd name="T19" fmla="*/ 147 h 255"/>
                <a:gd name="T20" fmla="*/ 146 w 228"/>
                <a:gd name="T21" fmla="*/ 158 h 255"/>
                <a:gd name="T22" fmla="*/ 99 w 228"/>
                <a:gd name="T23" fmla="*/ 190 h 255"/>
                <a:gd name="T24" fmla="*/ 78 w 228"/>
                <a:gd name="T25" fmla="*/ 184 h 255"/>
                <a:gd name="T26" fmla="*/ 42 w 228"/>
                <a:gd name="T27" fmla="*/ 220 h 255"/>
                <a:gd name="T28" fmla="*/ 78 w 228"/>
                <a:gd name="T29" fmla="*/ 255 h 255"/>
                <a:gd name="T30" fmla="*/ 114 w 228"/>
                <a:gd name="T31" fmla="*/ 219 h 255"/>
                <a:gd name="T32" fmla="*/ 113 w 228"/>
                <a:gd name="T33" fmla="*/ 212 h 255"/>
                <a:gd name="T34" fmla="*/ 160 w 228"/>
                <a:gd name="T35" fmla="*/ 180 h 255"/>
                <a:gd name="T36" fmla="*/ 186 w 228"/>
                <a:gd name="T37" fmla="*/ 189 h 255"/>
                <a:gd name="T38" fmla="*/ 228 w 228"/>
                <a:gd name="T39" fmla="*/ 147 h 255"/>
                <a:gd name="T40" fmla="*/ 186 w 228"/>
                <a:gd name="T41" fmla="*/ 10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55">
                  <a:moveTo>
                    <a:pt x="186" y="105"/>
                  </a:moveTo>
                  <a:cubicBezTo>
                    <a:pt x="176" y="105"/>
                    <a:pt x="168" y="108"/>
                    <a:pt x="161" y="114"/>
                  </a:cubicBezTo>
                  <a:cubicBezTo>
                    <a:pt x="115" y="83"/>
                    <a:pt x="115" y="83"/>
                    <a:pt x="115" y="83"/>
                  </a:cubicBezTo>
                  <a:cubicBezTo>
                    <a:pt x="118" y="76"/>
                    <a:pt x="120" y="68"/>
                    <a:pt x="120" y="60"/>
                  </a:cubicBezTo>
                  <a:cubicBezTo>
                    <a:pt x="120" y="27"/>
                    <a:pt x="93" y="0"/>
                    <a:pt x="60" y="1"/>
                  </a:cubicBezTo>
                  <a:cubicBezTo>
                    <a:pt x="27" y="1"/>
                    <a:pt x="0" y="28"/>
                    <a:pt x="0" y="61"/>
                  </a:cubicBezTo>
                  <a:cubicBezTo>
                    <a:pt x="1" y="94"/>
                    <a:pt x="28" y="120"/>
                    <a:pt x="61" y="120"/>
                  </a:cubicBezTo>
                  <a:cubicBezTo>
                    <a:pt x="76" y="120"/>
                    <a:pt x="90" y="114"/>
                    <a:pt x="101" y="104"/>
                  </a:cubicBezTo>
                  <a:cubicBezTo>
                    <a:pt x="146" y="135"/>
                    <a:pt x="146" y="135"/>
                    <a:pt x="146" y="135"/>
                  </a:cubicBezTo>
                  <a:cubicBezTo>
                    <a:pt x="145" y="139"/>
                    <a:pt x="144" y="143"/>
                    <a:pt x="144" y="147"/>
                  </a:cubicBezTo>
                  <a:cubicBezTo>
                    <a:pt x="144" y="151"/>
                    <a:pt x="145" y="155"/>
                    <a:pt x="146" y="158"/>
                  </a:cubicBezTo>
                  <a:cubicBezTo>
                    <a:pt x="99" y="190"/>
                    <a:pt x="99" y="190"/>
                    <a:pt x="99" y="190"/>
                  </a:cubicBezTo>
                  <a:cubicBezTo>
                    <a:pt x="93" y="186"/>
                    <a:pt x="85" y="184"/>
                    <a:pt x="78" y="184"/>
                  </a:cubicBezTo>
                  <a:cubicBezTo>
                    <a:pt x="58" y="184"/>
                    <a:pt x="42" y="200"/>
                    <a:pt x="42" y="220"/>
                  </a:cubicBezTo>
                  <a:cubicBezTo>
                    <a:pt x="42" y="239"/>
                    <a:pt x="59" y="255"/>
                    <a:pt x="78" y="255"/>
                  </a:cubicBezTo>
                  <a:cubicBezTo>
                    <a:pt x="98" y="255"/>
                    <a:pt x="114" y="239"/>
                    <a:pt x="114" y="219"/>
                  </a:cubicBezTo>
                  <a:cubicBezTo>
                    <a:pt x="114" y="217"/>
                    <a:pt x="114" y="214"/>
                    <a:pt x="113" y="212"/>
                  </a:cubicBezTo>
                  <a:cubicBezTo>
                    <a:pt x="160" y="180"/>
                    <a:pt x="160" y="180"/>
                    <a:pt x="160" y="180"/>
                  </a:cubicBezTo>
                  <a:cubicBezTo>
                    <a:pt x="167" y="186"/>
                    <a:pt x="176" y="189"/>
                    <a:pt x="186" y="189"/>
                  </a:cubicBezTo>
                  <a:cubicBezTo>
                    <a:pt x="210" y="189"/>
                    <a:pt x="228" y="170"/>
                    <a:pt x="228" y="147"/>
                  </a:cubicBezTo>
                  <a:cubicBezTo>
                    <a:pt x="228" y="123"/>
                    <a:pt x="209" y="105"/>
                    <a:pt x="186" y="10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1" name="Freeform 27"/>
            <p:cNvSpPr/>
            <p:nvPr/>
          </p:nvSpPr>
          <p:spPr bwMode="auto">
            <a:xfrm>
              <a:off x="5056" y="683"/>
              <a:ext cx="188" cy="415"/>
            </a:xfrm>
            <a:custGeom>
              <a:avLst/>
              <a:gdLst>
                <a:gd name="T0" fmla="*/ 115 w 115"/>
                <a:gd name="T1" fmla="*/ 146 h 254"/>
                <a:gd name="T2" fmla="*/ 92 w 115"/>
                <a:gd name="T3" fmla="*/ 138 h 254"/>
                <a:gd name="T4" fmla="*/ 79 w 115"/>
                <a:gd name="T5" fmla="*/ 138 h 254"/>
                <a:gd name="T6" fmla="*/ 79 w 115"/>
                <a:gd name="T7" fmla="*/ 134 h 254"/>
                <a:gd name="T8" fmla="*/ 110 w 115"/>
                <a:gd name="T9" fmla="*/ 97 h 254"/>
                <a:gd name="T10" fmla="*/ 109 w 115"/>
                <a:gd name="T11" fmla="*/ 92 h 254"/>
                <a:gd name="T12" fmla="*/ 109 w 115"/>
                <a:gd name="T13" fmla="*/ 81 h 254"/>
                <a:gd name="T14" fmla="*/ 93 w 115"/>
                <a:gd name="T15" fmla="*/ 59 h 254"/>
                <a:gd name="T16" fmla="*/ 103 w 115"/>
                <a:gd name="T17" fmla="*/ 40 h 254"/>
                <a:gd name="T18" fmla="*/ 103 w 115"/>
                <a:gd name="T19" fmla="*/ 27 h 254"/>
                <a:gd name="T20" fmla="*/ 105 w 115"/>
                <a:gd name="T21" fmla="*/ 12 h 254"/>
                <a:gd name="T22" fmla="*/ 65 w 115"/>
                <a:gd name="T23" fmla="*/ 0 h 254"/>
                <a:gd name="T24" fmla="*/ 16 w 115"/>
                <a:gd name="T25" fmla="*/ 37 h 254"/>
                <a:gd name="T26" fmla="*/ 16 w 115"/>
                <a:gd name="T27" fmla="*/ 51 h 254"/>
                <a:gd name="T28" fmla="*/ 7 w 115"/>
                <a:gd name="T29" fmla="*/ 64 h 254"/>
                <a:gd name="T30" fmla="*/ 21 w 115"/>
                <a:gd name="T31" fmla="*/ 78 h 254"/>
                <a:gd name="T32" fmla="*/ 21 w 115"/>
                <a:gd name="T33" fmla="*/ 91 h 254"/>
                <a:gd name="T34" fmla="*/ 52 w 115"/>
                <a:gd name="T35" fmla="*/ 134 h 254"/>
                <a:gd name="T36" fmla="*/ 52 w 115"/>
                <a:gd name="T37" fmla="*/ 138 h 254"/>
                <a:gd name="T38" fmla="*/ 39 w 115"/>
                <a:gd name="T39" fmla="*/ 138 h 254"/>
                <a:gd name="T40" fmla="*/ 0 w 115"/>
                <a:gd name="T41" fmla="*/ 181 h 254"/>
                <a:gd name="T42" fmla="*/ 0 w 115"/>
                <a:gd name="T43" fmla="*/ 238 h 254"/>
                <a:gd name="T44" fmla="*/ 62 w 115"/>
                <a:gd name="T45" fmla="*/ 254 h 254"/>
                <a:gd name="T46" fmla="*/ 84 w 115"/>
                <a:gd name="T47" fmla="*/ 252 h 254"/>
                <a:gd name="T48" fmla="*/ 84 w 115"/>
                <a:gd name="T49" fmla="*/ 198 h 254"/>
                <a:gd name="T50" fmla="*/ 115 w 115"/>
                <a:gd name="T51" fmla="*/ 1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254">
                  <a:moveTo>
                    <a:pt x="115" y="146"/>
                  </a:moveTo>
                  <a:cubicBezTo>
                    <a:pt x="109" y="141"/>
                    <a:pt x="101" y="138"/>
                    <a:pt x="92" y="138"/>
                  </a:cubicBezTo>
                  <a:cubicBezTo>
                    <a:pt x="79" y="138"/>
                    <a:pt x="79" y="138"/>
                    <a:pt x="79" y="138"/>
                  </a:cubicBezTo>
                  <a:cubicBezTo>
                    <a:pt x="79" y="134"/>
                    <a:pt x="79" y="134"/>
                    <a:pt x="79" y="134"/>
                  </a:cubicBezTo>
                  <a:cubicBezTo>
                    <a:pt x="95" y="129"/>
                    <a:pt x="108" y="114"/>
                    <a:pt x="110" y="97"/>
                  </a:cubicBezTo>
                  <a:cubicBezTo>
                    <a:pt x="110" y="95"/>
                    <a:pt x="109" y="93"/>
                    <a:pt x="109" y="92"/>
                  </a:cubicBezTo>
                  <a:cubicBezTo>
                    <a:pt x="109" y="81"/>
                    <a:pt x="109" y="81"/>
                    <a:pt x="109" y="81"/>
                  </a:cubicBezTo>
                  <a:cubicBezTo>
                    <a:pt x="100" y="78"/>
                    <a:pt x="93" y="70"/>
                    <a:pt x="93" y="59"/>
                  </a:cubicBezTo>
                  <a:cubicBezTo>
                    <a:pt x="93" y="51"/>
                    <a:pt x="97" y="44"/>
                    <a:pt x="103" y="40"/>
                  </a:cubicBezTo>
                  <a:cubicBezTo>
                    <a:pt x="103" y="27"/>
                    <a:pt x="103" y="27"/>
                    <a:pt x="103" y="27"/>
                  </a:cubicBezTo>
                  <a:cubicBezTo>
                    <a:pt x="103" y="22"/>
                    <a:pt x="104" y="17"/>
                    <a:pt x="105" y="12"/>
                  </a:cubicBezTo>
                  <a:cubicBezTo>
                    <a:pt x="96" y="3"/>
                    <a:pt x="82" y="0"/>
                    <a:pt x="65" y="0"/>
                  </a:cubicBezTo>
                  <a:cubicBezTo>
                    <a:pt x="38" y="0"/>
                    <a:pt x="16" y="10"/>
                    <a:pt x="16" y="37"/>
                  </a:cubicBezTo>
                  <a:cubicBezTo>
                    <a:pt x="16" y="51"/>
                    <a:pt x="16" y="51"/>
                    <a:pt x="16" y="51"/>
                  </a:cubicBezTo>
                  <a:cubicBezTo>
                    <a:pt x="11" y="53"/>
                    <a:pt x="7" y="58"/>
                    <a:pt x="7" y="64"/>
                  </a:cubicBezTo>
                  <a:cubicBezTo>
                    <a:pt x="7" y="72"/>
                    <a:pt x="13" y="78"/>
                    <a:pt x="21" y="78"/>
                  </a:cubicBezTo>
                  <a:cubicBezTo>
                    <a:pt x="21" y="91"/>
                    <a:pt x="21" y="91"/>
                    <a:pt x="21" y="91"/>
                  </a:cubicBezTo>
                  <a:cubicBezTo>
                    <a:pt x="21" y="111"/>
                    <a:pt x="34" y="128"/>
                    <a:pt x="52" y="134"/>
                  </a:cubicBezTo>
                  <a:cubicBezTo>
                    <a:pt x="52" y="138"/>
                    <a:pt x="52" y="138"/>
                    <a:pt x="52" y="138"/>
                  </a:cubicBezTo>
                  <a:cubicBezTo>
                    <a:pt x="39" y="138"/>
                    <a:pt x="39" y="138"/>
                    <a:pt x="39" y="138"/>
                  </a:cubicBezTo>
                  <a:cubicBezTo>
                    <a:pt x="17" y="138"/>
                    <a:pt x="0" y="157"/>
                    <a:pt x="0" y="181"/>
                  </a:cubicBezTo>
                  <a:cubicBezTo>
                    <a:pt x="0" y="238"/>
                    <a:pt x="0" y="238"/>
                    <a:pt x="0" y="238"/>
                  </a:cubicBezTo>
                  <a:cubicBezTo>
                    <a:pt x="17" y="248"/>
                    <a:pt x="39" y="254"/>
                    <a:pt x="62" y="254"/>
                  </a:cubicBezTo>
                  <a:cubicBezTo>
                    <a:pt x="69" y="254"/>
                    <a:pt x="77" y="253"/>
                    <a:pt x="84" y="252"/>
                  </a:cubicBezTo>
                  <a:cubicBezTo>
                    <a:pt x="84" y="198"/>
                    <a:pt x="84" y="198"/>
                    <a:pt x="84" y="198"/>
                  </a:cubicBezTo>
                  <a:cubicBezTo>
                    <a:pt x="84" y="175"/>
                    <a:pt x="97" y="155"/>
                    <a:pt x="115" y="14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2" name="Freeform 28"/>
            <p:cNvSpPr/>
            <p:nvPr/>
          </p:nvSpPr>
          <p:spPr bwMode="auto">
            <a:xfrm>
              <a:off x="5452" y="683"/>
              <a:ext cx="188" cy="415"/>
            </a:xfrm>
            <a:custGeom>
              <a:avLst/>
              <a:gdLst>
                <a:gd name="T0" fmla="*/ 76 w 115"/>
                <a:gd name="T1" fmla="*/ 138 h 254"/>
                <a:gd name="T2" fmla="*/ 62 w 115"/>
                <a:gd name="T3" fmla="*/ 138 h 254"/>
                <a:gd name="T4" fmla="*/ 62 w 115"/>
                <a:gd name="T5" fmla="*/ 134 h 254"/>
                <a:gd name="T6" fmla="*/ 94 w 115"/>
                <a:gd name="T7" fmla="*/ 91 h 254"/>
                <a:gd name="T8" fmla="*/ 94 w 115"/>
                <a:gd name="T9" fmla="*/ 78 h 254"/>
                <a:gd name="T10" fmla="*/ 108 w 115"/>
                <a:gd name="T11" fmla="*/ 64 h 254"/>
                <a:gd name="T12" fmla="*/ 99 w 115"/>
                <a:gd name="T13" fmla="*/ 51 h 254"/>
                <a:gd name="T14" fmla="*/ 99 w 115"/>
                <a:gd name="T15" fmla="*/ 37 h 254"/>
                <a:gd name="T16" fmla="*/ 49 w 115"/>
                <a:gd name="T17" fmla="*/ 0 h 254"/>
                <a:gd name="T18" fmla="*/ 9 w 115"/>
                <a:gd name="T19" fmla="*/ 12 h 254"/>
                <a:gd name="T20" fmla="*/ 11 w 115"/>
                <a:gd name="T21" fmla="*/ 27 h 254"/>
                <a:gd name="T22" fmla="*/ 11 w 115"/>
                <a:gd name="T23" fmla="*/ 40 h 254"/>
                <a:gd name="T24" fmla="*/ 22 w 115"/>
                <a:gd name="T25" fmla="*/ 59 h 254"/>
                <a:gd name="T26" fmla="*/ 5 w 115"/>
                <a:gd name="T27" fmla="*/ 81 h 254"/>
                <a:gd name="T28" fmla="*/ 5 w 115"/>
                <a:gd name="T29" fmla="*/ 92 h 254"/>
                <a:gd name="T30" fmla="*/ 5 w 115"/>
                <a:gd name="T31" fmla="*/ 97 h 254"/>
                <a:gd name="T32" fmla="*/ 36 w 115"/>
                <a:gd name="T33" fmla="*/ 134 h 254"/>
                <a:gd name="T34" fmla="*/ 36 w 115"/>
                <a:gd name="T35" fmla="*/ 138 h 254"/>
                <a:gd name="T36" fmla="*/ 22 w 115"/>
                <a:gd name="T37" fmla="*/ 138 h 254"/>
                <a:gd name="T38" fmla="*/ 0 w 115"/>
                <a:gd name="T39" fmla="*/ 146 h 254"/>
                <a:gd name="T40" fmla="*/ 30 w 115"/>
                <a:gd name="T41" fmla="*/ 198 h 254"/>
                <a:gd name="T42" fmla="*/ 30 w 115"/>
                <a:gd name="T43" fmla="*/ 253 h 254"/>
                <a:gd name="T44" fmla="*/ 45 w 115"/>
                <a:gd name="T45" fmla="*/ 254 h 254"/>
                <a:gd name="T46" fmla="*/ 115 w 115"/>
                <a:gd name="T47" fmla="*/ 234 h 254"/>
                <a:gd name="T48" fmla="*/ 115 w 115"/>
                <a:gd name="T49" fmla="*/ 181 h 254"/>
                <a:gd name="T50" fmla="*/ 76 w 115"/>
                <a:gd name="T51" fmla="*/ 13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254">
                  <a:moveTo>
                    <a:pt x="76" y="138"/>
                  </a:moveTo>
                  <a:cubicBezTo>
                    <a:pt x="62" y="138"/>
                    <a:pt x="62" y="138"/>
                    <a:pt x="62" y="138"/>
                  </a:cubicBezTo>
                  <a:cubicBezTo>
                    <a:pt x="62" y="134"/>
                    <a:pt x="62" y="134"/>
                    <a:pt x="62" y="134"/>
                  </a:cubicBezTo>
                  <a:cubicBezTo>
                    <a:pt x="81" y="128"/>
                    <a:pt x="94" y="111"/>
                    <a:pt x="94" y="91"/>
                  </a:cubicBezTo>
                  <a:cubicBezTo>
                    <a:pt x="94" y="78"/>
                    <a:pt x="94" y="78"/>
                    <a:pt x="94" y="78"/>
                  </a:cubicBezTo>
                  <a:cubicBezTo>
                    <a:pt x="101" y="78"/>
                    <a:pt x="108" y="72"/>
                    <a:pt x="108" y="64"/>
                  </a:cubicBezTo>
                  <a:cubicBezTo>
                    <a:pt x="108" y="58"/>
                    <a:pt x="104" y="53"/>
                    <a:pt x="99" y="51"/>
                  </a:cubicBezTo>
                  <a:cubicBezTo>
                    <a:pt x="99" y="37"/>
                    <a:pt x="99" y="37"/>
                    <a:pt x="99" y="37"/>
                  </a:cubicBezTo>
                  <a:cubicBezTo>
                    <a:pt x="99" y="10"/>
                    <a:pt x="77" y="0"/>
                    <a:pt x="49" y="0"/>
                  </a:cubicBezTo>
                  <a:cubicBezTo>
                    <a:pt x="33" y="0"/>
                    <a:pt x="18" y="3"/>
                    <a:pt x="9" y="12"/>
                  </a:cubicBezTo>
                  <a:cubicBezTo>
                    <a:pt x="11" y="17"/>
                    <a:pt x="11" y="22"/>
                    <a:pt x="11" y="27"/>
                  </a:cubicBezTo>
                  <a:cubicBezTo>
                    <a:pt x="11" y="40"/>
                    <a:pt x="11" y="40"/>
                    <a:pt x="11" y="40"/>
                  </a:cubicBezTo>
                  <a:cubicBezTo>
                    <a:pt x="18" y="44"/>
                    <a:pt x="22" y="51"/>
                    <a:pt x="22" y="59"/>
                  </a:cubicBezTo>
                  <a:cubicBezTo>
                    <a:pt x="22" y="70"/>
                    <a:pt x="15" y="78"/>
                    <a:pt x="5" y="81"/>
                  </a:cubicBezTo>
                  <a:cubicBezTo>
                    <a:pt x="5" y="92"/>
                    <a:pt x="5" y="92"/>
                    <a:pt x="5" y="92"/>
                  </a:cubicBezTo>
                  <a:cubicBezTo>
                    <a:pt x="5" y="93"/>
                    <a:pt x="5" y="95"/>
                    <a:pt x="5" y="97"/>
                  </a:cubicBezTo>
                  <a:cubicBezTo>
                    <a:pt x="7" y="114"/>
                    <a:pt x="19" y="129"/>
                    <a:pt x="36" y="134"/>
                  </a:cubicBezTo>
                  <a:cubicBezTo>
                    <a:pt x="36" y="138"/>
                    <a:pt x="36" y="138"/>
                    <a:pt x="36" y="138"/>
                  </a:cubicBezTo>
                  <a:cubicBezTo>
                    <a:pt x="22" y="138"/>
                    <a:pt x="22" y="138"/>
                    <a:pt x="22" y="138"/>
                  </a:cubicBezTo>
                  <a:cubicBezTo>
                    <a:pt x="14" y="138"/>
                    <a:pt x="6" y="141"/>
                    <a:pt x="0" y="146"/>
                  </a:cubicBezTo>
                  <a:cubicBezTo>
                    <a:pt x="18" y="155"/>
                    <a:pt x="30" y="175"/>
                    <a:pt x="30" y="198"/>
                  </a:cubicBezTo>
                  <a:cubicBezTo>
                    <a:pt x="30" y="253"/>
                    <a:pt x="30" y="253"/>
                    <a:pt x="30" y="253"/>
                  </a:cubicBezTo>
                  <a:cubicBezTo>
                    <a:pt x="35" y="253"/>
                    <a:pt x="40" y="254"/>
                    <a:pt x="45" y="254"/>
                  </a:cubicBezTo>
                  <a:cubicBezTo>
                    <a:pt x="72" y="254"/>
                    <a:pt x="96" y="246"/>
                    <a:pt x="115" y="234"/>
                  </a:cubicBezTo>
                  <a:cubicBezTo>
                    <a:pt x="115" y="181"/>
                    <a:pt x="115" y="181"/>
                    <a:pt x="115" y="181"/>
                  </a:cubicBezTo>
                  <a:cubicBezTo>
                    <a:pt x="115" y="157"/>
                    <a:pt x="97" y="138"/>
                    <a:pt x="76" y="13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3" name="Freeform 29"/>
            <p:cNvSpPr/>
            <p:nvPr/>
          </p:nvSpPr>
          <p:spPr bwMode="auto">
            <a:xfrm>
              <a:off x="5220" y="656"/>
              <a:ext cx="257" cy="493"/>
            </a:xfrm>
            <a:custGeom>
              <a:avLst/>
              <a:gdLst>
                <a:gd name="T0" fmla="*/ 110 w 157"/>
                <a:gd name="T1" fmla="*/ 164 h 302"/>
                <a:gd name="T2" fmla="*/ 94 w 157"/>
                <a:gd name="T3" fmla="*/ 164 h 302"/>
                <a:gd name="T4" fmla="*/ 94 w 157"/>
                <a:gd name="T5" fmla="*/ 159 h 302"/>
                <a:gd name="T6" fmla="*/ 131 w 157"/>
                <a:gd name="T7" fmla="*/ 109 h 302"/>
                <a:gd name="T8" fmla="*/ 131 w 157"/>
                <a:gd name="T9" fmla="*/ 93 h 302"/>
                <a:gd name="T10" fmla="*/ 148 w 157"/>
                <a:gd name="T11" fmla="*/ 76 h 302"/>
                <a:gd name="T12" fmla="*/ 138 w 157"/>
                <a:gd name="T13" fmla="*/ 61 h 302"/>
                <a:gd name="T14" fmla="*/ 138 w 157"/>
                <a:gd name="T15" fmla="*/ 44 h 302"/>
                <a:gd name="T16" fmla="*/ 78 w 157"/>
                <a:gd name="T17" fmla="*/ 0 h 302"/>
                <a:gd name="T18" fmla="*/ 19 w 157"/>
                <a:gd name="T19" fmla="*/ 44 h 302"/>
                <a:gd name="T20" fmla="*/ 19 w 157"/>
                <a:gd name="T21" fmla="*/ 61 h 302"/>
                <a:gd name="T22" fmla="*/ 9 w 157"/>
                <a:gd name="T23" fmla="*/ 76 h 302"/>
                <a:gd name="T24" fmla="*/ 25 w 157"/>
                <a:gd name="T25" fmla="*/ 93 h 302"/>
                <a:gd name="T26" fmla="*/ 25 w 157"/>
                <a:gd name="T27" fmla="*/ 109 h 302"/>
                <a:gd name="T28" fmla="*/ 63 w 157"/>
                <a:gd name="T29" fmla="*/ 159 h 302"/>
                <a:gd name="T30" fmla="*/ 63 w 157"/>
                <a:gd name="T31" fmla="*/ 164 h 302"/>
                <a:gd name="T32" fmla="*/ 46 w 157"/>
                <a:gd name="T33" fmla="*/ 164 h 302"/>
                <a:gd name="T34" fmla="*/ 0 w 157"/>
                <a:gd name="T35" fmla="*/ 215 h 302"/>
                <a:gd name="T36" fmla="*/ 0 w 157"/>
                <a:gd name="T37" fmla="*/ 284 h 302"/>
                <a:gd name="T38" fmla="*/ 74 w 157"/>
                <a:gd name="T39" fmla="*/ 302 h 302"/>
                <a:gd name="T40" fmla="*/ 157 w 157"/>
                <a:gd name="T41" fmla="*/ 278 h 302"/>
                <a:gd name="T42" fmla="*/ 157 w 157"/>
                <a:gd name="T43" fmla="*/ 215 h 302"/>
                <a:gd name="T44" fmla="*/ 110 w 157"/>
                <a:gd name="T45" fmla="*/ 16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302">
                  <a:moveTo>
                    <a:pt x="110" y="164"/>
                  </a:moveTo>
                  <a:cubicBezTo>
                    <a:pt x="94" y="164"/>
                    <a:pt x="94" y="164"/>
                    <a:pt x="94" y="164"/>
                  </a:cubicBezTo>
                  <a:cubicBezTo>
                    <a:pt x="94" y="159"/>
                    <a:pt x="94" y="159"/>
                    <a:pt x="94" y="159"/>
                  </a:cubicBezTo>
                  <a:cubicBezTo>
                    <a:pt x="116" y="153"/>
                    <a:pt x="131" y="132"/>
                    <a:pt x="131" y="109"/>
                  </a:cubicBezTo>
                  <a:cubicBezTo>
                    <a:pt x="131" y="93"/>
                    <a:pt x="131" y="93"/>
                    <a:pt x="131" y="93"/>
                  </a:cubicBezTo>
                  <a:cubicBezTo>
                    <a:pt x="141" y="93"/>
                    <a:pt x="148" y="85"/>
                    <a:pt x="148" y="76"/>
                  </a:cubicBezTo>
                  <a:cubicBezTo>
                    <a:pt x="148" y="69"/>
                    <a:pt x="144" y="63"/>
                    <a:pt x="138" y="61"/>
                  </a:cubicBezTo>
                  <a:cubicBezTo>
                    <a:pt x="138" y="44"/>
                    <a:pt x="138" y="44"/>
                    <a:pt x="138" y="44"/>
                  </a:cubicBezTo>
                  <a:cubicBezTo>
                    <a:pt x="138" y="12"/>
                    <a:pt x="111" y="0"/>
                    <a:pt x="78" y="0"/>
                  </a:cubicBezTo>
                  <a:cubicBezTo>
                    <a:pt x="46" y="0"/>
                    <a:pt x="19" y="12"/>
                    <a:pt x="19" y="44"/>
                  </a:cubicBezTo>
                  <a:cubicBezTo>
                    <a:pt x="19" y="61"/>
                    <a:pt x="19" y="61"/>
                    <a:pt x="19" y="61"/>
                  </a:cubicBezTo>
                  <a:cubicBezTo>
                    <a:pt x="13" y="63"/>
                    <a:pt x="9" y="69"/>
                    <a:pt x="9" y="76"/>
                  </a:cubicBezTo>
                  <a:cubicBezTo>
                    <a:pt x="9" y="85"/>
                    <a:pt x="16" y="93"/>
                    <a:pt x="25" y="93"/>
                  </a:cubicBezTo>
                  <a:cubicBezTo>
                    <a:pt x="25" y="109"/>
                    <a:pt x="25" y="109"/>
                    <a:pt x="25" y="109"/>
                  </a:cubicBezTo>
                  <a:cubicBezTo>
                    <a:pt x="25" y="132"/>
                    <a:pt x="41" y="153"/>
                    <a:pt x="63" y="159"/>
                  </a:cubicBezTo>
                  <a:cubicBezTo>
                    <a:pt x="63" y="164"/>
                    <a:pt x="63" y="164"/>
                    <a:pt x="63" y="164"/>
                  </a:cubicBezTo>
                  <a:cubicBezTo>
                    <a:pt x="46" y="164"/>
                    <a:pt x="46" y="164"/>
                    <a:pt x="46" y="164"/>
                  </a:cubicBezTo>
                  <a:cubicBezTo>
                    <a:pt x="21" y="164"/>
                    <a:pt x="0" y="187"/>
                    <a:pt x="0" y="215"/>
                  </a:cubicBezTo>
                  <a:cubicBezTo>
                    <a:pt x="0" y="284"/>
                    <a:pt x="0" y="284"/>
                    <a:pt x="0" y="284"/>
                  </a:cubicBezTo>
                  <a:cubicBezTo>
                    <a:pt x="21" y="295"/>
                    <a:pt x="47" y="302"/>
                    <a:pt x="74" y="302"/>
                  </a:cubicBezTo>
                  <a:cubicBezTo>
                    <a:pt x="105" y="302"/>
                    <a:pt x="134" y="293"/>
                    <a:pt x="157" y="278"/>
                  </a:cubicBezTo>
                  <a:cubicBezTo>
                    <a:pt x="157" y="215"/>
                    <a:pt x="157" y="215"/>
                    <a:pt x="157" y="215"/>
                  </a:cubicBezTo>
                  <a:cubicBezTo>
                    <a:pt x="157" y="187"/>
                    <a:pt x="136" y="164"/>
                    <a:pt x="110" y="16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4" name="Oval 30"/>
            <p:cNvSpPr>
              <a:spLocks noChangeArrowheads="1"/>
            </p:cNvSpPr>
            <p:nvPr/>
          </p:nvSpPr>
          <p:spPr bwMode="auto">
            <a:xfrm>
              <a:off x="1878" y="451"/>
              <a:ext cx="901" cy="902"/>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5" name="Freeform 31"/>
            <p:cNvSpPr/>
            <p:nvPr/>
          </p:nvSpPr>
          <p:spPr bwMode="auto">
            <a:xfrm>
              <a:off x="2112" y="701"/>
              <a:ext cx="428" cy="370"/>
            </a:xfrm>
            <a:custGeom>
              <a:avLst/>
              <a:gdLst>
                <a:gd name="T0" fmla="*/ 214 w 262"/>
                <a:gd name="T1" fmla="*/ 67 h 226"/>
                <a:gd name="T2" fmla="*/ 164 w 262"/>
                <a:gd name="T3" fmla="*/ 67 h 226"/>
                <a:gd name="T4" fmla="*/ 164 w 262"/>
                <a:gd name="T5" fmla="*/ 28 h 226"/>
                <a:gd name="T6" fmla="*/ 136 w 262"/>
                <a:gd name="T7" fmla="*/ 0 h 226"/>
                <a:gd name="T8" fmla="*/ 108 w 262"/>
                <a:gd name="T9" fmla="*/ 28 h 226"/>
                <a:gd name="T10" fmla="*/ 108 w 262"/>
                <a:gd name="T11" fmla="*/ 67 h 226"/>
                <a:gd name="T12" fmla="*/ 67 w 262"/>
                <a:gd name="T13" fmla="*/ 67 h 226"/>
                <a:gd name="T14" fmla="*/ 0 w 262"/>
                <a:gd name="T15" fmla="*/ 67 h 226"/>
                <a:gd name="T16" fmla="*/ 0 w 262"/>
                <a:gd name="T17" fmla="*/ 226 h 226"/>
                <a:gd name="T18" fmla="*/ 67 w 262"/>
                <a:gd name="T19" fmla="*/ 226 h 226"/>
                <a:gd name="T20" fmla="*/ 108 w 262"/>
                <a:gd name="T21" fmla="*/ 226 h 226"/>
                <a:gd name="T22" fmla="*/ 214 w 262"/>
                <a:gd name="T23" fmla="*/ 226 h 226"/>
                <a:gd name="T24" fmla="*/ 262 w 262"/>
                <a:gd name="T25" fmla="*/ 147 h 226"/>
                <a:gd name="T26" fmla="*/ 214 w 262"/>
                <a:gd name="T27" fmla="*/ 6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226">
                  <a:moveTo>
                    <a:pt x="214" y="67"/>
                  </a:moveTo>
                  <a:cubicBezTo>
                    <a:pt x="164" y="67"/>
                    <a:pt x="164" y="67"/>
                    <a:pt x="164" y="67"/>
                  </a:cubicBezTo>
                  <a:cubicBezTo>
                    <a:pt x="164" y="28"/>
                    <a:pt x="164" y="28"/>
                    <a:pt x="164" y="28"/>
                  </a:cubicBezTo>
                  <a:cubicBezTo>
                    <a:pt x="164" y="13"/>
                    <a:pt x="152" y="0"/>
                    <a:pt x="136" y="0"/>
                  </a:cubicBezTo>
                  <a:cubicBezTo>
                    <a:pt x="121" y="0"/>
                    <a:pt x="108" y="13"/>
                    <a:pt x="108" y="28"/>
                  </a:cubicBezTo>
                  <a:cubicBezTo>
                    <a:pt x="108" y="67"/>
                    <a:pt x="108" y="67"/>
                    <a:pt x="108" y="67"/>
                  </a:cubicBezTo>
                  <a:cubicBezTo>
                    <a:pt x="67" y="67"/>
                    <a:pt x="67" y="67"/>
                    <a:pt x="67" y="67"/>
                  </a:cubicBezTo>
                  <a:cubicBezTo>
                    <a:pt x="0" y="67"/>
                    <a:pt x="0" y="67"/>
                    <a:pt x="0" y="67"/>
                  </a:cubicBezTo>
                  <a:cubicBezTo>
                    <a:pt x="0" y="226"/>
                    <a:pt x="0" y="226"/>
                    <a:pt x="0" y="226"/>
                  </a:cubicBezTo>
                  <a:cubicBezTo>
                    <a:pt x="67" y="226"/>
                    <a:pt x="67" y="226"/>
                    <a:pt x="67" y="226"/>
                  </a:cubicBezTo>
                  <a:cubicBezTo>
                    <a:pt x="108" y="226"/>
                    <a:pt x="108" y="226"/>
                    <a:pt x="108" y="226"/>
                  </a:cubicBezTo>
                  <a:cubicBezTo>
                    <a:pt x="214" y="226"/>
                    <a:pt x="214" y="226"/>
                    <a:pt x="214" y="226"/>
                  </a:cubicBezTo>
                  <a:cubicBezTo>
                    <a:pt x="246" y="226"/>
                    <a:pt x="262" y="191"/>
                    <a:pt x="262" y="147"/>
                  </a:cubicBezTo>
                  <a:cubicBezTo>
                    <a:pt x="262" y="103"/>
                    <a:pt x="246" y="67"/>
                    <a:pt x="214" y="6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6" name="Freeform 32"/>
            <p:cNvSpPr/>
            <p:nvPr/>
          </p:nvSpPr>
          <p:spPr bwMode="auto">
            <a:xfrm>
              <a:off x="3330" y="3168"/>
              <a:ext cx="966" cy="854"/>
            </a:xfrm>
            <a:custGeom>
              <a:avLst/>
              <a:gdLst>
                <a:gd name="T0" fmla="*/ 416 w 591"/>
                <a:gd name="T1" fmla="*/ 0 h 523"/>
                <a:gd name="T2" fmla="*/ 175 w 591"/>
                <a:gd name="T3" fmla="*/ 0 h 523"/>
                <a:gd name="T4" fmla="*/ 0 w 591"/>
                <a:gd name="T5" fmla="*/ 194 h 523"/>
                <a:gd name="T6" fmla="*/ 0 w 591"/>
                <a:gd name="T7" fmla="*/ 453 h 523"/>
                <a:gd name="T8" fmla="*/ 279 w 591"/>
                <a:gd name="T9" fmla="*/ 523 h 523"/>
                <a:gd name="T10" fmla="*/ 591 w 591"/>
                <a:gd name="T11" fmla="*/ 433 h 523"/>
                <a:gd name="T12" fmla="*/ 591 w 591"/>
                <a:gd name="T13" fmla="*/ 194 h 523"/>
                <a:gd name="T14" fmla="*/ 416 w 591"/>
                <a:gd name="T15" fmla="*/ 0 h 5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1" h="523">
                  <a:moveTo>
                    <a:pt x="416" y="0"/>
                  </a:moveTo>
                  <a:cubicBezTo>
                    <a:pt x="175" y="0"/>
                    <a:pt x="175" y="0"/>
                    <a:pt x="175" y="0"/>
                  </a:cubicBezTo>
                  <a:cubicBezTo>
                    <a:pt x="78" y="0"/>
                    <a:pt x="0" y="87"/>
                    <a:pt x="0" y="194"/>
                  </a:cubicBezTo>
                  <a:cubicBezTo>
                    <a:pt x="0" y="453"/>
                    <a:pt x="0" y="453"/>
                    <a:pt x="0" y="453"/>
                  </a:cubicBezTo>
                  <a:cubicBezTo>
                    <a:pt x="79" y="497"/>
                    <a:pt x="175" y="523"/>
                    <a:pt x="279" y="523"/>
                  </a:cubicBezTo>
                  <a:cubicBezTo>
                    <a:pt x="397" y="523"/>
                    <a:pt x="506" y="489"/>
                    <a:pt x="591" y="433"/>
                  </a:cubicBezTo>
                  <a:cubicBezTo>
                    <a:pt x="591" y="194"/>
                    <a:pt x="591" y="194"/>
                    <a:pt x="591" y="194"/>
                  </a:cubicBezTo>
                  <a:cubicBezTo>
                    <a:pt x="591" y="87"/>
                    <a:pt x="513" y="0"/>
                    <a:pt x="416" y="0"/>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7" name="Freeform 33"/>
            <p:cNvSpPr/>
            <p:nvPr/>
          </p:nvSpPr>
          <p:spPr bwMode="auto">
            <a:xfrm>
              <a:off x="3716" y="2958"/>
              <a:ext cx="194" cy="373"/>
            </a:xfrm>
            <a:custGeom>
              <a:avLst/>
              <a:gdLst>
                <a:gd name="T0" fmla="*/ 119 w 119"/>
                <a:gd name="T1" fmla="*/ 180 h 228"/>
                <a:gd name="T2" fmla="*/ 59 w 119"/>
                <a:gd name="T3" fmla="*/ 228 h 228"/>
                <a:gd name="T4" fmla="*/ 0 w 119"/>
                <a:gd name="T5" fmla="*/ 180 h 228"/>
                <a:gd name="T6" fmla="*/ 0 w 119"/>
                <a:gd name="T7" fmla="*/ 59 h 228"/>
                <a:gd name="T8" fmla="*/ 59 w 119"/>
                <a:gd name="T9" fmla="*/ 0 h 228"/>
                <a:gd name="T10" fmla="*/ 119 w 119"/>
                <a:gd name="T11" fmla="*/ 59 h 228"/>
                <a:gd name="T12" fmla="*/ 119 w 119"/>
                <a:gd name="T13" fmla="*/ 180 h 228"/>
              </a:gdLst>
              <a:ahLst/>
              <a:cxnLst>
                <a:cxn ang="0">
                  <a:pos x="T0" y="T1"/>
                </a:cxn>
                <a:cxn ang="0">
                  <a:pos x="T2" y="T3"/>
                </a:cxn>
                <a:cxn ang="0">
                  <a:pos x="T4" y="T5"/>
                </a:cxn>
                <a:cxn ang="0">
                  <a:pos x="T6" y="T7"/>
                </a:cxn>
                <a:cxn ang="0">
                  <a:pos x="T8" y="T9"/>
                </a:cxn>
                <a:cxn ang="0">
                  <a:pos x="T10" y="T11"/>
                </a:cxn>
                <a:cxn ang="0">
                  <a:pos x="T12" y="T13"/>
                </a:cxn>
              </a:cxnLst>
              <a:rect l="0" t="0" r="r" b="b"/>
              <a:pathLst>
                <a:path w="119" h="228">
                  <a:moveTo>
                    <a:pt x="119" y="180"/>
                  </a:moveTo>
                  <a:cubicBezTo>
                    <a:pt x="119" y="213"/>
                    <a:pt x="92" y="228"/>
                    <a:pt x="59" y="228"/>
                  </a:cubicBezTo>
                  <a:cubicBezTo>
                    <a:pt x="27" y="228"/>
                    <a:pt x="0" y="213"/>
                    <a:pt x="0" y="180"/>
                  </a:cubicBezTo>
                  <a:cubicBezTo>
                    <a:pt x="0" y="59"/>
                    <a:pt x="0" y="59"/>
                    <a:pt x="0" y="59"/>
                  </a:cubicBezTo>
                  <a:cubicBezTo>
                    <a:pt x="0" y="26"/>
                    <a:pt x="27" y="0"/>
                    <a:pt x="59" y="0"/>
                  </a:cubicBezTo>
                  <a:cubicBezTo>
                    <a:pt x="92" y="0"/>
                    <a:pt x="119" y="26"/>
                    <a:pt x="119" y="59"/>
                  </a:cubicBezTo>
                  <a:lnTo>
                    <a:pt x="119" y="180"/>
                  </a:ln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8" name="Freeform 34"/>
            <p:cNvSpPr/>
            <p:nvPr/>
          </p:nvSpPr>
          <p:spPr bwMode="auto">
            <a:xfrm>
              <a:off x="3448" y="2153"/>
              <a:ext cx="730" cy="472"/>
            </a:xfrm>
            <a:custGeom>
              <a:avLst/>
              <a:gdLst>
                <a:gd name="T0" fmla="*/ 447 w 447"/>
                <a:gd name="T1" fmla="*/ 289 h 289"/>
                <a:gd name="T2" fmla="*/ 447 w 447"/>
                <a:gd name="T3" fmla="*/ 170 h 289"/>
                <a:gd name="T4" fmla="*/ 223 w 447"/>
                <a:gd name="T5" fmla="*/ 0 h 289"/>
                <a:gd name="T6" fmla="*/ 0 w 447"/>
                <a:gd name="T7" fmla="*/ 170 h 289"/>
                <a:gd name="T8" fmla="*/ 0 w 447"/>
                <a:gd name="T9" fmla="*/ 289 h 289"/>
                <a:gd name="T10" fmla="*/ 447 w 447"/>
                <a:gd name="T11" fmla="*/ 289 h 289"/>
              </a:gdLst>
              <a:ahLst/>
              <a:cxnLst>
                <a:cxn ang="0">
                  <a:pos x="T0" y="T1"/>
                </a:cxn>
                <a:cxn ang="0">
                  <a:pos x="T2" y="T3"/>
                </a:cxn>
                <a:cxn ang="0">
                  <a:pos x="T4" y="T5"/>
                </a:cxn>
                <a:cxn ang="0">
                  <a:pos x="T6" y="T7"/>
                </a:cxn>
                <a:cxn ang="0">
                  <a:pos x="T8" y="T9"/>
                </a:cxn>
                <a:cxn ang="0">
                  <a:pos x="T10" y="T11"/>
                </a:cxn>
              </a:cxnLst>
              <a:rect l="0" t="0" r="r" b="b"/>
              <a:pathLst>
                <a:path w="447" h="289">
                  <a:moveTo>
                    <a:pt x="447" y="289"/>
                  </a:moveTo>
                  <a:cubicBezTo>
                    <a:pt x="447" y="170"/>
                    <a:pt x="447" y="170"/>
                    <a:pt x="447" y="170"/>
                  </a:cubicBezTo>
                  <a:cubicBezTo>
                    <a:pt x="447" y="46"/>
                    <a:pt x="347" y="0"/>
                    <a:pt x="223" y="0"/>
                  </a:cubicBezTo>
                  <a:cubicBezTo>
                    <a:pt x="100" y="0"/>
                    <a:pt x="0" y="46"/>
                    <a:pt x="0" y="170"/>
                  </a:cubicBezTo>
                  <a:cubicBezTo>
                    <a:pt x="0" y="289"/>
                    <a:pt x="0" y="289"/>
                    <a:pt x="0" y="289"/>
                  </a:cubicBezTo>
                  <a:lnTo>
                    <a:pt x="447" y="289"/>
                  </a:lnTo>
                  <a:close/>
                </a:path>
              </a:pathLst>
            </a:cu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49" name="Freeform 35"/>
            <p:cNvSpPr/>
            <p:nvPr/>
          </p:nvSpPr>
          <p:spPr bwMode="auto">
            <a:xfrm>
              <a:off x="3485" y="2243"/>
              <a:ext cx="656" cy="912"/>
            </a:xfrm>
            <a:custGeom>
              <a:avLst/>
              <a:gdLst>
                <a:gd name="T0" fmla="*/ 401 w 401"/>
                <a:gd name="T1" fmla="*/ 357 h 558"/>
                <a:gd name="T2" fmla="*/ 200 w 401"/>
                <a:gd name="T3" fmla="*/ 558 h 558"/>
                <a:gd name="T4" fmla="*/ 0 w 401"/>
                <a:gd name="T5" fmla="*/ 357 h 558"/>
                <a:gd name="T6" fmla="*/ 0 w 401"/>
                <a:gd name="T7" fmla="*/ 152 h 558"/>
                <a:gd name="T8" fmla="*/ 200 w 401"/>
                <a:gd name="T9" fmla="*/ 0 h 558"/>
                <a:gd name="T10" fmla="*/ 401 w 401"/>
                <a:gd name="T11" fmla="*/ 152 h 558"/>
                <a:gd name="T12" fmla="*/ 401 w 401"/>
                <a:gd name="T13" fmla="*/ 357 h 558"/>
              </a:gdLst>
              <a:ahLst/>
              <a:cxnLst>
                <a:cxn ang="0">
                  <a:pos x="T0" y="T1"/>
                </a:cxn>
                <a:cxn ang="0">
                  <a:pos x="T2" y="T3"/>
                </a:cxn>
                <a:cxn ang="0">
                  <a:pos x="T4" y="T5"/>
                </a:cxn>
                <a:cxn ang="0">
                  <a:pos x="T6" y="T7"/>
                </a:cxn>
                <a:cxn ang="0">
                  <a:pos x="T8" y="T9"/>
                </a:cxn>
                <a:cxn ang="0">
                  <a:pos x="T10" y="T11"/>
                </a:cxn>
                <a:cxn ang="0">
                  <a:pos x="T12" y="T13"/>
                </a:cxn>
              </a:cxnLst>
              <a:rect l="0" t="0" r="r" b="b"/>
              <a:pathLst>
                <a:path w="401" h="558">
                  <a:moveTo>
                    <a:pt x="401" y="357"/>
                  </a:moveTo>
                  <a:cubicBezTo>
                    <a:pt x="401" y="468"/>
                    <a:pt x="311" y="558"/>
                    <a:pt x="200" y="558"/>
                  </a:cubicBezTo>
                  <a:cubicBezTo>
                    <a:pt x="90" y="558"/>
                    <a:pt x="0" y="468"/>
                    <a:pt x="0" y="357"/>
                  </a:cubicBezTo>
                  <a:cubicBezTo>
                    <a:pt x="0" y="152"/>
                    <a:pt x="0" y="152"/>
                    <a:pt x="0" y="152"/>
                  </a:cubicBezTo>
                  <a:cubicBezTo>
                    <a:pt x="0" y="41"/>
                    <a:pt x="90" y="0"/>
                    <a:pt x="200" y="0"/>
                  </a:cubicBezTo>
                  <a:cubicBezTo>
                    <a:pt x="311" y="0"/>
                    <a:pt x="401" y="41"/>
                    <a:pt x="401" y="152"/>
                  </a:cubicBezTo>
                  <a:lnTo>
                    <a:pt x="401" y="357"/>
                  </a:ln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0" name="Oval 36"/>
            <p:cNvSpPr>
              <a:spLocks noChangeArrowheads="1"/>
            </p:cNvSpPr>
            <p:nvPr/>
          </p:nvSpPr>
          <p:spPr bwMode="auto">
            <a:xfrm>
              <a:off x="3382" y="2522"/>
              <a:ext cx="206" cy="206"/>
            </a:xfrm>
            <a:prstGeom prst="ellipse">
              <a:avLst/>
            </a:pr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1" name="Oval 37"/>
            <p:cNvSpPr>
              <a:spLocks noChangeArrowheads="1"/>
            </p:cNvSpPr>
            <p:nvPr/>
          </p:nvSpPr>
          <p:spPr bwMode="auto">
            <a:xfrm>
              <a:off x="4038" y="2522"/>
              <a:ext cx="206" cy="206"/>
            </a:xfrm>
            <a:prstGeom prst="ellipse">
              <a:avLst/>
            </a:pr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2" name="Freeform 38"/>
            <p:cNvSpPr/>
            <p:nvPr/>
          </p:nvSpPr>
          <p:spPr bwMode="auto">
            <a:xfrm>
              <a:off x="3480" y="2226"/>
              <a:ext cx="669" cy="296"/>
            </a:xfrm>
            <a:custGeom>
              <a:avLst/>
              <a:gdLst>
                <a:gd name="T0" fmla="*/ 203 w 409"/>
                <a:gd name="T1" fmla="*/ 0 h 181"/>
                <a:gd name="T2" fmla="*/ 0 w 409"/>
                <a:gd name="T3" fmla="*/ 162 h 181"/>
                <a:gd name="T4" fmla="*/ 3 w 409"/>
                <a:gd name="T5" fmla="*/ 181 h 181"/>
                <a:gd name="T6" fmla="*/ 88 w 409"/>
                <a:gd name="T7" fmla="*/ 70 h 181"/>
                <a:gd name="T8" fmla="*/ 279 w 409"/>
                <a:gd name="T9" fmla="*/ 142 h 181"/>
                <a:gd name="T10" fmla="*/ 265 w 409"/>
                <a:gd name="T11" fmla="*/ 92 h 181"/>
                <a:gd name="T12" fmla="*/ 404 w 409"/>
                <a:gd name="T13" fmla="*/ 181 h 181"/>
                <a:gd name="T14" fmla="*/ 409 w 409"/>
                <a:gd name="T15" fmla="*/ 162 h 181"/>
                <a:gd name="T16" fmla="*/ 203 w 409"/>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 h="181">
                  <a:moveTo>
                    <a:pt x="203" y="0"/>
                  </a:moveTo>
                  <a:cubicBezTo>
                    <a:pt x="93" y="0"/>
                    <a:pt x="0" y="37"/>
                    <a:pt x="0" y="162"/>
                  </a:cubicBezTo>
                  <a:cubicBezTo>
                    <a:pt x="3" y="181"/>
                    <a:pt x="3" y="181"/>
                    <a:pt x="3" y="181"/>
                  </a:cubicBezTo>
                  <a:cubicBezTo>
                    <a:pt x="3" y="181"/>
                    <a:pt x="52" y="143"/>
                    <a:pt x="88" y="70"/>
                  </a:cubicBezTo>
                  <a:cubicBezTo>
                    <a:pt x="88" y="70"/>
                    <a:pt x="183" y="128"/>
                    <a:pt x="279" y="142"/>
                  </a:cubicBezTo>
                  <a:cubicBezTo>
                    <a:pt x="279" y="142"/>
                    <a:pt x="281" y="124"/>
                    <a:pt x="265" y="92"/>
                  </a:cubicBezTo>
                  <a:cubicBezTo>
                    <a:pt x="265" y="92"/>
                    <a:pt x="335" y="174"/>
                    <a:pt x="404" y="181"/>
                  </a:cubicBezTo>
                  <a:cubicBezTo>
                    <a:pt x="409" y="162"/>
                    <a:pt x="409" y="162"/>
                    <a:pt x="409" y="162"/>
                  </a:cubicBezTo>
                  <a:cubicBezTo>
                    <a:pt x="409" y="37"/>
                    <a:pt x="314" y="0"/>
                    <a:pt x="203" y="0"/>
                  </a:cubicBezTo>
                  <a:close/>
                </a:path>
              </a:pathLst>
            </a:cu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3" name="Freeform 39"/>
            <p:cNvSpPr/>
            <p:nvPr/>
          </p:nvSpPr>
          <p:spPr bwMode="auto">
            <a:xfrm>
              <a:off x="3487" y="2419"/>
              <a:ext cx="41" cy="260"/>
            </a:xfrm>
            <a:custGeom>
              <a:avLst/>
              <a:gdLst>
                <a:gd name="T0" fmla="*/ 25 w 25"/>
                <a:gd name="T1" fmla="*/ 150 h 159"/>
                <a:gd name="T2" fmla="*/ 12 w 25"/>
                <a:gd name="T3" fmla="*/ 159 h 159"/>
                <a:gd name="T4" fmla="*/ 0 w 25"/>
                <a:gd name="T5" fmla="*/ 150 h 159"/>
                <a:gd name="T6" fmla="*/ 0 w 25"/>
                <a:gd name="T7" fmla="*/ 9 h 159"/>
                <a:gd name="T8" fmla="*/ 12 w 25"/>
                <a:gd name="T9" fmla="*/ 0 h 159"/>
                <a:gd name="T10" fmla="*/ 25 w 25"/>
                <a:gd name="T11" fmla="*/ 9 h 159"/>
                <a:gd name="T12" fmla="*/ 25 w 25"/>
                <a:gd name="T13" fmla="*/ 150 h 159"/>
              </a:gdLst>
              <a:ahLst/>
              <a:cxnLst>
                <a:cxn ang="0">
                  <a:pos x="T0" y="T1"/>
                </a:cxn>
                <a:cxn ang="0">
                  <a:pos x="T2" y="T3"/>
                </a:cxn>
                <a:cxn ang="0">
                  <a:pos x="T4" y="T5"/>
                </a:cxn>
                <a:cxn ang="0">
                  <a:pos x="T6" y="T7"/>
                </a:cxn>
                <a:cxn ang="0">
                  <a:pos x="T8" y="T9"/>
                </a:cxn>
                <a:cxn ang="0">
                  <a:pos x="T10" y="T11"/>
                </a:cxn>
                <a:cxn ang="0">
                  <a:pos x="T12" y="T13"/>
                </a:cxn>
              </a:cxnLst>
              <a:rect l="0" t="0" r="r" b="b"/>
              <a:pathLst>
                <a:path w="25" h="159">
                  <a:moveTo>
                    <a:pt x="25" y="150"/>
                  </a:moveTo>
                  <a:cubicBezTo>
                    <a:pt x="25" y="155"/>
                    <a:pt x="19" y="159"/>
                    <a:pt x="12" y="159"/>
                  </a:cubicBezTo>
                  <a:cubicBezTo>
                    <a:pt x="5" y="159"/>
                    <a:pt x="0" y="155"/>
                    <a:pt x="0" y="150"/>
                  </a:cubicBezTo>
                  <a:cubicBezTo>
                    <a:pt x="0" y="9"/>
                    <a:pt x="0" y="9"/>
                    <a:pt x="0" y="9"/>
                  </a:cubicBezTo>
                  <a:cubicBezTo>
                    <a:pt x="0" y="4"/>
                    <a:pt x="5" y="0"/>
                    <a:pt x="12" y="0"/>
                  </a:cubicBezTo>
                  <a:cubicBezTo>
                    <a:pt x="19" y="0"/>
                    <a:pt x="25" y="4"/>
                    <a:pt x="25" y="9"/>
                  </a:cubicBezTo>
                  <a:lnTo>
                    <a:pt x="25" y="150"/>
                  </a:lnTo>
                  <a:close/>
                </a:path>
              </a:pathLst>
            </a:cu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4" name="Freeform 40"/>
            <p:cNvSpPr/>
            <p:nvPr/>
          </p:nvSpPr>
          <p:spPr bwMode="auto">
            <a:xfrm>
              <a:off x="4102" y="2419"/>
              <a:ext cx="40" cy="260"/>
            </a:xfrm>
            <a:custGeom>
              <a:avLst/>
              <a:gdLst>
                <a:gd name="T0" fmla="*/ 25 w 25"/>
                <a:gd name="T1" fmla="*/ 150 h 159"/>
                <a:gd name="T2" fmla="*/ 13 w 25"/>
                <a:gd name="T3" fmla="*/ 159 h 159"/>
                <a:gd name="T4" fmla="*/ 0 w 25"/>
                <a:gd name="T5" fmla="*/ 150 h 159"/>
                <a:gd name="T6" fmla="*/ 0 w 25"/>
                <a:gd name="T7" fmla="*/ 9 h 159"/>
                <a:gd name="T8" fmla="*/ 13 w 25"/>
                <a:gd name="T9" fmla="*/ 0 h 159"/>
                <a:gd name="T10" fmla="*/ 25 w 25"/>
                <a:gd name="T11" fmla="*/ 9 h 159"/>
                <a:gd name="T12" fmla="*/ 25 w 25"/>
                <a:gd name="T13" fmla="*/ 150 h 159"/>
              </a:gdLst>
              <a:ahLst/>
              <a:cxnLst>
                <a:cxn ang="0">
                  <a:pos x="T0" y="T1"/>
                </a:cxn>
                <a:cxn ang="0">
                  <a:pos x="T2" y="T3"/>
                </a:cxn>
                <a:cxn ang="0">
                  <a:pos x="T4" y="T5"/>
                </a:cxn>
                <a:cxn ang="0">
                  <a:pos x="T6" y="T7"/>
                </a:cxn>
                <a:cxn ang="0">
                  <a:pos x="T8" y="T9"/>
                </a:cxn>
                <a:cxn ang="0">
                  <a:pos x="T10" y="T11"/>
                </a:cxn>
                <a:cxn ang="0">
                  <a:pos x="T12" y="T13"/>
                </a:cxn>
              </a:cxnLst>
              <a:rect l="0" t="0" r="r" b="b"/>
              <a:pathLst>
                <a:path w="25" h="159">
                  <a:moveTo>
                    <a:pt x="25" y="150"/>
                  </a:moveTo>
                  <a:cubicBezTo>
                    <a:pt x="25" y="155"/>
                    <a:pt x="20" y="159"/>
                    <a:pt x="13" y="159"/>
                  </a:cubicBezTo>
                  <a:cubicBezTo>
                    <a:pt x="6" y="159"/>
                    <a:pt x="0" y="155"/>
                    <a:pt x="0" y="150"/>
                  </a:cubicBezTo>
                  <a:cubicBezTo>
                    <a:pt x="0" y="9"/>
                    <a:pt x="0" y="9"/>
                    <a:pt x="0" y="9"/>
                  </a:cubicBezTo>
                  <a:cubicBezTo>
                    <a:pt x="0" y="4"/>
                    <a:pt x="6" y="0"/>
                    <a:pt x="13" y="0"/>
                  </a:cubicBezTo>
                  <a:cubicBezTo>
                    <a:pt x="20" y="0"/>
                    <a:pt x="25" y="4"/>
                    <a:pt x="25" y="9"/>
                  </a:cubicBezTo>
                  <a:lnTo>
                    <a:pt x="25" y="150"/>
                  </a:lnTo>
                  <a:close/>
                </a:path>
              </a:pathLst>
            </a:custGeom>
            <a:solidFill>
              <a:srgbClr val="594A4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5" name="Freeform 41"/>
            <p:cNvSpPr/>
            <p:nvPr/>
          </p:nvSpPr>
          <p:spPr bwMode="auto">
            <a:xfrm>
              <a:off x="3977" y="3571"/>
              <a:ext cx="131" cy="252"/>
            </a:xfrm>
            <a:custGeom>
              <a:avLst/>
              <a:gdLst>
                <a:gd name="T0" fmla="*/ 80 w 80"/>
                <a:gd name="T1" fmla="*/ 131 h 154"/>
                <a:gd name="T2" fmla="*/ 59 w 80"/>
                <a:gd name="T3" fmla="*/ 70 h 154"/>
                <a:gd name="T4" fmla="*/ 60 w 80"/>
                <a:gd name="T5" fmla="*/ 9 h 154"/>
                <a:gd name="T6" fmla="*/ 8 w 80"/>
                <a:gd name="T7" fmla="*/ 44 h 154"/>
                <a:gd name="T8" fmla="*/ 11 w 80"/>
                <a:gd name="T9" fmla="*/ 127 h 154"/>
                <a:gd name="T10" fmla="*/ 15 w 80"/>
                <a:gd name="T11" fmla="*/ 154 h 154"/>
                <a:gd name="T12" fmla="*/ 80 w 80"/>
                <a:gd name="T13" fmla="*/ 131 h 154"/>
              </a:gdLst>
              <a:ahLst/>
              <a:cxnLst>
                <a:cxn ang="0">
                  <a:pos x="T0" y="T1"/>
                </a:cxn>
                <a:cxn ang="0">
                  <a:pos x="T2" y="T3"/>
                </a:cxn>
                <a:cxn ang="0">
                  <a:pos x="T4" y="T5"/>
                </a:cxn>
                <a:cxn ang="0">
                  <a:pos x="T6" y="T7"/>
                </a:cxn>
                <a:cxn ang="0">
                  <a:pos x="T8" y="T9"/>
                </a:cxn>
                <a:cxn ang="0">
                  <a:pos x="T10" y="T11"/>
                </a:cxn>
                <a:cxn ang="0">
                  <a:pos x="T12" y="T13"/>
                </a:cxn>
              </a:cxnLst>
              <a:rect l="0" t="0" r="r" b="b"/>
              <a:pathLst>
                <a:path w="80" h="154">
                  <a:moveTo>
                    <a:pt x="80" y="131"/>
                  </a:moveTo>
                  <a:cubicBezTo>
                    <a:pt x="80" y="131"/>
                    <a:pt x="80" y="102"/>
                    <a:pt x="59" y="70"/>
                  </a:cubicBezTo>
                  <a:cubicBezTo>
                    <a:pt x="43" y="47"/>
                    <a:pt x="69" y="18"/>
                    <a:pt x="60" y="9"/>
                  </a:cubicBezTo>
                  <a:cubicBezTo>
                    <a:pt x="51" y="0"/>
                    <a:pt x="16" y="7"/>
                    <a:pt x="8" y="44"/>
                  </a:cubicBezTo>
                  <a:cubicBezTo>
                    <a:pt x="0" y="80"/>
                    <a:pt x="11" y="127"/>
                    <a:pt x="11" y="127"/>
                  </a:cubicBezTo>
                  <a:cubicBezTo>
                    <a:pt x="15" y="154"/>
                    <a:pt x="15" y="154"/>
                    <a:pt x="15" y="154"/>
                  </a:cubicBezTo>
                  <a:lnTo>
                    <a:pt x="80" y="131"/>
                  </a:ln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6" name="Freeform 42"/>
            <p:cNvSpPr/>
            <p:nvPr/>
          </p:nvSpPr>
          <p:spPr bwMode="auto">
            <a:xfrm>
              <a:off x="3516" y="3571"/>
              <a:ext cx="133" cy="252"/>
            </a:xfrm>
            <a:custGeom>
              <a:avLst/>
              <a:gdLst>
                <a:gd name="T0" fmla="*/ 0 w 81"/>
                <a:gd name="T1" fmla="*/ 131 h 154"/>
                <a:gd name="T2" fmla="*/ 22 w 81"/>
                <a:gd name="T3" fmla="*/ 70 h 154"/>
                <a:gd name="T4" fmla="*/ 20 w 81"/>
                <a:gd name="T5" fmla="*/ 9 h 154"/>
                <a:gd name="T6" fmla="*/ 73 w 81"/>
                <a:gd name="T7" fmla="*/ 44 h 154"/>
                <a:gd name="T8" fmla="*/ 69 w 81"/>
                <a:gd name="T9" fmla="*/ 127 h 154"/>
                <a:gd name="T10" fmla="*/ 65 w 81"/>
                <a:gd name="T11" fmla="*/ 154 h 154"/>
                <a:gd name="T12" fmla="*/ 0 w 81"/>
                <a:gd name="T13" fmla="*/ 131 h 154"/>
              </a:gdLst>
              <a:ahLst/>
              <a:cxnLst>
                <a:cxn ang="0">
                  <a:pos x="T0" y="T1"/>
                </a:cxn>
                <a:cxn ang="0">
                  <a:pos x="T2" y="T3"/>
                </a:cxn>
                <a:cxn ang="0">
                  <a:pos x="T4" y="T5"/>
                </a:cxn>
                <a:cxn ang="0">
                  <a:pos x="T6" y="T7"/>
                </a:cxn>
                <a:cxn ang="0">
                  <a:pos x="T8" y="T9"/>
                </a:cxn>
                <a:cxn ang="0">
                  <a:pos x="T10" y="T11"/>
                </a:cxn>
                <a:cxn ang="0">
                  <a:pos x="T12" y="T13"/>
                </a:cxn>
              </a:cxnLst>
              <a:rect l="0" t="0" r="r" b="b"/>
              <a:pathLst>
                <a:path w="81" h="154">
                  <a:moveTo>
                    <a:pt x="0" y="131"/>
                  </a:moveTo>
                  <a:cubicBezTo>
                    <a:pt x="0" y="131"/>
                    <a:pt x="0" y="102"/>
                    <a:pt x="22" y="70"/>
                  </a:cubicBezTo>
                  <a:cubicBezTo>
                    <a:pt x="37" y="47"/>
                    <a:pt x="11" y="18"/>
                    <a:pt x="20" y="9"/>
                  </a:cubicBezTo>
                  <a:cubicBezTo>
                    <a:pt x="29" y="0"/>
                    <a:pt x="65" y="7"/>
                    <a:pt x="73" y="44"/>
                  </a:cubicBezTo>
                  <a:cubicBezTo>
                    <a:pt x="81" y="80"/>
                    <a:pt x="69" y="127"/>
                    <a:pt x="69" y="127"/>
                  </a:cubicBezTo>
                  <a:cubicBezTo>
                    <a:pt x="65" y="154"/>
                    <a:pt x="65" y="154"/>
                    <a:pt x="65" y="154"/>
                  </a:cubicBezTo>
                  <a:lnTo>
                    <a:pt x="0" y="131"/>
                  </a:ln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7" name="Freeform 43"/>
            <p:cNvSpPr/>
            <p:nvPr/>
          </p:nvSpPr>
          <p:spPr bwMode="auto">
            <a:xfrm>
              <a:off x="3516" y="3730"/>
              <a:ext cx="170" cy="333"/>
            </a:xfrm>
            <a:custGeom>
              <a:avLst/>
              <a:gdLst>
                <a:gd name="T0" fmla="*/ 104 w 104"/>
                <a:gd name="T1" fmla="*/ 152 h 204"/>
                <a:gd name="T2" fmla="*/ 52 w 104"/>
                <a:gd name="T3" fmla="*/ 204 h 204"/>
                <a:gd name="T4" fmla="*/ 0 w 104"/>
                <a:gd name="T5" fmla="*/ 171 h 204"/>
                <a:gd name="T6" fmla="*/ 0 w 104"/>
                <a:gd name="T7" fmla="*/ 34 h 204"/>
                <a:gd name="T8" fmla="*/ 52 w 104"/>
                <a:gd name="T9" fmla="*/ 0 h 204"/>
                <a:gd name="T10" fmla="*/ 104 w 104"/>
                <a:gd name="T11" fmla="*/ 34 h 204"/>
                <a:gd name="T12" fmla="*/ 104 w 104"/>
                <a:gd name="T13" fmla="*/ 152 h 204"/>
              </a:gdLst>
              <a:ahLst/>
              <a:cxnLst>
                <a:cxn ang="0">
                  <a:pos x="T0" y="T1"/>
                </a:cxn>
                <a:cxn ang="0">
                  <a:pos x="T2" y="T3"/>
                </a:cxn>
                <a:cxn ang="0">
                  <a:pos x="T4" y="T5"/>
                </a:cxn>
                <a:cxn ang="0">
                  <a:pos x="T6" y="T7"/>
                </a:cxn>
                <a:cxn ang="0">
                  <a:pos x="T8" y="T9"/>
                </a:cxn>
                <a:cxn ang="0">
                  <a:pos x="T10" y="T11"/>
                </a:cxn>
                <a:cxn ang="0">
                  <a:pos x="T12" y="T13"/>
                </a:cxn>
              </a:cxnLst>
              <a:rect l="0" t="0" r="r" b="b"/>
              <a:pathLst>
                <a:path w="104" h="204">
                  <a:moveTo>
                    <a:pt x="104" y="152"/>
                  </a:moveTo>
                  <a:cubicBezTo>
                    <a:pt x="104" y="180"/>
                    <a:pt x="81" y="204"/>
                    <a:pt x="52" y="204"/>
                  </a:cubicBezTo>
                  <a:cubicBezTo>
                    <a:pt x="24" y="204"/>
                    <a:pt x="0" y="200"/>
                    <a:pt x="0" y="171"/>
                  </a:cubicBezTo>
                  <a:cubicBezTo>
                    <a:pt x="0" y="34"/>
                    <a:pt x="0" y="34"/>
                    <a:pt x="0" y="34"/>
                  </a:cubicBezTo>
                  <a:cubicBezTo>
                    <a:pt x="0" y="6"/>
                    <a:pt x="24" y="0"/>
                    <a:pt x="52" y="0"/>
                  </a:cubicBezTo>
                  <a:cubicBezTo>
                    <a:pt x="81" y="0"/>
                    <a:pt x="104" y="6"/>
                    <a:pt x="104" y="34"/>
                  </a:cubicBezTo>
                  <a:lnTo>
                    <a:pt x="104" y="152"/>
                  </a:ln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8" name="Freeform 44"/>
            <p:cNvSpPr/>
            <p:nvPr/>
          </p:nvSpPr>
          <p:spPr bwMode="auto">
            <a:xfrm>
              <a:off x="3209" y="3485"/>
              <a:ext cx="278" cy="490"/>
            </a:xfrm>
            <a:custGeom>
              <a:avLst/>
              <a:gdLst>
                <a:gd name="T0" fmla="*/ 170 w 170"/>
                <a:gd name="T1" fmla="*/ 300 h 300"/>
                <a:gd name="T2" fmla="*/ 170 w 170"/>
                <a:gd name="T3" fmla="*/ 28 h 300"/>
                <a:gd name="T4" fmla="*/ 74 w 170"/>
                <a:gd name="T5" fmla="*/ 0 h 300"/>
                <a:gd name="T6" fmla="*/ 0 w 170"/>
                <a:gd name="T7" fmla="*/ 278 h 300"/>
                <a:gd name="T8" fmla="*/ 170 w 170"/>
                <a:gd name="T9" fmla="*/ 300 h 300"/>
              </a:gdLst>
              <a:ahLst/>
              <a:cxnLst>
                <a:cxn ang="0">
                  <a:pos x="T0" y="T1"/>
                </a:cxn>
                <a:cxn ang="0">
                  <a:pos x="T2" y="T3"/>
                </a:cxn>
                <a:cxn ang="0">
                  <a:pos x="T4" y="T5"/>
                </a:cxn>
                <a:cxn ang="0">
                  <a:pos x="T6" y="T7"/>
                </a:cxn>
                <a:cxn ang="0">
                  <a:pos x="T8" y="T9"/>
                </a:cxn>
              </a:cxnLst>
              <a:rect l="0" t="0" r="r" b="b"/>
              <a:pathLst>
                <a:path w="170" h="300">
                  <a:moveTo>
                    <a:pt x="170" y="300"/>
                  </a:moveTo>
                  <a:cubicBezTo>
                    <a:pt x="170" y="28"/>
                    <a:pt x="170" y="28"/>
                    <a:pt x="170" y="28"/>
                  </a:cubicBezTo>
                  <a:cubicBezTo>
                    <a:pt x="105" y="25"/>
                    <a:pt x="74" y="0"/>
                    <a:pt x="74" y="0"/>
                  </a:cubicBezTo>
                  <a:cubicBezTo>
                    <a:pt x="0" y="278"/>
                    <a:pt x="0" y="278"/>
                    <a:pt x="0" y="278"/>
                  </a:cubicBezTo>
                  <a:cubicBezTo>
                    <a:pt x="30" y="294"/>
                    <a:pt x="136" y="289"/>
                    <a:pt x="170" y="300"/>
                  </a:cubicBezTo>
                  <a:close/>
                </a:path>
              </a:pathLst>
            </a:custGeom>
            <a:solidFill>
              <a:srgbClr val="FFB559"/>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59" name="Freeform 45"/>
            <p:cNvSpPr/>
            <p:nvPr/>
          </p:nvSpPr>
          <p:spPr bwMode="auto">
            <a:xfrm>
              <a:off x="3667" y="3998"/>
              <a:ext cx="304" cy="47"/>
            </a:xfrm>
            <a:custGeom>
              <a:avLst/>
              <a:gdLst>
                <a:gd name="T0" fmla="*/ 186 w 186"/>
                <a:gd name="T1" fmla="*/ 15 h 29"/>
                <a:gd name="T2" fmla="*/ 171 w 186"/>
                <a:gd name="T3" fmla="*/ 29 h 29"/>
                <a:gd name="T4" fmla="*/ 14 w 186"/>
                <a:gd name="T5" fmla="*/ 29 h 29"/>
                <a:gd name="T6" fmla="*/ 0 w 186"/>
                <a:gd name="T7" fmla="*/ 15 h 29"/>
                <a:gd name="T8" fmla="*/ 14 w 186"/>
                <a:gd name="T9" fmla="*/ 0 h 29"/>
                <a:gd name="T10" fmla="*/ 171 w 186"/>
                <a:gd name="T11" fmla="*/ 0 h 29"/>
                <a:gd name="T12" fmla="*/ 186 w 186"/>
                <a:gd name="T13" fmla="*/ 15 h 29"/>
              </a:gdLst>
              <a:ahLst/>
              <a:cxnLst>
                <a:cxn ang="0">
                  <a:pos x="T0" y="T1"/>
                </a:cxn>
                <a:cxn ang="0">
                  <a:pos x="T2" y="T3"/>
                </a:cxn>
                <a:cxn ang="0">
                  <a:pos x="T4" y="T5"/>
                </a:cxn>
                <a:cxn ang="0">
                  <a:pos x="T6" y="T7"/>
                </a:cxn>
                <a:cxn ang="0">
                  <a:pos x="T8" y="T9"/>
                </a:cxn>
                <a:cxn ang="0">
                  <a:pos x="T10" y="T11"/>
                </a:cxn>
                <a:cxn ang="0">
                  <a:pos x="T12" y="T13"/>
                </a:cxn>
              </a:cxnLst>
              <a:rect l="0" t="0" r="r" b="b"/>
              <a:pathLst>
                <a:path w="186" h="29">
                  <a:moveTo>
                    <a:pt x="186" y="15"/>
                  </a:moveTo>
                  <a:cubicBezTo>
                    <a:pt x="186" y="23"/>
                    <a:pt x="179" y="29"/>
                    <a:pt x="171" y="29"/>
                  </a:cubicBezTo>
                  <a:cubicBezTo>
                    <a:pt x="14" y="29"/>
                    <a:pt x="14" y="29"/>
                    <a:pt x="14" y="29"/>
                  </a:cubicBezTo>
                  <a:cubicBezTo>
                    <a:pt x="6" y="29"/>
                    <a:pt x="0" y="23"/>
                    <a:pt x="0" y="15"/>
                  </a:cubicBezTo>
                  <a:cubicBezTo>
                    <a:pt x="0" y="7"/>
                    <a:pt x="6" y="0"/>
                    <a:pt x="14" y="0"/>
                  </a:cubicBezTo>
                  <a:cubicBezTo>
                    <a:pt x="171" y="0"/>
                    <a:pt x="171" y="0"/>
                    <a:pt x="171" y="0"/>
                  </a:cubicBezTo>
                  <a:cubicBezTo>
                    <a:pt x="179" y="0"/>
                    <a:pt x="186" y="7"/>
                    <a:pt x="186" y="15"/>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0" name="Freeform 46"/>
            <p:cNvSpPr/>
            <p:nvPr/>
          </p:nvSpPr>
          <p:spPr bwMode="auto">
            <a:xfrm>
              <a:off x="3618" y="3620"/>
              <a:ext cx="390" cy="402"/>
            </a:xfrm>
            <a:custGeom>
              <a:avLst/>
              <a:gdLst>
                <a:gd name="T0" fmla="*/ 0 w 390"/>
                <a:gd name="T1" fmla="*/ 0 h 402"/>
                <a:gd name="T2" fmla="*/ 49 w 390"/>
                <a:gd name="T3" fmla="*/ 402 h 402"/>
                <a:gd name="T4" fmla="*/ 353 w 390"/>
                <a:gd name="T5" fmla="*/ 402 h 402"/>
                <a:gd name="T6" fmla="*/ 390 w 390"/>
                <a:gd name="T7" fmla="*/ 0 h 402"/>
                <a:gd name="T8" fmla="*/ 0 w 390"/>
                <a:gd name="T9" fmla="*/ 0 h 402"/>
              </a:gdLst>
              <a:ahLst/>
              <a:cxnLst>
                <a:cxn ang="0">
                  <a:pos x="T0" y="T1"/>
                </a:cxn>
                <a:cxn ang="0">
                  <a:pos x="T2" y="T3"/>
                </a:cxn>
                <a:cxn ang="0">
                  <a:pos x="T4" y="T5"/>
                </a:cxn>
                <a:cxn ang="0">
                  <a:pos x="T6" y="T7"/>
                </a:cxn>
                <a:cxn ang="0">
                  <a:pos x="T8" y="T9"/>
                </a:cxn>
              </a:cxnLst>
              <a:rect l="0" t="0" r="r" b="b"/>
              <a:pathLst>
                <a:path w="390" h="402">
                  <a:moveTo>
                    <a:pt x="0" y="0"/>
                  </a:moveTo>
                  <a:lnTo>
                    <a:pt x="49" y="402"/>
                  </a:lnTo>
                  <a:lnTo>
                    <a:pt x="353" y="402"/>
                  </a:lnTo>
                  <a:lnTo>
                    <a:pt x="39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1" name="Freeform 47"/>
            <p:cNvSpPr/>
            <p:nvPr/>
          </p:nvSpPr>
          <p:spPr bwMode="auto">
            <a:xfrm>
              <a:off x="3618" y="3581"/>
              <a:ext cx="390" cy="62"/>
            </a:xfrm>
            <a:custGeom>
              <a:avLst/>
              <a:gdLst>
                <a:gd name="T0" fmla="*/ 239 w 239"/>
                <a:gd name="T1" fmla="*/ 19 h 38"/>
                <a:gd name="T2" fmla="*/ 220 w 239"/>
                <a:gd name="T3" fmla="*/ 38 h 38"/>
                <a:gd name="T4" fmla="*/ 19 w 239"/>
                <a:gd name="T5" fmla="*/ 38 h 38"/>
                <a:gd name="T6" fmla="*/ 0 w 239"/>
                <a:gd name="T7" fmla="*/ 19 h 38"/>
                <a:gd name="T8" fmla="*/ 19 w 239"/>
                <a:gd name="T9" fmla="*/ 0 h 38"/>
                <a:gd name="T10" fmla="*/ 220 w 239"/>
                <a:gd name="T11" fmla="*/ 0 h 38"/>
                <a:gd name="T12" fmla="*/ 239 w 239"/>
                <a:gd name="T13" fmla="*/ 19 h 38"/>
              </a:gdLst>
              <a:ahLst/>
              <a:cxnLst>
                <a:cxn ang="0">
                  <a:pos x="T0" y="T1"/>
                </a:cxn>
                <a:cxn ang="0">
                  <a:pos x="T2" y="T3"/>
                </a:cxn>
                <a:cxn ang="0">
                  <a:pos x="T4" y="T5"/>
                </a:cxn>
                <a:cxn ang="0">
                  <a:pos x="T6" y="T7"/>
                </a:cxn>
                <a:cxn ang="0">
                  <a:pos x="T8" y="T9"/>
                </a:cxn>
                <a:cxn ang="0">
                  <a:pos x="T10" y="T11"/>
                </a:cxn>
                <a:cxn ang="0">
                  <a:pos x="T12" y="T13"/>
                </a:cxn>
              </a:cxnLst>
              <a:rect l="0" t="0" r="r" b="b"/>
              <a:pathLst>
                <a:path w="239" h="38">
                  <a:moveTo>
                    <a:pt x="239" y="19"/>
                  </a:moveTo>
                  <a:cubicBezTo>
                    <a:pt x="239" y="29"/>
                    <a:pt x="231" y="38"/>
                    <a:pt x="220" y="38"/>
                  </a:cubicBezTo>
                  <a:cubicBezTo>
                    <a:pt x="19" y="38"/>
                    <a:pt x="19" y="38"/>
                    <a:pt x="19" y="38"/>
                  </a:cubicBezTo>
                  <a:cubicBezTo>
                    <a:pt x="8" y="38"/>
                    <a:pt x="0" y="29"/>
                    <a:pt x="0" y="19"/>
                  </a:cubicBezTo>
                  <a:cubicBezTo>
                    <a:pt x="0" y="8"/>
                    <a:pt x="8" y="0"/>
                    <a:pt x="19" y="0"/>
                  </a:cubicBezTo>
                  <a:cubicBezTo>
                    <a:pt x="220" y="0"/>
                    <a:pt x="220" y="0"/>
                    <a:pt x="220" y="0"/>
                  </a:cubicBezTo>
                  <a:cubicBezTo>
                    <a:pt x="231" y="0"/>
                    <a:pt x="239" y="8"/>
                    <a:pt x="239" y="1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2" name="Oval 48"/>
            <p:cNvSpPr>
              <a:spLocks noChangeArrowheads="1"/>
            </p:cNvSpPr>
            <p:nvPr/>
          </p:nvSpPr>
          <p:spPr bwMode="auto">
            <a:xfrm>
              <a:off x="3663" y="3597"/>
              <a:ext cx="30" cy="30"/>
            </a:xfrm>
            <a:prstGeom prst="ellipse">
              <a:avLst/>
            </a:pr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3" name="Oval 49"/>
            <p:cNvSpPr>
              <a:spLocks noChangeArrowheads="1"/>
            </p:cNvSpPr>
            <p:nvPr/>
          </p:nvSpPr>
          <p:spPr bwMode="auto">
            <a:xfrm>
              <a:off x="3887" y="3602"/>
              <a:ext cx="18" cy="18"/>
            </a:xfrm>
            <a:prstGeom prst="ellipse">
              <a:avLst/>
            </a:pr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4" name="Oval 50"/>
            <p:cNvSpPr>
              <a:spLocks noChangeArrowheads="1"/>
            </p:cNvSpPr>
            <p:nvPr/>
          </p:nvSpPr>
          <p:spPr bwMode="auto">
            <a:xfrm>
              <a:off x="3922" y="3602"/>
              <a:ext cx="18" cy="18"/>
            </a:xfrm>
            <a:prstGeom prst="ellipse">
              <a:avLst/>
            </a:pr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5" name="Oval 51"/>
            <p:cNvSpPr>
              <a:spLocks noChangeArrowheads="1"/>
            </p:cNvSpPr>
            <p:nvPr/>
          </p:nvSpPr>
          <p:spPr bwMode="auto">
            <a:xfrm>
              <a:off x="3956" y="3602"/>
              <a:ext cx="18" cy="18"/>
            </a:xfrm>
            <a:prstGeom prst="ellipse">
              <a:avLst/>
            </a:pr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6" name="Freeform 52"/>
            <p:cNvSpPr/>
            <p:nvPr/>
          </p:nvSpPr>
          <p:spPr bwMode="auto">
            <a:xfrm>
              <a:off x="3587" y="3697"/>
              <a:ext cx="176" cy="115"/>
            </a:xfrm>
            <a:custGeom>
              <a:avLst/>
              <a:gdLst>
                <a:gd name="T0" fmla="*/ 104 w 108"/>
                <a:gd name="T1" fmla="*/ 17 h 70"/>
                <a:gd name="T2" fmla="*/ 94 w 108"/>
                <a:gd name="T3" fmla="*/ 43 h 70"/>
                <a:gd name="T4" fmla="*/ 27 w 108"/>
                <a:gd name="T5" fmla="*/ 67 h 70"/>
                <a:gd name="T6" fmla="*/ 3 w 108"/>
                <a:gd name="T7" fmla="*/ 53 h 70"/>
                <a:gd name="T8" fmla="*/ 13 w 108"/>
                <a:gd name="T9" fmla="*/ 27 h 70"/>
                <a:gd name="T10" fmla="*/ 80 w 108"/>
                <a:gd name="T11" fmla="*/ 3 h 70"/>
                <a:gd name="T12" fmla="*/ 104 w 108"/>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8" h="70">
                  <a:moveTo>
                    <a:pt x="104" y="17"/>
                  </a:moveTo>
                  <a:cubicBezTo>
                    <a:pt x="108" y="28"/>
                    <a:pt x="104" y="40"/>
                    <a:pt x="94" y="43"/>
                  </a:cubicBezTo>
                  <a:cubicBezTo>
                    <a:pt x="27" y="67"/>
                    <a:pt x="27" y="67"/>
                    <a:pt x="27" y="67"/>
                  </a:cubicBezTo>
                  <a:cubicBezTo>
                    <a:pt x="18" y="70"/>
                    <a:pt x="7" y="64"/>
                    <a:pt x="3" y="53"/>
                  </a:cubicBezTo>
                  <a:cubicBezTo>
                    <a:pt x="0" y="41"/>
                    <a:pt x="4" y="30"/>
                    <a:pt x="13" y="27"/>
                  </a:cubicBezTo>
                  <a:cubicBezTo>
                    <a:pt x="80" y="3"/>
                    <a:pt x="80" y="3"/>
                    <a:pt x="80" y="3"/>
                  </a:cubicBezTo>
                  <a:cubicBezTo>
                    <a:pt x="90" y="0"/>
                    <a:pt x="101" y="6"/>
                    <a:pt x="10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7" name="Freeform 53"/>
            <p:cNvSpPr/>
            <p:nvPr/>
          </p:nvSpPr>
          <p:spPr bwMode="auto">
            <a:xfrm>
              <a:off x="3696" y="3704"/>
              <a:ext cx="61" cy="65"/>
            </a:xfrm>
            <a:custGeom>
              <a:avLst/>
              <a:gdLst>
                <a:gd name="T0" fmla="*/ 14 w 37"/>
                <a:gd name="T1" fmla="*/ 40 h 40"/>
                <a:gd name="T2" fmla="*/ 24 w 37"/>
                <a:gd name="T3" fmla="*/ 36 h 40"/>
                <a:gd name="T4" fmla="*/ 34 w 37"/>
                <a:gd name="T5" fmla="*/ 15 h 40"/>
                <a:gd name="T6" fmla="*/ 13 w 37"/>
                <a:gd name="T7" fmla="*/ 3 h 40"/>
                <a:gd name="T8" fmla="*/ 0 w 37"/>
                <a:gd name="T9" fmla="*/ 7 h 40"/>
                <a:gd name="T10" fmla="*/ 1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14" y="40"/>
                  </a:moveTo>
                  <a:cubicBezTo>
                    <a:pt x="24" y="36"/>
                    <a:pt x="24" y="36"/>
                    <a:pt x="24" y="36"/>
                  </a:cubicBezTo>
                  <a:cubicBezTo>
                    <a:pt x="32" y="33"/>
                    <a:pt x="37" y="25"/>
                    <a:pt x="34" y="15"/>
                  </a:cubicBezTo>
                  <a:cubicBezTo>
                    <a:pt x="30" y="6"/>
                    <a:pt x="21" y="0"/>
                    <a:pt x="13" y="3"/>
                  </a:cubicBezTo>
                  <a:cubicBezTo>
                    <a:pt x="0" y="7"/>
                    <a:pt x="0" y="7"/>
                    <a:pt x="0" y="7"/>
                  </a:cubicBezTo>
                  <a:lnTo>
                    <a:pt x="1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8" name="Freeform 54"/>
            <p:cNvSpPr/>
            <p:nvPr/>
          </p:nvSpPr>
          <p:spPr bwMode="auto">
            <a:xfrm>
              <a:off x="3587" y="3782"/>
              <a:ext cx="176" cy="115"/>
            </a:xfrm>
            <a:custGeom>
              <a:avLst/>
              <a:gdLst>
                <a:gd name="T0" fmla="*/ 104 w 108"/>
                <a:gd name="T1" fmla="*/ 17 h 70"/>
                <a:gd name="T2" fmla="*/ 94 w 108"/>
                <a:gd name="T3" fmla="*/ 43 h 70"/>
                <a:gd name="T4" fmla="*/ 27 w 108"/>
                <a:gd name="T5" fmla="*/ 67 h 70"/>
                <a:gd name="T6" fmla="*/ 3 w 108"/>
                <a:gd name="T7" fmla="*/ 53 h 70"/>
                <a:gd name="T8" fmla="*/ 13 w 108"/>
                <a:gd name="T9" fmla="*/ 27 h 70"/>
                <a:gd name="T10" fmla="*/ 80 w 108"/>
                <a:gd name="T11" fmla="*/ 3 h 70"/>
                <a:gd name="T12" fmla="*/ 104 w 108"/>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8" h="70">
                  <a:moveTo>
                    <a:pt x="104" y="17"/>
                  </a:moveTo>
                  <a:cubicBezTo>
                    <a:pt x="108" y="28"/>
                    <a:pt x="104" y="40"/>
                    <a:pt x="94" y="43"/>
                  </a:cubicBezTo>
                  <a:cubicBezTo>
                    <a:pt x="27" y="67"/>
                    <a:pt x="27" y="67"/>
                    <a:pt x="27" y="67"/>
                  </a:cubicBezTo>
                  <a:cubicBezTo>
                    <a:pt x="18" y="70"/>
                    <a:pt x="7" y="64"/>
                    <a:pt x="3" y="53"/>
                  </a:cubicBezTo>
                  <a:cubicBezTo>
                    <a:pt x="0" y="41"/>
                    <a:pt x="4" y="30"/>
                    <a:pt x="13" y="27"/>
                  </a:cubicBezTo>
                  <a:cubicBezTo>
                    <a:pt x="80" y="3"/>
                    <a:pt x="80" y="3"/>
                    <a:pt x="80" y="3"/>
                  </a:cubicBezTo>
                  <a:cubicBezTo>
                    <a:pt x="90" y="0"/>
                    <a:pt x="101" y="6"/>
                    <a:pt x="10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69" name="Freeform 55"/>
            <p:cNvSpPr/>
            <p:nvPr/>
          </p:nvSpPr>
          <p:spPr bwMode="auto">
            <a:xfrm>
              <a:off x="3696" y="3789"/>
              <a:ext cx="61" cy="65"/>
            </a:xfrm>
            <a:custGeom>
              <a:avLst/>
              <a:gdLst>
                <a:gd name="T0" fmla="*/ 14 w 37"/>
                <a:gd name="T1" fmla="*/ 40 h 40"/>
                <a:gd name="T2" fmla="*/ 24 w 37"/>
                <a:gd name="T3" fmla="*/ 36 h 40"/>
                <a:gd name="T4" fmla="*/ 34 w 37"/>
                <a:gd name="T5" fmla="*/ 15 h 40"/>
                <a:gd name="T6" fmla="*/ 13 w 37"/>
                <a:gd name="T7" fmla="*/ 3 h 40"/>
                <a:gd name="T8" fmla="*/ 0 w 37"/>
                <a:gd name="T9" fmla="*/ 7 h 40"/>
                <a:gd name="T10" fmla="*/ 1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14" y="40"/>
                  </a:moveTo>
                  <a:cubicBezTo>
                    <a:pt x="24" y="36"/>
                    <a:pt x="24" y="36"/>
                    <a:pt x="24" y="36"/>
                  </a:cubicBezTo>
                  <a:cubicBezTo>
                    <a:pt x="32" y="33"/>
                    <a:pt x="37" y="25"/>
                    <a:pt x="34" y="15"/>
                  </a:cubicBezTo>
                  <a:cubicBezTo>
                    <a:pt x="30" y="6"/>
                    <a:pt x="21" y="0"/>
                    <a:pt x="13" y="3"/>
                  </a:cubicBezTo>
                  <a:cubicBezTo>
                    <a:pt x="0" y="7"/>
                    <a:pt x="0" y="7"/>
                    <a:pt x="0" y="7"/>
                  </a:cubicBezTo>
                  <a:lnTo>
                    <a:pt x="1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0" name="Freeform 56"/>
            <p:cNvSpPr/>
            <p:nvPr/>
          </p:nvSpPr>
          <p:spPr bwMode="auto">
            <a:xfrm>
              <a:off x="3587" y="3867"/>
              <a:ext cx="176" cy="114"/>
            </a:xfrm>
            <a:custGeom>
              <a:avLst/>
              <a:gdLst>
                <a:gd name="T0" fmla="*/ 104 w 108"/>
                <a:gd name="T1" fmla="*/ 17 h 70"/>
                <a:gd name="T2" fmla="*/ 94 w 108"/>
                <a:gd name="T3" fmla="*/ 43 h 70"/>
                <a:gd name="T4" fmla="*/ 27 w 108"/>
                <a:gd name="T5" fmla="*/ 67 h 70"/>
                <a:gd name="T6" fmla="*/ 3 w 108"/>
                <a:gd name="T7" fmla="*/ 53 h 70"/>
                <a:gd name="T8" fmla="*/ 13 w 108"/>
                <a:gd name="T9" fmla="*/ 27 h 70"/>
                <a:gd name="T10" fmla="*/ 80 w 108"/>
                <a:gd name="T11" fmla="*/ 3 h 70"/>
                <a:gd name="T12" fmla="*/ 104 w 108"/>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8" h="70">
                  <a:moveTo>
                    <a:pt x="104" y="17"/>
                  </a:moveTo>
                  <a:cubicBezTo>
                    <a:pt x="108" y="28"/>
                    <a:pt x="104" y="40"/>
                    <a:pt x="94" y="43"/>
                  </a:cubicBezTo>
                  <a:cubicBezTo>
                    <a:pt x="27" y="67"/>
                    <a:pt x="27" y="67"/>
                    <a:pt x="27" y="67"/>
                  </a:cubicBezTo>
                  <a:cubicBezTo>
                    <a:pt x="18" y="70"/>
                    <a:pt x="7" y="64"/>
                    <a:pt x="3" y="53"/>
                  </a:cubicBezTo>
                  <a:cubicBezTo>
                    <a:pt x="0" y="41"/>
                    <a:pt x="4" y="30"/>
                    <a:pt x="13" y="27"/>
                  </a:cubicBezTo>
                  <a:cubicBezTo>
                    <a:pt x="80" y="3"/>
                    <a:pt x="80" y="3"/>
                    <a:pt x="80" y="3"/>
                  </a:cubicBezTo>
                  <a:cubicBezTo>
                    <a:pt x="90" y="0"/>
                    <a:pt x="101" y="6"/>
                    <a:pt x="10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1" name="Freeform 57"/>
            <p:cNvSpPr/>
            <p:nvPr/>
          </p:nvSpPr>
          <p:spPr bwMode="auto">
            <a:xfrm>
              <a:off x="3696" y="3874"/>
              <a:ext cx="61" cy="65"/>
            </a:xfrm>
            <a:custGeom>
              <a:avLst/>
              <a:gdLst>
                <a:gd name="T0" fmla="*/ 14 w 37"/>
                <a:gd name="T1" fmla="*/ 40 h 40"/>
                <a:gd name="T2" fmla="*/ 24 w 37"/>
                <a:gd name="T3" fmla="*/ 36 h 40"/>
                <a:gd name="T4" fmla="*/ 34 w 37"/>
                <a:gd name="T5" fmla="*/ 15 h 40"/>
                <a:gd name="T6" fmla="*/ 13 w 37"/>
                <a:gd name="T7" fmla="*/ 3 h 40"/>
                <a:gd name="T8" fmla="*/ 0 w 37"/>
                <a:gd name="T9" fmla="*/ 7 h 40"/>
                <a:gd name="T10" fmla="*/ 1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14" y="40"/>
                  </a:moveTo>
                  <a:cubicBezTo>
                    <a:pt x="24" y="36"/>
                    <a:pt x="24" y="36"/>
                    <a:pt x="24" y="36"/>
                  </a:cubicBezTo>
                  <a:cubicBezTo>
                    <a:pt x="32" y="33"/>
                    <a:pt x="37" y="25"/>
                    <a:pt x="34" y="15"/>
                  </a:cubicBezTo>
                  <a:cubicBezTo>
                    <a:pt x="30" y="6"/>
                    <a:pt x="21" y="0"/>
                    <a:pt x="13" y="3"/>
                  </a:cubicBezTo>
                  <a:cubicBezTo>
                    <a:pt x="0" y="7"/>
                    <a:pt x="0" y="7"/>
                    <a:pt x="0" y="7"/>
                  </a:cubicBezTo>
                  <a:lnTo>
                    <a:pt x="1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2" name="Freeform 58"/>
            <p:cNvSpPr/>
            <p:nvPr/>
          </p:nvSpPr>
          <p:spPr bwMode="auto">
            <a:xfrm>
              <a:off x="3587" y="3952"/>
              <a:ext cx="176" cy="114"/>
            </a:xfrm>
            <a:custGeom>
              <a:avLst/>
              <a:gdLst>
                <a:gd name="T0" fmla="*/ 104 w 108"/>
                <a:gd name="T1" fmla="*/ 17 h 70"/>
                <a:gd name="T2" fmla="*/ 94 w 108"/>
                <a:gd name="T3" fmla="*/ 43 h 70"/>
                <a:gd name="T4" fmla="*/ 27 w 108"/>
                <a:gd name="T5" fmla="*/ 67 h 70"/>
                <a:gd name="T6" fmla="*/ 3 w 108"/>
                <a:gd name="T7" fmla="*/ 53 h 70"/>
                <a:gd name="T8" fmla="*/ 13 w 108"/>
                <a:gd name="T9" fmla="*/ 27 h 70"/>
                <a:gd name="T10" fmla="*/ 80 w 108"/>
                <a:gd name="T11" fmla="*/ 3 h 70"/>
                <a:gd name="T12" fmla="*/ 104 w 108"/>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8" h="70">
                  <a:moveTo>
                    <a:pt x="104" y="17"/>
                  </a:moveTo>
                  <a:cubicBezTo>
                    <a:pt x="108" y="28"/>
                    <a:pt x="104" y="40"/>
                    <a:pt x="94" y="43"/>
                  </a:cubicBezTo>
                  <a:cubicBezTo>
                    <a:pt x="27" y="67"/>
                    <a:pt x="27" y="67"/>
                    <a:pt x="27" y="67"/>
                  </a:cubicBezTo>
                  <a:cubicBezTo>
                    <a:pt x="18" y="70"/>
                    <a:pt x="7" y="64"/>
                    <a:pt x="3" y="53"/>
                  </a:cubicBezTo>
                  <a:cubicBezTo>
                    <a:pt x="0" y="41"/>
                    <a:pt x="4" y="30"/>
                    <a:pt x="13" y="27"/>
                  </a:cubicBezTo>
                  <a:cubicBezTo>
                    <a:pt x="80" y="3"/>
                    <a:pt x="80" y="3"/>
                    <a:pt x="80" y="3"/>
                  </a:cubicBezTo>
                  <a:cubicBezTo>
                    <a:pt x="90" y="0"/>
                    <a:pt x="101" y="6"/>
                    <a:pt x="10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3" name="Freeform 59"/>
            <p:cNvSpPr/>
            <p:nvPr/>
          </p:nvSpPr>
          <p:spPr bwMode="auto">
            <a:xfrm>
              <a:off x="3696" y="3959"/>
              <a:ext cx="61" cy="65"/>
            </a:xfrm>
            <a:custGeom>
              <a:avLst/>
              <a:gdLst>
                <a:gd name="T0" fmla="*/ 14 w 37"/>
                <a:gd name="T1" fmla="*/ 40 h 40"/>
                <a:gd name="T2" fmla="*/ 24 w 37"/>
                <a:gd name="T3" fmla="*/ 36 h 40"/>
                <a:gd name="T4" fmla="*/ 34 w 37"/>
                <a:gd name="T5" fmla="*/ 15 h 40"/>
                <a:gd name="T6" fmla="*/ 13 w 37"/>
                <a:gd name="T7" fmla="*/ 3 h 40"/>
                <a:gd name="T8" fmla="*/ 0 w 37"/>
                <a:gd name="T9" fmla="*/ 7 h 40"/>
                <a:gd name="T10" fmla="*/ 1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14" y="40"/>
                  </a:moveTo>
                  <a:cubicBezTo>
                    <a:pt x="24" y="36"/>
                    <a:pt x="24" y="36"/>
                    <a:pt x="24" y="36"/>
                  </a:cubicBezTo>
                  <a:cubicBezTo>
                    <a:pt x="32" y="33"/>
                    <a:pt x="37" y="25"/>
                    <a:pt x="34" y="15"/>
                  </a:cubicBezTo>
                  <a:cubicBezTo>
                    <a:pt x="30" y="6"/>
                    <a:pt x="21" y="0"/>
                    <a:pt x="13" y="3"/>
                  </a:cubicBezTo>
                  <a:cubicBezTo>
                    <a:pt x="0" y="7"/>
                    <a:pt x="0" y="7"/>
                    <a:pt x="0" y="7"/>
                  </a:cubicBezTo>
                  <a:lnTo>
                    <a:pt x="1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4" name="Freeform 60"/>
            <p:cNvSpPr/>
            <p:nvPr/>
          </p:nvSpPr>
          <p:spPr bwMode="auto">
            <a:xfrm>
              <a:off x="3538" y="3586"/>
              <a:ext cx="53" cy="85"/>
            </a:xfrm>
            <a:custGeom>
              <a:avLst/>
              <a:gdLst>
                <a:gd name="T0" fmla="*/ 13 w 33"/>
                <a:gd name="T1" fmla="*/ 52 h 52"/>
                <a:gd name="T2" fmla="*/ 13 w 33"/>
                <a:gd name="T3" fmla="*/ 52 h 52"/>
                <a:gd name="T4" fmla="*/ 14 w 33"/>
                <a:gd name="T5" fmla="*/ 6 h 52"/>
                <a:gd name="T6" fmla="*/ 7 w 33"/>
                <a:gd name="T7" fmla="*/ 0 h 52"/>
                <a:gd name="T8" fmla="*/ 13 w 33"/>
                <a:gd name="T9" fmla="*/ 52 h 52"/>
              </a:gdLst>
              <a:ahLst/>
              <a:cxnLst>
                <a:cxn ang="0">
                  <a:pos x="T0" y="T1"/>
                </a:cxn>
                <a:cxn ang="0">
                  <a:pos x="T2" y="T3"/>
                </a:cxn>
                <a:cxn ang="0">
                  <a:pos x="T4" y="T5"/>
                </a:cxn>
                <a:cxn ang="0">
                  <a:pos x="T6" y="T7"/>
                </a:cxn>
                <a:cxn ang="0">
                  <a:pos x="T8" y="T9"/>
                </a:cxn>
              </a:cxnLst>
              <a:rect l="0" t="0" r="r" b="b"/>
              <a:pathLst>
                <a:path w="33" h="52">
                  <a:moveTo>
                    <a:pt x="13" y="52"/>
                  </a:moveTo>
                  <a:cubicBezTo>
                    <a:pt x="13" y="52"/>
                    <a:pt x="13" y="52"/>
                    <a:pt x="13" y="52"/>
                  </a:cubicBezTo>
                  <a:cubicBezTo>
                    <a:pt x="33" y="36"/>
                    <a:pt x="22" y="16"/>
                    <a:pt x="14" y="6"/>
                  </a:cubicBezTo>
                  <a:cubicBezTo>
                    <a:pt x="12" y="3"/>
                    <a:pt x="10" y="1"/>
                    <a:pt x="7" y="0"/>
                  </a:cubicBezTo>
                  <a:cubicBezTo>
                    <a:pt x="0" y="8"/>
                    <a:pt x="18" y="31"/>
                    <a:pt x="13" y="52"/>
                  </a:cubicBez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5" name="Freeform 61"/>
            <p:cNvSpPr/>
            <p:nvPr/>
          </p:nvSpPr>
          <p:spPr bwMode="auto">
            <a:xfrm>
              <a:off x="3183" y="3761"/>
              <a:ext cx="485" cy="368"/>
            </a:xfrm>
            <a:custGeom>
              <a:avLst/>
              <a:gdLst>
                <a:gd name="T0" fmla="*/ 284 w 297"/>
                <a:gd name="T1" fmla="*/ 69 h 225"/>
                <a:gd name="T2" fmla="*/ 222 w 297"/>
                <a:gd name="T3" fmla="*/ 180 h 225"/>
                <a:gd name="T4" fmla="*/ 138 w 297"/>
                <a:gd name="T5" fmla="*/ 203 h 225"/>
                <a:gd name="T6" fmla="*/ 13 w 297"/>
                <a:gd name="T7" fmla="*/ 167 h 225"/>
                <a:gd name="T8" fmla="*/ 91 w 297"/>
                <a:gd name="T9" fmla="*/ 53 h 225"/>
                <a:gd name="T10" fmla="*/ 204 w 297"/>
                <a:gd name="T11" fmla="*/ 15 h 225"/>
                <a:gd name="T12" fmla="*/ 284 w 297"/>
                <a:gd name="T13" fmla="*/ 69 h 225"/>
              </a:gdLst>
              <a:ahLst/>
              <a:cxnLst>
                <a:cxn ang="0">
                  <a:pos x="T0" y="T1"/>
                </a:cxn>
                <a:cxn ang="0">
                  <a:pos x="T2" y="T3"/>
                </a:cxn>
                <a:cxn ang="0">
                  <a:pos x="T4" y="T5"/>
                </a:cxn>
                <a:cxn ang="0">
                  <a:pos x="T6" y="T7"/>
                </a:cxn>
                <a:cxn ang="0">
                  <a:pos x="T8" y="T9"/>
                </a:cxn>
                <a:cxn ang="0">
                  <a:pos x="T10" y="T11"/>
                </a:cxn>
                <a:cxn ang="0">
                  <a:pos x="T12" y="T13"/>
                </a:cxn>
              </a:cxnLst>
              <a:rect l="0" t="0" r="r" b="b"/>
              <a:pathLst>
                <a:path w="297" h="225">
                  <a:moveTo>
                    <a:pt x="284" y="69"/>
                  </a:moveTo>
                  <a:cubicBezTo>
                    <a:pt x="297" y="108"/>
                    <a:pt x="270" y="165"/>
                    <a:pt x="222" y="180"/>
                  </a:cubicBezTo>
                  <a:cubicBezTo>
                    <a:pt x="138" y="203"/>
                    <a:pt x="138" y="203"/>
                    <a:pt x="138" y="203"/>
                  </a:cubicBezTo>
                  <a:cubicBezTo>
                    <a:pt x="63" y="225"/>
                    <a:pt x="26" y="207"/>
                    <a:pt x="13" y="167"/>
                  </a:cubicBezTo>
                  <a:cubicBezTo>
                    <a:pt x="0" y="128"/>
                    <a:pt x="11" y="83"/>
                    <a:pt x="91" y="53"/>
                  </a:cubicBezTo>
                  <a:cubicBezTo>
                    <a:pt x="204" y="15"/>
                    <a:pt x="204" y="15"/>
                    <a:pt x="204" y="15"/>
                  </a:cubicBezTo>
                  <a:cubicBezTo>
                    <a:pt x="252" y="0"/>
                    <a:pt x="271" y="30"/>
                    <a:pt x="284" y="69"/>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6" name="Freeform 62"/>
            <p:cNvSpPr/>
            <p:nvPr/>
          </p:nvSpPr>
          <p:spPr bwMode="auto">
            <a:xfrm>
              <a:off x="3938" y="3730"/>
              <a:ext cx="170" cy="333"/>
            </a:xfrm>
            <a:custGeom>
              <a:avLst/>
              <a:gdLst>
                <a:gd name="T0" fmla="*/ 0 w 104"/>
                <a:gd name="T1" fmla="*/ 152 h 204"/>
                <a:gd name="T2" fmla="*/ 52 w 104"/>
                <a:gd name="T3" fmla="*/ 204 h 204"/>
                <a:gd name="T4" fmla="*/ 104 w 104"/>
                <a:gd name="T5" fmla="*/ 171 h 204"/>
                <a:gd name="T6" fmla="*/ 104 w 104"/>
                <a:gd name="T7" fmla="*/ 34 h 204"/>
                <a:gd name="T8" fmla="*/ 52 w 104"/>
                <a:gd name="T9" fmla="*/ 0 h 204"/>
                <a:gd name="T10" fmla="*/ 0 w 104"/>
                <a:gd name="T11" fmla="*/ 34 h 204"/>
                <a:gd name="T12" fmla="*/ 0 w 104"/>
                <a:gd name="T13" fmla="*/ 152 h 204"/>
              </a:gdLst>
              <a:ahLst/>
              <a:cxnLst>
                <a:cxn ang="0">
                  <a:pos x="T0" y="T1"/>
                </a:cxn>
                <a:cxn ang="0">
                  <a:pos x="T2" y="T3"/>
                </a:cxn>
                <a:cxn ang="0">
                  <a:pos x="T4" y="T5"/>
                </a:cxn>
                <a:cxn ang="0">
                  <a:pos x="T6" y="T7"/>
                </a:cxn>
                <a:cxn ang="0">
                  <a:pos x="T8" y="T9"/>
                </a:cxn>
                <a:cxn ang="0">
                  <a:pos x="T10" y="T11"/>
                </a:cxn>
                <a:cxn ang="0">
                  <a:pos x="T12" y="T13"/>
                </a:cxn>
              </a:cxnLst>
              <a:rect l="0" t="0" r="r" b="b"/>
              <a:pathLst>
                <a:path w="104" h="204">
                  <a:moveTo>
                    <a:pt x="0" y="152"/>
                  </a:moveTo>
                  <a:cubicBezTo>
                    <a:pt x="0" y="180"/>
                    <a:pt x="23" y="204"/>
                    <a:pt x="52" y="204"/>
                  </a:cubicBezTo>
                  <a:cubicBezTo>
                    <a:pt x="81" y="204"/>
                    <a:pt x="104" y="200"/>
                    <a:pt x="104" y="171"/>
                  </a:cubicBezTo>
                  <a:cubicBezTo>
                    <a:pt x="104" y="34"/>
                    <a:pt x="104" y="34"/>
                    <a:pt x="104" y="34"/>
                  </a:cubicBezTo>
                  <a:cubicBezTo>
                    <a:pt x="104" y="6"/>
                    <a:pt x="81" y="0"/>
                    <a:pt x="52" y="0"/>
                  </a:cubicBezTo>
                  <a:cubicBezTo>
                    <a:pt x="23" y="0"/>
                    <a:pt x="0" y="6"/>
                    <a:pt x="0" y="34"/>
                  </a:cubicBezTo>
                  <a:lnTo>
                    <a:pt x="0" y="152"/>
                  </a:ln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7" name="Freeform 63"/>
            <p:cNvSpPr/>
            <p:nvPr/>
          </p:nvSpPr>
          <p:spPr bwMode="auto">
            <a:xfrm>
              <a:off x="4139" y="3485"/>
              <a:ext cx="277" cy="490"/>
            </a:xfrm>
            <a:custGeom>
              <a:avLst/>
              <a:gdLst>
                <a:gd name="T0" fmla="*/ 0 w 169"/>
                <a:gd name="T1" fmla="*/ 300 h 300"/>
                <a:gd name="T2" fmla="*/ 0 w 169"/>
                <a:gd name="T3" fmla="*/ 28 h 300"/>
                <a:gd name="T4" fmla="*/ 96 w 169"/>
                <a:gd name="T5" fmla="*/ 0 h 300"/>
                <a:gd name="T6" fmla="*/ 169 w 169"/>
                <a:gd name="T7" fmla="*/ 278 h 300"/>
                <a:gd name="T8" fmla="*/ 0 w 169"/>
                <a:gd name="T9" fmla="*/ 300 h 300"/>
              </a:gdLst>
              <a:ahLst/>
              <a:cxnLst>
                <a:cxn ang="0">
                  <a:pos x="T0" y="T1"/>
                </a:cxn>
                <a:cxn ang="0">
                  <a:pos x="T2" y="T3"/>
                </a:cxn>
                <a:cxn ang="0">
                  <a:pos x="T4" y="T5"/>
                </a:cxn>
                <a:cxn ang="0">
                  <a:pos x="T6" y="T7"/>
                </a:cxn>
                <a:cxn ang="0">
                  <a:pos x="T8" y="T9"/>
                </a:cxn>
              </a:cxnLst>
              <a:rect l="0" t="0" r="r" b="b"/>
              <a:pathLst>
                <a:path w="169" h="300">
                  <a:moveTo>
                    <a:pt x="0" y="300"/>
                  </a:moveTo>
                  <a:cubicBezTo>
                    <a:pt x="0" y="28"/>
                    <a:pt x="0" y="28"/>
                    <a:pt x="0" y="28"/>
                  </a:cubicBezTo>
                  <a:cubicBezTo>
                    <a:pt x="65" y="25"/>
                    <a:pt x="96" y="0"/>
                    <a:pt x="96" y="0"/>
                  </a:cubicBezTo>
                  <a:cubicBezTo>
                    <a:pt x="169" y="278"/>
                    <a:pt x="169" y="278"/>
                    <a:pt x="169" y="278"/>
                  </a:cubicBezTo>
                  <a:cubicBezTo>
                    <a:pt x="140" y="294"/>
                    <a:pt x="34" y="289"/>
                    <a:pt x="0" y="300"/>
                  </a:cubicBezTo>
                  <a:close/>
                </a:path>
              </a:pathLst>
            </a:custGeom>
            <a:solidFill>
              <a:srgbClr val="FFB559"/>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8" name="Freeform 64"/>
            <p:cNvSpPr/>
            <p:nvPr/>
          </p:nvSpPr>
          <p:spPr bwMode="auto">
            <a:xfrm>
              <a:off x="3861" y="3697"/>
              <a:ext cx="178" cy="115"/>
            </a:xfrm>
            <a:custGeom>
              <a:avLst/>
              <a:gdLst>
                <a:gd name="T0" fmla="*/ 4 w 109"/>
                <a:gd name="T1" fmla="*/ 17 h 70"/>
                <a:gd name="T2" fmla="*/ 14 w 109"/>
                <a:gd name="T3" fmla="*/ 43 h 70"/>
                <a:gd name="T4" fmla="*/ 81 w 109"/>
                <a:gd name="T5" fmla="*/ 67 h 70"/>
                <a:gd name="T6" fmla="*/ 105 w 109"/>
                <a:gd name="T7" fmla="*/ 53 h 70"/>
                <a:gd name="T8" fmla="*/ 95 w 109"/>
                <a:gd name="T9" fmla="*/ 27 h 70"/>
                <a:gd name="T10" fmla="*/ 28 w 109"/>
                <a:gd name="T11" fmla="*/ 3 h 70"/>
                <a:gd name="T12" fmla="*/ 4 w 109"/>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9" h="70">
                  <a:moveTo>
                    <a:pt x="4" y="17"/>
                  </a:moveTo>
                  <a:cubicBezTo>
                    <a:pt x="0" y="28"/>
                    <a:pt x="5" y="40"/>
                    <a:pt x="14" y="43"/>
                  </a:cubicBezTo>
                  <a:cubicBezTo>
                    <a:pt x="81" y="67"/>
                    <a:pt x="81" y="67"/>
                    <a:pt x="81" y="67"/>
                  </a:cubicBezTo>
                  <a:cubicBezTo>
                    <a:pt x="91" y="70"/>
                    <a:pt x="101" y="64"/>
                    <a:pt x="105" y="53"/>
                  </a:cubicBezTo>
                  <a:cubicBezTo>
                    <a:pt x="109" y="41"/>
                    <a:pt x="105" y="30"/>
                    <a:pt x="95" y="27"/>
                  </a:cubicBezTo>
                  <a:cubicBezTo>
                    <a:pt x="28" y="3"/>
                    <a:pt x="28" y="3"/>
                    <a:pt x="28" y="3"/>
                  </a:cubicBezTo>
                  <a:cubicBezTo>
                    <a:pt x="19" y="0"/>
                    <a:pt x="8" y="6"/>
                    <a:pt x="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79" name="Freeform 65"/>
            <p:cNvSpPr/>
            <p:nvPr/>
          </p:nvSpPr>
          <p:spPr bwMode="auto">
            <a:xfrm>
              <a:off x="3868" y="3704"/>
              <a:ext cx="60" cy="65"/>
            </a:xfrm>
            <a:custGeom>
              <a:avLst/>
              <a:gdLst>
                <a:gd name="T0" fmla="*/ 24 w 37"/>
                <a:gd name="T1" fmla="*/ 40 h 40"/>
                <a:gd name="T2" fmla="*/ 14 w 37"/>
                <a:gd name="T3" fmla="*/ 36 h 40"/>
                <a:gd name="T4" fmla="*/ 4 w 37"/>
                <a:gd name="T5" fmla="*/ 15 h 40"/>
                <a:gd name="T6" fmla="*/ 25 w 37"/>
                <a:gd name="T7" fmla="*/ 3 h 40"/>
                <a:gd name="T8" fmla="*/ 37 w 37"/>
                <a:gd name="T9" fmla="*/ 7 h 40"/>
                <a:gd name="T10" fmla="*/ 2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24" y="40"/>
                  </a:moveTo>
                  <a:cubicBezTo>
                    <a:pt x="14" y="36"/>
                    <a:pt x="14" y="36"/>
                    <a:pt x="14" y="36"/>
                  </a:cubicBezTo>
                  <a:cubicBezTo>
                    <a:pt x="5" y="33"/>
                    <a:pt x="0" y="25"/>
                    <a:pt x="4" y="15"/>
                  </a:cubicBezTo>
                  <a:cubicBezTo>
                    <a:pt x="7" y="6"/>
                    <a:pt x="17" y="0"/>
                    <a:pt x="25" y="3"/>
                  </a:cubicBezTo>
                  <a:cubicBezTo>
                    <a:pt x="37" y="7"/>
                    <a:pt x="37" y="7"/>
                    <a:pt x="37" y="7"/>
                  </a:cubicBezTo>
                  <a:lnTo>
                    <a:pt x="2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0" name="Freeform 66"/>
            <p:cNvSpPr/>
            <p:nvPr/>
          </p:nvSpPr>
          <p:spPr bwMode="auto">
            <a:xfrm>
              <a:off x="3861" y="3782"/>
              <a:ext cx="178" cy="115"/>
            </a:xfrm>
            <a:custGeom>
              <a:avLst/>
              <a:gdLst>
                <a:gd name="T0" fmla="*/ 4 w 109"/>
                <a:gd name="T1" fmla="*/ 17 h 70"/>
                <a:gd name="T2" fmla="*/ 14 w 109"/>
                <a:gd name="T3" fmla="*/ 43 h 70"/>
                <a:gd name="T4" fmla="*/ 81 w 109"/>
                <a:gd name="T5" fmla="*/ 67 h 70"/>
                <a:gd name="T6" fmla="*/ 105 w 109"/>
                <a:gd name="T7" fmla="*/ 53 h 70"/>
                <a:gd name="T8" fmla="*/ 95 w 109"/>
                <a:gd name="T9" fmla="*/ 27 h 70"/>
                <a:gd name="T10" fmla="*/ 28 w 109"/>
                <a:gd name="T11" fmla="*/ 3 h 70"/>
                <a:gd name="T12" fmla="*/ 4 w 109"/>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9" h="70">
                  <a:moveTo>
                    <a:pt x="4" y="17"/>
                  </a:moveTo>
                  <a:cubicBezTo>
                    <a:pt x="0" y="28"/>
                    <a:pt x="5" y="40"/>
                    <a:pt x="14" y="43"/>
                  </a:cubicBezTo>
                  <a:cubicBezTo>
                    <a:pt x="81" y="67"/>
                    <a:pt x="81" y="67"/>
                    <a:pt x="81" y="67"/>
                  </a:cubicBezTo>
                  <a:cubicBezTo>
                    <a:pt x="91" y="70"/>
                    <a:pt x="101" y="64"/>
                    <a:pt x="105" y="53"/>
                  </a:cubicBezTo>
                  <a:cubicBezTo>
                    <a:pt x="109" y="41"/>
                    <a:pt x="105" y="30"/>
                    <a:pt x="95" y="27"/>
                  </a:cubicBezTo>
                  <a:cubicBezTo>
                    <a:pt x="28" y="3"/>
                    <a:pt x="28" y="3"/>
                    <a:pt x="28" y="3"/>
                  </a:cubicBezTo>
                  <a:cubicBezTo>
                    <a:pt x="19" y="0"/>
                    <a:pt x="8" y="6"/>
                    <a:pt x="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1" name="Freeform 67"/>
            <p:cNvSpPr/>
            <p:nvPr/>
          </p:nvSpPr>
          <p:spPr bwMode="auto">
            <a:xfrm>
              <a:off x="3868" y="3789"/>
              <a:ext cx="60" cy="65"/>
            </a:xfrm>
            <a:custGeom>
              <a:avLst/>
              <a:gdLst>
                <a:gd name="T0" fmla="*/ 24 w 37"/>
                <a:gd name="T1" fmla="*/ 40 h 40"/>
                <a:gd name="T2" fmla="*/ 14 w 37"/>
                <a:gd name="T3" fmla="*/ 36 h 40"/>
                <a:gd name="T4" fmla="*/ 4 w 37"/>
                <a:gd name="T5" fmla="*/ 15 h 40"/>
                <a:gd name="T6" fmla="*/ 25 w 37"/>
                <a:gd name="T7" fmla="*/ 3 h 40"/>
                <a:gd name="T8" fmla="*/ 37 w 37"/>
                <a:gd name="T9" fmla="*/ 7 h 40"/>
                <a:gd name="T10" fmla="*/ 2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24" y="40"/>
                  </a:moveTo>
                  <a:cubicBezTo>
                    <a:pt x="14" y="36"/>
                    <a:pt x="14" y="36"/>
                    <a:pt x="14" y="36"/>
                  </a:cubicBezTo>
                  <a:cubicBezTo>
                    <a:pt x="5" y="33"/>
                    <a:pt x="0" y="25"/>
                    <a:pt x="4" y="15"/>
                  </a:cubicBezTo>
                  <a:cubicBezTo>
                    <a:pt x="7" y="6"/>
                    <a:pt x="17" y="0"/>
                    <a:pt x="25" y="3"/>
                  </a:cubicBezTo>
                  <a:cubicBezTo>
                    <a:pt x="37" y="7"/>
                    <a:pt x="37" y="7"/>
                    <a:pt x="37" y="7"/>
                  </a:cubicBezTo>
                  <a:lnTo>
                    <a:pt x="2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2" name="Freeform 68"/>
            <p:cNvSpPr/>
            <p:nvPr/>
          </p:nvSpPr>
          <p:spPr bwMode="auto">
            <a:xfrm>
              <a:off x="3861" y="3867"/>
              <a:ext cx="178" cy="114"/>
            </a:xfrm>
            <a:custGeom>
              <a:avLst/>
              <a:gdLst>
                <a:gd name="T0" fmla="*/ 4 w 109"/>
                <a:gd name="T1" fmla="*/ 17 h 70"/>
                <a:gd name="T2" fmla="*/ 14 w 109"/>
                <a:gd name="T3" fmla="*/ 43 h 70"/>
                <a:gd name="T4" fmla="*/ 81 w 109"/>
                <a:gd name="T5" fmla="*/ 67 h 70"/>
                <a:gd name="T6" fmla="*/ 105 w 109"/>
                <a:gd name="T7" fmla="*/ 53 h 70"/>
                <a:gd name="T8" fmla="*/ 95 w 109"/>
                <a:gd name="T9" fmla="*/ 27 h 70"/>
                <a:gd name="T10" fmla="*/ 28 w 109"/>
                <a:gd name="T11" fmla="*/ 3 h 70"/>
                <a:gd name="T12" fmla="*/ 4 w 109"/>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9" h="70">
                  <a:moveTo>
                    <a:pt x="4" y="17"/>
                  </a:moveTo>
                  <a:cubicBezTo>
                    <a:pt x="0" y="28"/>
                    <a:pt x="5" y="40"/>
                    <a:pt x="14" y="43"/>
                  </a:cubicBezTo>
                  <a:cubicBezTo>
                    <a:pt x="81" y="67"/>
                    <a:pt x="81" y="67"/>
                    <a:pt x="81" y="67"/>
                  </a:cubicBezTo>
                  <a:cubicBezTo>
                    <a:pt x="91" y="70"/>
                    <a:pt x="101" y="64"/>
                    <a:pt x="105" y="53"/>
                  </a:cubicBezTo>
                  <a:cubicBezTo>
                    <a:pt x="109" y="41"/>
                    <a:pt x="105" y="30"/>
                    <a:pt x="95" y="27"/>
                  </a:cubicBezTo>
                  <a:cubicBezTo>
                    <a:pt x="28" y="3"/>
                    <a:pt x="28" y="3"/>
                    <a:pt x="28" y="3"/>
                  </a:cubicBezTo>
                  <a:cubicBezTo>
                    <a:pt x="19" y="0"/>
                    <a:pt x="8" y="6"/>
                    <a:pt x="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3" name="Freeform 69"/>
            <p:cNvSpPr/>
            <p:nvPr/>
          </p:nvSpPr>
          <p:spPr bwMode="auto">
            <a:xfrm>
              <a:off x="3868" y="3874"/>
              <a:ext cx="60" cy="65"/>
            </a:xfrm>
            <a:custGeom>
              <a:avLst/>
              <a:gdLst>
                <a:gd name="T0" fmla="*/ 24 w 37"/>
                <a:gd name="T1" fmla="*/ 40 h 40"/>
                <a:gd name="T2" fmla="*/ 14 w 37"/>
                <a:gd name="T3" fmla="*/ 36 h 40"/>
                <a:gd name="T4" fmla="*/ 4 w 37"/>
                <a:gd name="T5" fmla="*/ 15 h 40"/>
                <a:gd name="T6" fmla="*/ 25 w 37"/>
                <a:gd name="T7" fmla="*/ 3 h 40"/>
                <a:gd name="T8" fmla="*/ 37 w 37"/>
                <a:gd name="T9" fmla="*/ 7 h 40"/>
                <a:gd name="T10" fmla="*/ 2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24" y="40"/>
                  </a:moveTo>
                  <a:cubicBezTo>
                    <a:pt x="14" y="36"/>
                    <a:pt x="14" y="36"/>
                    <a:pt x="14" y="36"/>
                  </a:cubicBezTo>
                  <a:cubicBezTo>
                    <a:pt x="5" y="33"/>
                    <a:pt x="0" y="25"/>
                    <a:pt x="4" y="15"/>
                  </a:cubicBezTo>
                  <a:cubicBezTo>
                    <a:pt x="7" y="6"/>
                    <a:pt x="17" y="0"/>
                    <a:pt x="25" y="3"/>
                  </a:cubicBezTo>
                  <a:cubicBezTo>
                    <a:pt x="37" y="7"/>
                    <a:pt x="37" y="7"/>
                    <a:pt x="37" y="7"/>
                  </a:cubicBezTo>
                  <a:lnTo>
                    <a:pt x="2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4" name="Freeform 70"/>
            <p:cNvSpPr/>
            <p:nvPr/>
          </p:nvSpPr>
          <p:spPr bwMode="auto">
            <a:xfrm>
              <a:off x="3861" y="3952"/>
              <a:ext cx="178" cy="114"/>
            </a:xfrm>
            <a:custGeom>
              <a:avLst/>
              <a:gdLst>
                <a:gd name="T0" fmla="*/ 4 w 109"/>
                <a:gd name="T1" fmla="*/ 17 h 70"/>
                <a:gd name="T2" fmla="*/ 14 w 109"/>
                <a:gd name="T3" fmla="*/ 43 h 70"/>
                <a:gd name="T4" fmla="*/ 81 w 109"/>
                <a:gd name="T5" fmla="*/ 67 h 70"/>
                <a:gd name="T6" fmla="*/ 105 w 109"/>
                <a:gd name="T7" fmla="*/ 53 h 70"/>
                <a:gd name="T8" fmla="*/ 95 w 109"/>
                <a:gd name="T9" fmla="*/ 27 h 70"/>
                <a:gd name="T10" fmla="*/ 28 w 109"/>
                <a:gd name="T11" fmla="*/ 3 h 70"/>
                <a:gd name="T12" fmla="*/ 4 w 109"/>
                <a:gd name="T13" fmla="*/ 17 h 70"/>
              </a:gdLst>
              <a:ahLst/>
              <a:cxnLst>
                <a:cxn ang="0">
                  <a:pos x="T0" y="T1"/>
                </a:cxn>
                <a:cxn ang="0">
                  <a:pos x="T2" y="T3"/>
                </a:cxn>
                <a:cxn ang="0">
                  <a:pos x="T4" y="T5"/>
                </a:cxn>
                <a:cxn ang="0">
                  <a:pos x="T6" y="T7"/>
                </a:cxn>
                <a:cxn ang="0">
                  <a:pos x="T8" y="T9"/>
                </a:cxn>
                <a:cxn ang="0">
                  <a:pos x="T10" y="T11"/>
                </a:cxn>
                <a:cxn ang="0">
                  <a:pos x="T12" y="T13"/>
                </a:cxn>
              </a:cxnLst>
              <a:rect l="0" t="0" r="r" b="b"/>
              <a:pathLst>
                <a:path w="109" h="70">
                  <a:moveTo>
                    <a:pt x="4" y="17"/>
                  </a:moveTo>
                  <a:cubicBezTo>
                    <a:pt x="0" y="28"/>
                    <a:pt x="5" y="40"/>
                    <a:pt x="14" y="43"/>
                  </a:cubicBezTo>
                  <a:cubicBezTo>
                    <a:pt x="81" y="67"/>
                    <a:pt x="81" y="67"/>
                    <a:pt x="81" y="67"/>
                  </a:cubicBezTo>
                  <a:cubicBezTo>
                    <a:pt x="91" y="70"/>
                    <a:pt x="101" y="64"/>
                    <a:pt x="105" y="53"/>
                  </a:cubicBezTo>
                  <a:cubicBezTo>
                    <a:pt x="109" y="41"/>
                    <a:pt x="105" y="30"/>
                    <a:pt x="95" y="27"/>
                  </a:cubicBezTo>
                  <a:cubicBezTo>
                    <a:pt x="28" y="3"/>
                    <a:pt x="28" y="3"/>
                    <a:pt x="28" y="3"/>
                  </a:cubicBezTo>
                  <a:cubicBezTo>
                    <a:pt x="19" y="0"/>
                    <a:pt x="8" y="6"/>
                    <a:pt x="4" y="17"/>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5" name="Freeform 71"/>
            <p:cNvSpPr/>
            <p:nvPr/>
          </p:nvSpPr>
          <p:spPr bwMode="auto">
            <a:xfrm>
              <a:off x="3868" y="3959"/>
              <a:ext cx="60" cy="65"/>
            </a:xfrm>
            <a:custGeom>
              <a:avLst/>
              <a:gdLst>
                <a:gd name="T0" fmla="*/ 24 w 37"/>
                <a:gd name="T1" fmla="*/ 40 h 40"/>
                <a:gd name="T2" fmla="*/ 14 w 37"/>
                <a:gd name="T3" fmla="*/ 36 h 40"/>
                <a:gd name="T4" fmla="*/ 4 w 37"/>
                <a:gd name="T5" fmla="*/ 15 h 40"/>
                <a:gd name="T6" fmla="*/ 25 w 37"/>
                <a:gd name="T7" fmla="*/ 3 h 40"/>
                <a:gd name="T8" fmla="*/ 37 w 37"/>
                <a:gd name="T9" fmla="*/ 7 h 40"/>
                <a:gd name="T10" fmla="*/ 24 w 37"/>
                <a:gd name="T11" fmla="*/ 40 h 40"/>
              </a:gdLst>
              <a:ahLst/>
              <a:cxnLst>
                <a:cxn ang="0">
                  <a:pos x="T0" y="T1"/>
                </a:cxn>
                <a:cxn ang="0">
                  <a:pos x="T2" y="T3"/>
                </a:cxn>
                <a:cxn ang="0">
                  <a:pos x="T4" y="T5"/>
                </a:cxn>
                <a:cxn ang="0">
                  <a:pos x="T6" y="T7"/>
                </a:cxn>
                <a:cxn ang="0">
                  <a:pos x="T8" y="T9"/>
                </a:cxn>
                <a:cxn ang="0">
                  <a:pos x="T10" y="T11"/>
                </a:cxn>
              </a:cxnLst>
              <a:rect l="0" t="0" r="r" b="b"/>
              <a:pathLst>
                <a:path w="37" h="40">
                  <a:moveTo>
                    <a:pt x="24" y="40"/>
                  </a:moveTo>
                  <a:cubicBezTo>
                    <a:pt x="14" y="36"/>
                    <a:pt x="14" y="36"/>
                    <a:pt x="14" y="36"/>
                  </a:cubicBezTo>
                  <a:cubicBezTo>
                    <a:pt x="5" y="33"/>
                    <a:pt x="0" y="25"/>
                    <a:pt x="4" y="15"/>
                  </a:cubicBezTo>
                  <a:cubicBezTo>
                    <a:pt x="7" y="6"/>
                    <a:pt x="17" y="0"/>
                    <a:pt x="25" y="3"/>
                  </a:cubicBezTo>
                  <a:cubicBezTo>
                    <a:pt x="37" y="7"/>
                    <a:pt x="37" y="7"/>
                    <a:pt x="37" y="7"/>
                  </a:cubicBezTo>
                  <a:lnTo>
                    <a:pt x="24" y="40"/>
                  </a:ln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6" name="Freeform 72"/>
            <p:cNvSpPr/>
            <p:nvPr/>
          </p:nvSpPr>
          <p:spPr bwMode="auto">
            <a:xfrm>
              <a:off x="4035" y="3586"/>
              <a:ext cx="54" cy="85"/>
            </a:xfrm>
            <a:custGeom>
              <a:avLst/>
              <a:gdLst>
                <a:gd name="T0" fmla="*/ 20 w 33"/>
                <a:gd name="T1" fmla="*/ 52 h 52"/>
                <a:gd name="T2" fmla="*/ 20 w 33"/>
                <a:gd name="T3" fmla="*/ 52 h 52"/>
                <a:gd name="T4" fmla="*/ 19 w 33"/>
                <a:gd name="T5" fmla="*/ 6 h 52"/>
                <a:gd name="T6" fmla="*/ 25 w 33"/>
                <a:gd name="T7" fmla="*/ 0 h 52"/>
                <a:gd name="T8" fmla="*/ 20 w 33"/>
                <a:gd name="T9" fmla="*/ 52 h 52"/>
              </a:gdLst>
              <a:ahLst/>
              <a:cxnLst>
                <a:cxn ang="0">
                  <a:pos x="T0" y="T1"/>
                </a:cxn>
                <a:cxn ang="0">
                  <a:pos x="T2" y="T3"/>
                </a:cxn>
                <a:cxn ang="0">
                  <a:pos x="T4" y="T5"/>
                </a:cxn>
                <a:cxn ang="0">
                  <a:pos x="T6" y="T7"/>
                </a:cxn>
                <a:cxn ang="0">
                  <a:pos x="T8" y="T9"/>
                </a:cxn>
              </a:cxnLst>
              <a:rect l="0" t="0" r="r" b="b"/>
              <a:pathLst>
                <a:path w="33" h="52">
                  <a:moveTo>
                    <a:pt x="20" y="52"/>
                  </a:moveTo>
                  <a:cubicBezTo>
                    <a:pt x="20" y="52"/>
                    <a:pt x="20" y="52"/>
                    <a:pt x="20" y="52"/>
                  </a:cubicBezTo>
                  <a:cubicBezTo>
                    <a:pt x="0" y="36"/>
                    <a:pt x="11" y="16"/>
                    <a:pt x="19" y="6"/>
                  </a:cubicBezTo>
                  <a:cubicBezTo>
                    <a:pt x="21" y="3"/>
                    <a:pt x="23" y="1"/>
                    <a:pt x="25" y="0"/>
                  </a:cubicBezTo>
                  <a:cubicBezTo>
                    <a:pt x="33" y="8"/>
                    <a:pt x="14" y="31"/>
                    <a:pt x="20" y="52"/>
                  </a:cubicBezTo>
                  <a:close/>
                </a:path>
              </a:pathLst>
            </a:custGeom>
            <a:solidFill>
              <a:srgbClr val="FBF6E7"/>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sp>
          <p:nvSpPr>
            <p:cNvPr id="187" name="Freeform 73"/>
            <p:cNvSpPr/>
            <p:nvPr/>
          </p:nvSpPr>
          <p:spPr bwMode="auto">
            <a:xfrm>
              <a:off x="3958" y="3761"/>
              <a:ext cx="484" cy="368"/>
            </a:xfrm>
            <a:custGeom>
              <a:avLst/>
              <a:gdLst>
                <a:gd name="T0" fmla="*/ 13 w 296"/>
                <a:gd name="T1" fmla="*/ 69 h 225"/>
                <a:gd name="T2" fmla="*/ 74 w 296"/>
                <a:gd name="T3" fmla="*/ 180 h 225"/>
                <a:gd name="T4" fmla="*/ 159 w 296"/>
                <a:gd name="T5" fmla="*/ 203 h 225"/>
                <a:gd name="T6" fmla="*/ 284 w 296"/>
                <a:gd name="T7" fmla="*/ 167 h 225"/>
                <a:gd name="T8" fmla="*/ 206 w 296"/>
                <a:gd name="T9" fmla="*/ 53 h 225"/>
                <a:gd name="T10" fmla="*/ 92 w 296"/>
                <a:gd name="T11" fmla="*/ 15 h 225"/>
                <a:gd name="T12" fmla="*/ 13 w 296"/>
                <a:gd name="T13" fmla="*/ 69 h 225"/>
              </a:gdLst>
              <a:ahLst/>
              <a:cxnLst>
                <a:cxn ang="0">
                  <a:pos x="T0" y="T1"/>
                </a:cxn>
                <a:cxn ang="0">
                  <a:pos x="T2" y="T3"/>
                </a:cxn>
                <a:cxn ang="0">
                  <a:pos x="T4" y="T5"/>
                </a:cxn>
                <a:cxn ang="0">
                  <a:pos x="T6" y="T7"/>
                </a:cxn>
                <a:cxn ang="0">
                  <a:pos x="T8" y="T9"/>
                </a:cxn>
                <a:cxn ang="0">
                  <a:pos x="T10" y="T11"/>
                </a:cxn>
                <a:cxn ang="0">
                  <a:pos x="T12" y="T13"/>
                </a:cxn>
              </a:cxnLst>
              <a:rect l="0" t="0" r="r" b="b"/>
              <a:pathLst>
                <a:path w="296" h="225">
                  <a:moveTo>
                    <a:pt x="13" y="69"/>
                  </a:moveTo>
                  <a:cubicBezTo>
                    <a:pt x="0" y="108"/>
                    <a:pt x="27" y="165"/>
                    <a:pt x="74" y="180"/>
                  </a:cubicBezTo>
                  <a:cubicBezTo>
                    <a:pt x="159" y="203"/>
                    <a:pt x="159" y="203"/>
                    <a:pt x="159" y="203"/>
                  </a:cubicBezTo>
                  <a:cubicBezTo>
                    <a:pt x="234" y="225"/>
                    <a:pt x="271" y="207"/>
                    <a:pt x="284" y="167"/>
                  </a:cubicBezTo>
                  <a:cubicBezTo>
                    <a:pt x="296" y="128"/>
                    <a:pt x="285" y="83"/>
                    <a:pt x="206" y="53"/>
                  </a:cubicBezTo>
                  <a:cubicBezTo>
                    <a:pt x="92" y="15"/>
                    <a:pt x="92" y="15"/>
                    <a:pt x="92" y="15"/>
                  </a:cubicBezTo>
                  <a:cubicBezTo>
                    <a:pt x="45" y="0"/>
                    <a:pt x="25" y="30"/>
                    <a:pt x="13" y="69"/>
                  </a:cubicBezTo>
                  <a:close/>
                </a:path>
              </a:pathLst>
            </a:custGeom>
            <a:solidFill>
              <a:srgbClr val="FFD175"/>
            </a:solidFill>
            <a:ln>
              <a:noFill/>
            </a:ln>
            <a:extLst>
              <a:ext uri="{91240B29-F687-4F45-9708-019B960494DF}">
                <a14:hiddenLine xmlns:a14="http://schemas.microsoft.com/office/drawing/2010/main" w="9525">
                  <a:solidFill>
                    <a:srgbClr val="000000"/>
                  </a:solidFill>
                  <a:round/>
                </a14:hiddenLine>
              </a:ext>
            </a:extLst>
          </p:spPr>
          <p:txBody>
            <a:bodyPr vert="horz" wrap="square" lIns="65024" tIns="32512" rIns="65024" bIns="32512" numCol="1" anchor="t" anchorCtr="0" compatLnSpc="1"/>
            <a:lstStyle/>
            <a:p>
              <a:endParaRPr lang="en-US" sz="1280"/>
            </a:p>
          </p:txBody>
        </p:sp>
      </p:grpSp>
      <p:sp>
        <p:nvSpPr>
          <p:cNvPr id="189" name="TextBox 107"/>
          <p:cNvSpPr txBox="1"/>
          <p:nvPr/>
        </p:nvSpPr>
        <p:spPr>
          <a:xfrm>
            <a:off x="473780" y="1597620"/>
            <a:ext cx="2412227" cy="677487"/>
          </a:xfrm>
          <a:prstGeom prst="rect">
            <a:avLst/>
          </a:prstGeom>
          <a:noFill/>
        </p:spPr>
        <p:txBody>
          <a:bodyPr wrap="square" lIns="68575" tIns="34287" rIns="68575" bIns="34287" rtlCol="0">
            <a:spAutoFit/>
          </a:bodyPr>
          <a:lstStyle/>
          <a:p>
            <a:pPr>
              <a:lnSpc>
                <a:spcPct val="150000"/>
              </a:lnSpc>
            </a:pPr>
            <a:r>
              <a:rPr lang="zh-CN" altLang="zh-CN" sz="1400" dirty="0">
                <a:solidFill>
                  <a:schemeClr val="tx1">
                    <a:lumMod val="65000"/>
                    <a:lumOff val="35000"/>
                  </a:schemeClr>
                </a:solidFill>
                <a:latin typeface="微软雅黑" panose="020B0503020204020204" pitchFamily="34" charset="-122"/>
                <a:ea typeface="微软雅黑" panose="020B0503020204020204" pitchFamily="34" charset="-122"/>
              </a:rPr>
              <a:t>加强对计算机的防病毒措施，保障网购的安全环境</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90" name="Group 4"/>
          <p:cNvGrpSpPr/>
          <p:nvPr/>
        </p:nvGrpSpPr>
        <p:grpSpPr>
          <a:xfrm>
            <a:off x="1775278" y="1147243"/>
            <a:ext cx="417404" cy="417489"/>
            <a:chOff x="2353498" y="1529552"/>
            <a:chExt cx="556538" cy="556683"/>
          </a:xfrm>
        </p:grpSpPr>
        <p:sp>
          <p:nvSpPr>
            <p:cNvPr id="191" name="Oval 76"/>
            <p:cNvSpPr/>
            <p:nvPr/>
          </p:nvSpPr>
          <p:spPr bwMode="auto">
            <a:xfrm>
              <a:off x="2353498" y="1529552"/>
              <a:ext cx="556538" cy="5566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40" dirty="0">
                <a:solidFill>
                  <a:schemeClr val="tx2"/>
                </a:solidFill>
              </a:endParaRPr>
            </a:p>
          </p:txBody>
        </p:sp>
        <p:sp>
          <p:nvSpPr>
            <p:cNvPr id="192" name="TextBox 6"/>
            <p:cNvSpPr txBox="1"/>
            <p:nvPr/>
          </p:nvSpPr>
          <p:spPr>
            <a:xfrm>
              <a:off x="2403929" y="1638615"/>
              <a:ext cx="455679" cy="371234"/>
            </a:xfrm>
            <a:prstGeom prst="rect">
              <a:avLst/>
            </a:prstGeom>
            <a:noFill/>
          </p:spPr>
          <p:txBody>
            <a:bodyPr wrap="none" rtlCol="0">
              <a:spAutoFit/>
            </a:bodyPr>
            <a:lstStyle/>
            <a:p>
              <a:pPr algn="ctr"/>
              <a:r>
                <a:rPr lang="en-US" sz="1210" b="1">
                  <a:solidFill>
                    <a:schemeClr val="bg1"/>
                  </a:solidFill>
                  <a:latin typeface="+mj-lt"/>
                </a:rPr>
                <a:t>01</a:t>
              </a:r>
            </a:p>
          </p:txBody>
        </p:sp>
      </p:grpSp>
      <p:sp>
        <p:nvSpPr>
          <p:cNvPr id="194" name="TextBox 108"/>
          <p:cNvSpPr txBox="1"/>
          <p:nvPr/>
        </p:nvSpPr>
        <p:spPr>
          <a:xfrm>
            <a:off x="408955" y="2792003"/>
            <a:ext cx="2416766" cy="677487"/>
          </a:xfrm>
          <a:prstGeom prst="rect">
            <a:avLst/>
          </a:prstGeom>
          <a:noFill/>
        </p:spPr>
        <p:txBody>
          <a:bodyPr wrap="square" lIns="68575" tIns="34287" rIns="68575" bIns="34287" rtlCol="0">
            <a:spAutoFit/>
          </a:bodyPr>
          <a:lstStyle/>
          <a:p>
            <a:pPr>
              <a:lnSpc>
                <a:spcPct val="150000"/>
              </a:lnSpc>
            </a:pPr>
            <a:r>
              <a:rPr lang="zh-CN" altLang="zh-CN" sz="1400" dirty="0">
                <a:solidFill>
                  <a:schemeClr val="tx1">
                    <a:lumMod val="65000"/>
                    <a:lumOff val="35000"/>
                  </a:schemeClr>
                </a:solidFill>
                <a:latin typeface="微软雅黑" panose="020B0503020204020204" pitchFamily="34" charset="-122"/>
                <a:ea typeface="微软雅黑" panose="020B0503020204020204" pitchFamily="34" charset="-122"/>
              </a:rPr>
              <a:t>谨慎选择电子商务网站，不让钓鱼网站有机可乘</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95" name="Group 17"/>
          <p:cNvGrpSpPr/>
          <p:nvPr/>
        </p:nvGrpSpPr>
        <p:grpSpPr>
          <a:xfrm>
            <a:off x="1158078" y="2350905"/>
            <a:ext cx="417404" cy="417489"/>
            <a:chOff x="1564650" y="3134523"/>
            <a:chExt cx="556538" cy="556683"/>
          </a:xfrm>
        </p:grpSpPr>
        <p:sp>
          <p:nvSpPr>
            <p:cNvPr id="196" name="Oval 80"/>
            <p:cNvSpPr/>
            <p:nvPr/>
          </p:nvSpPr>
          <p:spPr bwMode="auto">
            <a:xfrm>
              <a:off x="1564650" y="3134523"/>
              <a:ext cx="556538" cy="5566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3349" tIns="21674" rIns="43349" bIns="21674" anchor="ctr"/>
            <a:lstStyle/>
            <a:p>
              <a:pPr algn="ctr">
                <a:defRPr/>
              </a:pPr>
              <a:endParaRPr lang="en-US" sz="640" dirty="0">
                <a:solidFill>
                  <a:schemeClr val="tx2"/>
                </a:solidFill>
              </a:endParaRPr>
            </a:p>
          </p:txBody>
        </p:sp>
        <p:sp>
          <p:nvSpPr>
            <p:cNvPr id="197" name="TextBox 110"/>
            <p:cNvSpPr txBox="1"/>
            <p:nvPr/>
          </p:nvSpPr>
          <p:spPr>
            <a:xfrm>
              <a:off x="1615081" y="3243586"/>
              <a:ext cx="455679" cy="371234"/>
            </a:xfrm>
            <a:prstGeom prst="rect">
              <a:avLst/>
            </a:prstGeom>
            <a:noFill/>
          </p:spPr>
          <p:txBody>
            <a:bodyPr wrap="none" rtlCol="0">
              <a:spAutoFit/>
            </a:bodyPr>
            <a:lstStyle/>
            <a:p>
              <a:pPr algn="ctr"/>
              <a:r>
                <a:rPr lang="en-US" sz="1210" b="1">
                  <a:solidFill>
                    <a:schemeClr val="bg1"/>
                  </a:solidFill>
                  <a:latin typeface="+mj-lt"/>
                </a:rPr>
                <a:t>02</a:t>
              </a:r>
            </a:p>
          </p:txBody>
        </p:sp>
      </p:grpSp>
      <p:sp>
        <p:nvSpPr>
          <p:cNvPr id="199" name="TextBox 109"/>
          <p:cNvSpPr txBox="1"/>
          <p:nvPr/>
        </p:nvSpPr>
        <p:spPr>
          <a:xfrm>
            <a:off x="473780" y="4170772"/>
            <a:ext cx="2705016" cy="354322"/>
          </a:xfrm>
          <a:prstGeom prst="rect">
            <a:avLst/>
          </a:prstGeom>
          <a:noFill/>
        </p:spPr>
        <p:txBody>
          <a:bodyPr wrap="square" lIns="68575" tIns="34287" rIns="68575" bIns="34287" rtlCol="0">
            <a:spAutoFit/>
          </a:bodyPr>
          <a:lstStyle/>
          <a:p>
            <a:pPr>
              <a:lnSpc>
                <a:spcPct val="150000"/>
              </a:lnSpc>
            </a:pPr>
            <a:r>
              <a:rPr lang="zh-CN" altLang="zh-CN" sz="1400" dirty="0">
                <a:solidFill>
                  <a:schemeClr val="tx1">
                    <a:lumMod val="65000"/>
                    <a:lumOff val="35000"/>
                  </a:schemeClr>
                </a:solidFill>
                <a:latin typeface="微软雅黑" panose="020B0503020204020204" pitchFamily="34" charset="-122"/>
                <a:ea typeface="微软雅黑" panose="020B0503020204020204" pitchFamily="34" charset="-122"/>
              </a:rPr>
              <a:t>谨言慎行，预防新型的诈骗陷阱</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00" name="Group 19"/>
          <p:cNvGrpSpPr/>
          <p:nvPr/>
        </p:nvGrpSpPr>
        <p:grpSpPr>
          <a:xfrm>
            <a:off x="1769091" y="3605930"/>
            <a:ext cx="417404" cy="417489"/>
            <a:chOff x="2353495" y="4807982"/>
            <a:chExt cx="556538" cy="556683"/>
          </a:xfrm>
        </p:grpSpPr>
        <p:sp>
          <p:nvSpPr>
            <p:cNvPr id="201" name="Oval 79"/>
            <p:cNvSpPr/>
            <p:nvPr/>
          </p:nvSpPr>
          <p:spPr bwMode="auto">
            <a:xfrm>
              <a:off x="2353495" y="4807982"/>
              <a:ext cx="556538" cy="5566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3349" tIns="21674" rIns="43349" bIns="21674" anchor="ctr"/>
            <a:lstStyle/>
            <a:p>
              <a:pPr algn="ctr">
                <a:defRPr/>
              </a:pPr>
              <a:endParaRPr lang="en-US" sz="640" dirty="0">
                <a:solidFill>
                  <a:schemeClr val="tx2"/>
                </a:solidFill>
              </a:endParaRPr>
            </a:p>
          </p:txBody>
        </p:sp>
        <p:sp>
          <p:nvSpPr>
            <p:cNvPr id="202" name="TextBox 111"/>
            <p:cNvSpPr txBox="1"/>
            <p:nvPr/>
          </p:nvSpPr>
          <p:spPr>
            <a:xfrm>
              <a:off x="2403926" y="4917045"/>
              <a:ext cx="455679" cy="371234"/>
            </a:xfrm>
            <a:prstGeom prst="rect">
              <a:avLst/>
            </a:prstGeom>
            <a:noFill/>
          </p:spPr>
          <p:txBody>
            <a:bodyPr wrap="none" rtlCol="0">
              <a:spAutoFit/>
            </a:bodyPr>
            <a:lstStyle/>
            <a:p>
              <a:pPr algn="ctr"/>
              <a:r>
                <a:rPr lang="en-US" sz="1210" b="1">
                  <a:solidFill>
                    <a:schemeClr val="bg1"/>
                  </a:solidFill>
                  <a:latin typeface="+mj-lt"/>
                </a:rPr>
                <a:t>03</a:t>
              </a:r>
            </a:p>
          </p:txBody>
        </p:sp>
      </p:grpSp>
      <p:sp>
        <p:nvSpPr>
          <p:cNvPr id="204" name="TextBox 119"/>
          <p:cNvSpPr txBox="1"/>
          <p:nvPr/>
        </p:nvSpPr>
        <p:spPr>
          <a:xfrm flipH="1">
            <a:off x="6304023" y="1713600"/>
            <a:ext cx="2630753" cy="284687"/>
          </a:xfrm>
          <a:prstGeom prst="rect">
            <a:avLst/>
          </a:prstGeom>
          <a:noFill/>
        </p:spPr>
        <p:txBody>
          <a:bodyPr wrap="square" lIns="68575" tIns="34287" rIns="68575" bIns="34287" rtlCol="0">
            <a:spAutoFit/>
          </a:bodyPr>
          <a:lstStyle/>
          <a:p>
            <a:r>
              <a:rPr lang="zh-CN" altLang="zh-CN" sz="1400" dirty="0">
                <a:solidFill>
                  <a:schemeClr val="tx1">
                    <a:lumMod val="65000"/>
                    <a:lumOff val="35000"/>
                  </a:schemeClr>
                </a:solidFill>
                <a:latin typeface="微软雅黑" panose="020B0503020204020204" pitchFamily="34" charset="-122"/>
                <a:ea typeface="微软雅黑" panose="020B0503020204020204" pitchFamily="34" charset="-122"/>
              </a:rPr>
              <a:t>选择安全合理的网络交易手段</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05" name="Group 77"/>
          <p:cNvGrpSpPr/>
          <p:nvPr/>
        </p:nvGrpSpPr>
        <p:grpSpPr>
          <a:xfrm>
            <a:off x="6951318" y="1147243"/>
            <a:ext cx="417404" cy="417489"/>
            <a:chOff x="9281964" y="1529552"/>
            <a:chExt cx="556538" cy="556683"/>
          </a:xfrm>
        </p:grpSpPr>
        <p:sp>
          <p:nvSpPr>
            <p:cNvPr id="206" name="Oval 113"/>
            <p:cNvSpPr/>
            <p:nvPr/>
          </p:nvSpPr>
          <p:spPr bwMode="auto">
            <a:xfrm flipH="1">
              <a:off x="9281964" y="1529552"/>
              <a:ext cx="556538" cy="5566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40" dirty="0">
                <a:solidFill>
                  <a:schemeClr val="tx2"/>
                </a:solidFill>
              </a:endParaRPr>
            </a:p>
          </p:txBody>
        </p:sp>
        <p:sp>
          <p:nvSpPr>
            <p:cNvPr id="207" name="TextBox 122"/>
            <p:cNvSpPr txBox="1"/>
            <p:nvPr/>
          </p:nvSpPr>
          <p:spPr>
            <a:xfrm flipH="1">
              <a:off x="9332395" y="1638615"/>
              <a:ext cx="455679" cy="371234"/>
            </a:xfrm>
            <a:prstGeom prst="rect">
              <a:avLst/>
            </a:prstGeom>
            <a:noFill/>
          </p:spPr>
          <p:txBody>
            <a:bodyPr wrap="none" rtlCol="0">
              <a:spAutoFit/>
            </a:bodyPr>
            <a:lstStyle/>
            <a:p>
              <a:pPr algn="ctr"/>
              <a:r>
                <a:rPr lang="en-US" sz="1210" b="1">
                  <a:solidFill>
                    <a:schemeClr val="bg1"/>
                  </a:solidFill>
                  <a:latin typeface="+mj-lt"/>
                </a:rPr>
                <a:t>04</a:t>
              </a:r>
            </a:p>
          </p:txBody>
        </p:sp>
      </p:grpSp>
      <p:sp>
        <p:nvSpPr>
          <p:cNvPr id="209" name="TextBox 120"/>
          <p:cNvSpPr txBox="1"/>
          <p:nvPr/>
        </p:nvSpPr>
        <p:spPr>
          <a:xfrm flipH="1">
            <a:off x="6987668" y="2917262"/>
            <a:ext cx="1669842" cy="284687"/>
          </a:xfrm>
          <a:prstGeom prst="rect">
            <a:avLst/>
          </a:prstGeom>
          <a:noFill/>
        </p:spPr>
        <p:txBody>
          <a:bodyPr wrap="square" lIns="68575" tIns="34287" rIns="68575" bIns="34287" rtlCol="0">
            <a:spAutoFit/>
          </a:bodyPr>
          <a:lstStyle/>
          <a:p>
            <a:r>
              <a:rPr lang="zh-CN" altLang="zh-CN" sz="1400" dirty="0">
                <a:solidFill>
                  <a:schemeClr val="tx1">
                    <a:lumMod val="65000"/>
                    <a:lumOff val="35000"/>
                  </a:schemeClr>
                </a:solidFill>
                <a:latin typeface="微软雅黑" panose="020B0503020204020204" pitchFamily="34" charset="-122"/>
                <a:ea typeface="微软雅黑" panose="020B0503020204020204" pitchFamily="34" charset="-122"/>
              </a:rPr>
              <a:t>谨防手机网络诈骗</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10" name="Group 78"/>
          <p:cNvGrpSpPr/>
          <p:nvPr/>
        </p:nvGrpSpPr>
        <p:grpSpPr>
          <a:xfrm>
            <a:off x="7568518" y="2350905"/>
            <a:ext cx="417404" cy="417489"/>
            <a:chOff x="10070812" y="3134523"/>
            <a:chExt cx="556538" cy="556683"/>
          </a:xfrm>
        </p:grpSpPr>
        <p:sp>
          <p:nvSpPr>
            <p:cNvPr id="211" name="Oval 115"/>
            <p:cNvSpPr/>
            <p:nvPr/>
          </p:nvSpPr>
          <p:spPr bwMode="auto">
            <a:xfrm flipH="1">
              <a:off x="10070812" y="3134523"/>
              <a:ext cx="556538" cy="5566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3349" tIns="21674" rIns="43349" bIns="21674" anchor="ctr"/>
            <a:lstStyle/>
            <a:p>
              <a:pPr algn="ctr">
                <a:defRPr/>
              </a:pPr>
              <a:endParaRPr lang="en-US" sz="640" dirty="0">
                <a:solidFill>
                  <a:schemeClr val="tx2"/>
                </a:solidFill>
              </a:endParaRPr>
            </a:p>
          </p:txBody>
        </p:sp>
        <p:sp>
          <p:nvSpPr>
            <p:cNvPr id="212" name="TextBox 123"/>
            <p:cNvSpPr txBox="1"/>
            <p:nvPr/>
          </p:nvSpPr>
          <p:spPr>
            <a:xfrm flipH="1">
              <a:off x="10121243" y="3243586"/>
              <a:ext cx="455679" cy="371234"/>
            </a:xfrm>
            <a:prstGeom prst="rect">
              <a:avLst/>
            </a:prstGeom>
            <a:noFill/>
          </p:spPr>
          <p:txBody>
            <a:bodyPr wrap="none" rtlCol="0">
              <a:spAutoFit/>
            </a:bodyPr>
            <a:lstStyle/>
            <a:p>
              <a:pPr algn="ctr"/>
              <a:r>
                <a:rPr lang="en-US" sz="1210" b="1">
                  <a:solidFill>
                    <a:schemeClr val="bg1"/>
                  </a:solidFill>
                  <a:latin typeface="+mj-lt"/>
                </a:rPr>
                <a:t>05</a:t>
              </a:r>
            </a:p>
          </p:txBody>
        </p:sp>
      </p:grpSp>
      <p:sp>
        <p:nvSpPr>
          <p:cNvPr id="214" name="TextBox 121"/>
          <p:cNvSpPr txBox="1"/>
          <p:nvPr/>
        </p:nvSpPr>
        <p:spPr>
          <a:xfrm flipH="1">
            <a:off x="5996886" y="4111633"/>
            <a:ext cx="2963395" cy="677487"/>
          </a:xfrm>
          <a:prstGeom prst="rect">
            <a:avLst/>
          </a:prstGeom>
          <a:noFill/>
        </p:spPr>
        <p:txBody>
          <a:bodyPr wrap="square" lIns="68575" tIns="34287" rIns="68575" bIns="34287" rtlCol="0">
            <a:spAutoFit/>
          </a:bodyPr>
          <a:lstStyle/>
          <a:p>
            <a:pPr>
              <a:lnSpc>
                <a:spcPct val="150000"/>
              </a:lnSpc>
            </a:pPr>
            <a:r>
              <a:rPr lang="zh-CN" altLang="zh-CN" sz="1400" dirty="0">
                <a:solidFill>
                  <a:schemeClr val="tx1">
                    <a:lumMod val="65000"/>
                    <a:lumOff val="35000"/>
                  </a:schemeClr>
                </a:solidFill>
                <a:latin typeface="微软雅黑" panose="020B0503020204020204" pitchFamily="34" charset="-122"/>
                <a:ea typeface="微软雅黑" panose="020B0503020204020204" pitchFamily="34" charset="-122"/>
              </a:rPr>
              <a:t>养成保护网络交易电子证据的好习惯，努力维护好自身的合法权益</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grpSp>
        <p:nvGrpSpPr>
          <p:cNvPr id="215" name="Group 81"/>
          <p:cNvGrpSpPr/>
          <p:nvPr/>
        </p:nvGrpSpPr>
        <p:grpSpPr>
          <a:xfrm>
            <a:off x="6957505" y="3605930"/>
            <a:ext cx="417404" cy="417489"/>
            <a:chOff x="9281967" y="4807982"/>
            <a:chExt cx="556538" cy="556683"/>
          </a:xfrm>
        </p:grpSpPr>
        <p:sp>
          <p:nvSpPr>
            <p:cNvPr id="216" name="Oval 114"/>
            <p:cNvSpPr/>
            <p:nvPr/>
          </p:nvSpPr>
          <p:spPr bwMode="auto">
            <a:xfrm flipH="1">
              <a:off x="9281967" y="4807982"/>
              <a:ext cx="556538" cy="5566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3349" tIns="21674" rIns="43349" bIns="21674" anchor="ctr"/>
            <a:lstStyle/>
            <a:p>
              <a:pPr algn="ctr">
                <a:defRPr/>
              </a:pPr>
              <a:endParaRPr lang="en-US" sz="640" dirty="0">
                <a:solidFill>
                  <a:schemeClr val="tx2"/>
                </a:solidFill>
              </a:endParaRPr>
            </a:p>
          </p:txBody>
        </p:sp>
        <p:sp>
          <p:nvSpPr>
            <p:cNvPr id="217" name="TextBox 124"/>
            <p:cNvSpPr txBox="1"/>
            <p:nvPr/>
          </p:nvSpPr>
          <p:spPr>
            <a:xfrm flipH="1">
              <a:off x="9332398" y="4917045"/>
              <a:ext cx="455679" cy="371234"/>
            </a:xfrm>
            <a:prstGeom prst="rect">
              <a:avLst/>
            </a:prstGeom>
            <a:noFill/>
          </p:spPr>
          <p:txBody>
            <a:bodyPr wrap="none" rtlCol="0">
              <a:spAutoFit/>
            </a:bodyPr>
            <a:lstStyle/>
            <a:p>
              <a:pPr algn="ctr"/>
              <a:r>
                <a:rPr lang="en-US" sz="1210" b="1">
                  <a:solidFill>
                    <a:schemeClr val="bg1"/>
                  </a:solidFill>
                  <a:latin typeface="+mj-lt"/>
                </a:rPr>
                <a:t>06</a:t>
              </a:r>
            </a:p>
          </p:txBody>
        </p:sp>
      </p:grpSp>
      <p:pic>
        <p:nvPicPr>
          <p:cNvPr id="99" name="图片 98">
            <a:extLst>
              <a:ext uri="{FF2B5EF4-FFF2-40B4-BE49-F238E27FC236}">
                <a16:creationId xmlns:a16="http://schemas.microsoft.com/office/drawing/2014/main" id="{6368B042-6B79-47FD-AD14-CB111E132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307">
        <p:fade/>
      </p:transition>
    </mc:Choice>
    <mc:Fallback xmlns="">
      <p:transition spd="med" advTm="7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12" presetClass="entr" presetSubtype="4" fill="hold" nodeType="afterEffect">
                                  <p:stCondLst>
                                    <p:cond delay="0"/>
                                  </p:stCondLst>
                                  <p:childTnLst>
                                    <p:set>
                                      <p:cBhvr>
                                        <p:cTn id="25" dur="1" fill="hold">
                                          <p:stCondLst>
                                            <p:cond delay="0"/>
                                          </p:stCondLst>
                                        </p:cTn>
                                        <p:tgtEl>
                                          <p:spTgt spid="120"/>
                                        </p:tgtEl>
                                        <p:attrNameLst>
                                          <p:attrName>style.visibility</p:attrName>
                                        </p:attrNameLst>
                                      </p:cBhvr>
                                      <p:to>
                                        <p:strVal val="visible"/>
                                      </p:to>
                                    </p:set>
                                    <p:anim calcmode="lin" valueType="num">
                                      <p:cBhvr additive="base">
                                        <p:cTn id="26" dur="500"/>
                                        <p:tgtEl>
                                          <p:spTgt spid="120"/>
                                        </p:tgtEl>
                                        <p:attrNameLst>
                                          <p:attrName>ppt_y</p:attrName>
                                        </p:attrNameLst>
                                      </p:cBhvr>
                                      <p:tavLst>
                                        <p:tav tm="0">
                                          <p:val>
                                            <p:strVal val="#ppt_y+#ppt_h*1.125000"/>
                                          </p:val>
                                        </p:tav>
                                        <p:tav tm="100000">
                                          <p:val>
                                            <p:strVal val="#ppt_y"/>
                                          </p:val>
                                        </p:tav>
                                      </p:tavLst>
                                    </p:anim>
                                    <p:animEffect transition="in" filter="wipe(up)">
                                      <p:cBhvr>
                                        <p:cTn id="27" dur="500"/>
                                        <p:tgtEl>
                                          <p:spTgt spid="120"/>
                                        </p:tgtEl>
                                      </p:cBhvr>
                                    </p:animEffect>
                                  </p:childTnLst>
                                </p:cTn>
                              </p:par>
                            </p:childTnLst>
                          </p:cTn>
                        </p:par>
                        <p:par>
                          <p:cTn id="28" fill="hold">
                            <p:stCondLst>
                              <p:cond delay="1300"/>
                            </p:stCondLst>
                            <p:childTnLst>
                              <p:par>
                                <p:cTn id="29" presetID="53" presetClass="entr" presetSubtype="16" fill="hold" nodeType="afterEffect">
                                  <p:stCondLst>
                                    <p:cond delay="0"/>
                                  </p:stCondLst>
                                  <p:childTnLst>
                                    <p:set>
                                      <p:cBhvr>
                                        <p:cTn id="30" dur="1" fill="hold">
                                          <p:stCondLst>
                                            <p:cond delay="0"/>
                                          </p:stCondLst>
                                        </p:cTn>
                                        <p:tgtEl>
                                          <p:spTgt spid="190"/>
                                        </p:tgtEl>
                                        <p:attrNameLst>
                                          <p:attrName>style.visibility</p:attrName>
                                        </p:attrNameLst>
                                      </p:cBhvr>
                                      <p:to>
                                        <p:strVal val="visible"/>
                                      </p:to>
                                    </p:set>
                                    <p:anim calcmode="lin" valueType="num">
                                      <p:cBhvr>
                                        <p:cTn id="31" dur="500" fill="hold"/>
                                        <p:tgtEl>
                                          <p:spTgt spid="190"/>
                                        </p:tgtEl>
                                        <p:attrNameLst>
                                          <p:attrName>ppt_w</p:attrName>
                                        </p:attrNameLst>
                                      </p:cBhvr>
                                      <p:tavLst>
                                        <p:tav tm="0">
                                          <p:val>
                                            <p:fltVal val="0"/>
                                          </p:val>
                                        </p:tav>
                                        <p:tav tm="100000">
                                          <p:val>
                                            <p:strVal val="#ppt_w"/>
                                          </p:val>
                                        </p:tav>
                                      </p:tavLst>
                                    </p:anim>
                                    <p:anim calcmode="lin" valueType="num">
                                      <p:cBhvr>
                                        <p:cTn id="32" dur="500" fill="hold"/>
                                        <p:tgtEl>
                                          <p:spTgt spid="190"/>
                                        </p:tgtEl>
                                        <p:attrNameLst>
                                          <p:attrName>ppt_h</p:attrName>
                                        </p:attrNameLst>
                                      </p:cBhvr>
                                      <p:tavLst>
                                        <p:tav tm="0">
                                          <p:val>
                                            <p:fltVal val="0"/>
                                          </p:val>
                                        </p:tav>
                                        <p:tav tm="100000">
                                          <p:val>
                                            <p:strVal val="#ppt_h"/>
                                          </p:val>
                                        </p:tav>
                                      </p:tavLst>
                                    </p:anim>
                                    <p:animEffect transition="in" filter="fade">
                                      <p:cBhvr>
                                        <p:cTn id="33" dur="500"/>
                                        <p:tgtEl>
                                          <p:spTgt spid="190"/>
                                        </p:tgtEl>
                                      </p:cBhvr>
                                    </p:animEffect>
                                  </p:childTnLst>
                                </p:cTn>
                              </p:par>
                            </p:childTnLst>
                          </p:cTn>
                        </p:par>
                        <p:par>
                          <p:cTn id="34" fill="hold">
                            <p:stCondLst>
                              <p:cond delay="1800"/>
                            </p:stCondLst>
                            <p:childTnLst>
                              <p:par>
                                <p:cTn id="35" presetID="10" presetClass="entr" presetSubtype="0" fill="hold" grpId="0" nodeType="afterEffect">
                                  <p:stCondLst>
                                    <p:cond delay="0"/>
                                  </p:stCondLst>
                                  <p:childTnLst>
                                    <p:set>
                                      <p:cBhvr>
                                        <p:cTn id="36" dur="1" fill="hold">
                                          <p:stCondLst>
                                            <p:cond delay="0"/>
                                          </p:stCondLst>
                                        </p:cTn>
                                        <p:tgtEl>
                                          <p:spTgt spid="189"/>
                                        </p:tgtEl>
                                        <p:attrNameLst>
                                          <p:attrName>style.visibility</p:attrName>
                                        </p:attrNameLst>
                                      </p:cBhvr>
                                      <p:to>
                                        <p:strVal val="visible"/>
                                      </p:to>
                                    </p:set>
                                    <p:animEffect transition="in" filter="fade">
                                      <p:cBhvr>
                                        <p:cTn id="37" dur="500"/>
                                        <p:tgtEl>
                                          <p:spTgt spid="189"/>
                                        </p:tgtEl>
                                      </p:cBhvr>
                                    </p:animEffect>
                                  </p:childTnLst>
                                </p:cTn>
                              </p:par>
                            </p:childTnLst>
                          </p:cTn>
                        </p:par>
                        <p:par>
                          <p:cTn id="38" fill="hold">
                            <p:stCondLst>
                              <p:cond delay="2300"/>
                            </p:stCondLst>
                            <p:childTnLst>
                              <p:par>
                                <p:cTn id="39" presetID="53" presetClass="entr" presetSubtype="16" fill="hold" nodeType="afterEffect">
                                  <p:stCondLst>
                                    <p:cond delay="0"/>
                                  </p:stCondLst>
                                  <p:childTnLst>
                                    <p:set>
                                      <p:cBhvr>
                                        <p:cTn id="40" dur="1" fill="hold">
                                          <p:stCondLst>
                                            <p:cond delay="0"/>
                                          </p:stCondLst>
                                        </p:cTn>
                                        <p:tgtEl>
                                          <p:spTgt spid="195"/>
                                        </p:tgtEl>
                                        <p:attrNameLst>
                                          <p:attrName>style.visibility</p:attrName>
                                        </p:attrNameLst>
                                      </p:cBhvr>
                                      <p:to>
                                        <p:strVal val="visible"/>
                                      </p:to>
                                    </p:set>
                                    <p:anim calcmode="lin" valueType="num">
                                      <p:cBhvr>
                                        <p:cTn id="41" dur="500" fill="hold"/>
                                        <p:tgtEl>
                                          <p:spTgt spid="195"/>
                                        </p:tgtEl>
                                        <p:attrNameLst>
                                          <p:attrName>ppt_w</p:attrName>
                                        </p:attrNameLst>
                                      </p:cBhvr>
                                      <p:tavLst>
                                        <p:tav tm="0">
                                          <p:val>
                                            <p:fltVal val="0"/>
                                          </p:val>
                                        </p:tav>
                                        <p:tav tm="100000">
                                          <p:val>
                                            <p:strVal val="#ppt_w"/>
                                          </p:val>
                                        </p:tav>
                                      </p:tavLst>
                                    </p:anim>
                                    <p:anim calcmode="lin" valueType="num">
                                      <p:cBhvr>
                                        <p:cTn id="42" dur="500" fill="hold"/>
                                        <p:tgtEl>
                                          <p:spTgt spid="195"/>
                                        </p:tgtEl>
                                        <p:attrNameLst>
                                          <p:attrName>ppt_h</p:attrName>
                                        </p:attrNameLst>
                                      </p:cBhvr>
                                      <p:tavLst>
                                        <p:tav tm="0">
                                          <p:val>
                                            <p:fltVal val="0"/>
                                          </p:val>
                                        </p:tav>
                                        <p:tav tm="100000">
                                          <p:val>
                                            <p:strVal val="#ppt_h"/>
                                          </p:val>
                                        </p:tav>
                                      </p:tavLst>
                                    </p:anim>
                                    <p:animEffect transition="in" filter="fade">
                                      <p:cBhvr>
                                        <p:cTn id="43" dur="500"/>
                                        <p:tgtEl>
                                          <p:spTgt spid="195"/>
                                        </p:tgtEl>
                                      </p:cBhvr>
                                    </p:animEffect>
                                  </p:childTnLst>
                                </p:cTn>
                              </p:par>
                            </p:childTnLst>
                          </p:cTn>
                        </p:par>
                        <p:par>
                          <p:cTn id="44" fill="hold">
                            <p:stCondLst>
                              <p:cond delay="2800"/>
                            </p:stCondLst>
                            <p:childTnLst>
                              <p:par>
                                <p:cTn id="45" presetID="10" presetClass="entr" presetSubtype="0" fill="hold" grpId="0" nodeType="afterEffect">
                                  <p:stCondLst>
                                    <p:cond delay="0"/>
                                  </p:stCondLst>
                                  <p:childTnLst>
                                    <p:set>
                                      <p:cBhvr>
                                        <p:cTn id="46" dur="1" fill="hold">
                                          <p:stCondLst>
                                            <p:cond delay="0"/>
                                          </p:stCondLst>
                                        </p:cTn>
                                        <p:tgtEl>
                                          <p:spTgt spid="194"/>
                                        </p:tgtEl>
                                        <p:attrNameLst>
                                          <p:attrName>style.visibility</p:attrName>
                                        </p:attrNameLst>
                                      </p:cBhvr>
                                      <p:to>
                                        <p:strVal val="visible"/>
                                      </p:to>
                                    </p:set>
                                    <p:animEffect transition="in" filter="fade">
                                      <p:cBhvr>
                                        <p:cTn id="47" dur="500"/>
                                        <p:tgtEl>
                                          <p:spTgt spid="194"/>
                                        </p:tgtEl>
                                      </p:cBhvr>
                                    </p:animEffect>
                                  </p:childTnLst>
                                </p:cTn>
                              </p:par>
                            </p:childTnLst>
                          </p:cTn>
                        </p:par>
                        <p:par>
                          <p:cTn id="48" fill="hold">
                            <p:stCondLst>
                              <p:cond delay="3300"/>
                            </p:stCondLst>
                            <p:childTnLst>
                              <p:par>
                                <p:cTn id="49" presetID="53" presetClass="entr" presetSubtype="16" fill="hold" nodeType="afterEffect">
                                  <p:stCondLst>
                                    <p:cond delay="0"/>
                                  </p:stCondLst>
                                  <p:childTnLst>
                                    <p:set>
                                      <p:cBhvr>
                                        <p:cTn id="50" dur="1" fill="hold">
                                          <p:stCondLst>
                                            <p:cond delay="0"/>
                                          </p:stCondLst>
                                        </p:cTn>
                                        <p:tgtEl>
                                          <p:spTgt spid="200"/>
                                        </p:tgtEl>
                                        <p:attrNameLst>
                                          <p:attrName>style.visibility</p:attrName>
                                        </p:attrNameLst>
                                      </p:cBhvr>
                                      <p:to>
                                        <p:strVal val="visible"/>
                                      </p:to>
                                    </p:set>
                                    <p:anim calcmode="lin" valueType="num">
                                      <p:cBhvr>
                                        <p:cTn id="51" dur="500" fill="hold"/>
                                        <p:tgtEl>
                                          <p:spTgt spid="200"/>
                                        </p:tgtEl>
                                        <p:attrNameLst>
                                          <p:attrName>ppt_w</p:attrName>
                                        </p:attrNameLst>
                                      </p:cBhvr>
                                      <p:tavLst>
                                        <p:tav tm="0">
                                          <p:val>
                                            <p:fltVal val="0"/>
                                          </p:val>
                                        </p:tav>
                                        <p:tav tm="100000">
                                          <p:val>
                                            <p:strVal val="#ppt_w"/>
                                          </p:val>
                                        </p:tav>
                                      </p:tavLst>
                                    </p:anim>
                                    <p:anim calcmode="lin" valueType="num">
                                      <p:cBhvr>
                                        <p:cTn id="52" dur="500" fill="hold"/>
                                        <p:tgtEl>
                                          <p:spTgt spid="200"/>
                                        </p:tgtEl>
                                        <p:attrNameLst>
                                          <p:attrName>ppt_h</p:attrName>
                                        </p:attrNameLst>
                                      </p:cBhvr>
                                      <p:tavLst>
                                        <p:tav tm="0">
                                          <p:val>
                                            <p:fltVal val="0"/>
                                          </p:val>
                                        </p:tav>
                                        <p:tav tm="100000">
                                          <p:val>
                                            <p:strVal val="#ppt_h"/>
                                          </p:val>
                                        </p:tav>
                                      </p:tavLst>
                                    </p:anim>
                                    <p:animEffect transition="in" filter="fade">
                                      <p:cBhvr>
                                        <p:cTn id="53" dur="500"/>
                                        <p:tgtEl>
                                          <p:spTgt spid="200"/>
                                        </p:tgtEl>
                                      </p:cBhvr>
                                    </p:animEffect>
                                  </p:childTnLst>
                                </p:cTn>
                              </p:par>
                            </p:childTnLst>
                          </p:cTn>
                        </p:par>
                        <p:par>
                          <p:cTn id="54" fill="hold">
                            <p:stCondLst>
                              <p:cond delay="3800"/>
                            </p:stCondLst>
                            <p:childTnLst>
                              <p:par>
                                <p:cTn id="55" presetID="10" presetClass="entr" presetSubtype="0" fill="hold" grpId="0" nodeType="afterEffect">
                                  <p:stCondLst>
                                    <p:cond delay="0"/>
                                  </p:stCondLst>
                                  <p:childTnLst>
                                    <p:set>
                                      <p:cBhvr>
                                        <p:cTn id="56" dur="1" fill="hold">
                                          <p:stCondLst>
                                            <p:cond delay="0"/>
                                          </p:stCondLst>
                                        </p:cTn>
                                        <p:tgtEl>
                                          <p:spTgt spid="199"/>
                                        </p:tgtEl>
                                        <p:attrNameLst>
                                          <p:attrName>style.visibility</p:attrName>
                                        </p:attrNameLst>
                                      </p:cBhvr>
                                      <p:to>
                                        <p:strVal val="visible"/>
                                      </p:to>
                                    </p:set>
                                    <p:animEffect transition="in" filter="fade">
                                      <p:cBhvr>
                                        <p:cTn id="57" dur="500"/>
                                        <p:tgtEl>
                                          <p:spTgt spid="199"/>
                                        </p:tgtEl>
                                      </p:cBhvr>
                                    </p:animEffect>
                                  </p:childTnLst>
                                </p:cTn>
                              </p:par>
                            </p:childTnLst>
                          </p:cTn>
                        </p:par>
                        <p:par>
                          <p:cTn id="58" fill="hold">
                            <p:stCondLst>
                              <p:cond delay="4300"/>
                            </p:stCondLst>
                            <p:childTnLst>
                              <p:par>
                                <p:cTn id="59" presetID="53" presetClass="entr" presetSubtype="16" fill="hold" nodeType="afterEffect">
                                  <p:stCondLst>
                                    <p:cond delay="0"/>
                                  </p:stCondLst>
                                  <p:childTnLst>
                                    <p:set>
                                      <p:cBhvr>
                                        <p:cTn id="60" dur="1" fill="hold">
                                          <p:stCondLst>
                                            <p:cond delay="0"/>
                                          </p:stCondLst>
                                        </p:cTn>
                                        <p:tgtEl>
                                          <p:spTgt spid="205"/>
                                        </p:tgtEl>
                                        <p:attrNameLst>
                                          <p:attrName>style.visibility</p:attrName>
                                        </p:attrNameLst>
                                      </p:cBhvr>
                                      <p:to>
                                        <p:strVal val="visible"/>
                                      </p:to>
                                    </p:set>
                                    <p:anim calcmode="lin" valueType="num">
                                      <p:cBhvr>
                                        <p:cTn id="61" dur="500" fill="hold"/>
                                        <p:tgtEl>
                                          <p:spTgt spid="205"/>
                                        </p:tgtEl>
                                        <p:attrNameLst>
                                          <p:attrName>ppt_w</p:attrName>
                                        </p:attrNameLst>
                                      </p:cBhvr>
                                      <p:tavLst>
                                        <p:tav tm="0">
                                          <p:val>
                                            <p:fltVal val="0"/>
                                          </p:val>
                                        </p:tav>
                                        <p:tav tm="100000">
                                          <p:val>
                                            <p:strVal val="#ppt_w"/>
                                          </p:val>
                                        </p:tav>
                                      </p:tavLst>
                                    </p:anim>
                                    <p:anim calcmode="lin" valueType="num">
                                      <p:cBhvr>
                                        <p:cTn id="62" dur="500" fill="hold"/>
                                        <p:tgtEl>
                                          <p:spTgt spid="205"/>
                                        </p:tgtEl>
                                        <p:attrNameLst>
                                          <p:attrName>ppt_h</p:attrName>
                                        </p:attrNameLst>
                                      </p:cBhvr>
                                      <p:tavLst>
                                        <p:tav tm="0">
                                          <p:val>
                                            <p:fltVal val="0"/>
                                          </p:val>
                                        </p:tav>
                                        <p:tav tm="100000">
                                          <p:val>
                                            <p:strVal val="#ppt_h"/>
                                          </p:val>
                                        </p:tav>
                                      </p:tavLst>
                                    </p:anim>
                                    <p:animEffect transition="in" filter="fade">
                                      <p:cBhvr>
                                        <p:cTn id="63" dur="500"/>
                                        <p:tgtEl>
                                          <p:spTgt spid="205"/>
                                        </p:tgtEl>
                                      </p:cBhvr>
                                    </p:animEffect>
                                  </p:childTnLst>
                                </p:cTn>
                              </p:par>
                            </p:childTnLst>
                          </p:cTn>
                        </p:par>
                        <p:par>
                          <p:cTn id="64" fill="hold">
                            <p:stCondLst>
                              <p:cond delay="4800"/>
                            </p:stCondLst>
                            <p:childTnLst>
                              <p:par>
                                <p:cTn id="65" presetID="10" presetClass="entr" presetSubtype="0" fill="hold" grpId="0" nodeType="afterEffect">
                                  <p:stCondLst>
                                    <p:cond delay="0"/>
                                  </p:stCondLst>
                                  <p:childTnLst>
                                    <p:set>
                                      <p:cBhvr>
                                        <p:cTn id="66" dur="1" fill="hold">
                                          <p:stCondLst>
                                            <p:cond delay="0"/>
                                          </p:stCondLst>
                                        </p:cTn>
                                        <p:tgtEl>
                                          <p:spTgt spid="204"/>
                                        </p:tgtEl>
                                        <p:attrNameLst>
                                          <p:attrName>style.visibility</p:attrName>
                                        </p:attrNameLst>
                                      </p:cBhvr>
                                      <p:to>
                                        <p:strVal val="visible"/>
                                      </p:to>
                                    </p:set>
                                    <p:animEffect transition="in" filter="fade">
                                      <p:cBhvr>
                                        <p:cTn id="67" dur="500"/>
                                        <p:tgtEl>
                                          <p:spTgt spid="204"/>
                                        </p:tgtEl>
                                      </p:cBhvr>
                                    </p:animEffect>
                                  </p:childTnLst>
                                </p:cTn>
                              </p:par>
                            </p:childTnLst>
                          </p:cTn>
                        </p:par>
                        <p:par>
                          <p:cTn id="68" fill="hold">
                            <p:stCondLst>
                              <p:cond delay="5300"/>
                            </p:stCondLst>
                            <p:childTnLst>
                              <p:par>
                                <p:cTn id="69" presetID="53" presetClass="entr" presetSubtype="16" fill="hold" nodeType="afterEffect">
                                  <p:stCondLst>
                                    <p:cond delay="0"/>
                                  </p:stCondLst>
                                  <p:childTnLst>
                                    <p:set>
                                      <p:cBhvr>
                                        <p:cTn id="70" dur="1" fill="hold">
                                          <p:stCondLst>
                                            <p:cond delay="0"/>
                                          </p:stCondLst>
                                        </p:cTn>
                                        <p:tgtEl>
                                          <p:spTgt spid="210"/>
                                        </p:tgtEl>
                                        <p:attrNameLst>
                                          <p:attrName>style.visibility</p:attrName>
                                        </p:attrNameLst>
                                      </p:cBhvr>
                                      <p:to>
                                        <p:strVal val="visible"/>
                                      </p:to>
                                    </p:set>
                                    <p:anim calcmode="lin" valueType="num">
                                      <p:cBhvr>
                                        <p:cTn id="71" dur="500" fill="hold"/>
                                        <p:tgtEl>
                                          <p:spTgt spid="210"/>
                                        </p:tgtEl>
                                        <p:attrNameLst>
                                          <p:attrName>ppt_w</p:attrName>
                                        </p:attrNameLst>
                                      </p:cBhvr>
                                      <p:tavLst>
                                        <p:tav tm="0">
                                          <p:val>
                                            <p:fltVal val="0"/>
                                          </p:val>
                                        </p:tav>
                                        <p:tav tm="100000">
                                          <p:val>
                                            <p:strVal val="#ppt_w"/>
                                          </p:val>
                                        </p:tav>
                                      </p:tavLst>
                                    </p:anim>
                                    <p:anim calcmode="lin" valueType="num">
                                      <p:cBhvr>
                                        <p:cTn id="72" dur="500" fill="hold"/>
                                        <p:tgtEl>
                                          <p:spTgt spid="210"/>
                                        </p:tgtEl>
                                        <p:attrNameLst>
                                          <p:attrName>ppt_h</p:attrName>
                                        </p:attrNameLst>
                                      </p:cBhvr>
                                      <p:tavLst>
                                        <p:tav tm="0">
                                          <p:val>
                                            <p:fltVal val="0"/>
                                          </p:val>
                                        </p:tav>
                                        <p:tav tm="100000">
                                          <p:val>
                                            <p:strVal val="#ppt_h"/>
                                          </p:val>
                                        </p:tav>
                                      </p:tavLst>
                                    </p:anim>
                                    <p:animEffect transition="in" filter="fade">
                                      <p:cBhvr>
                                        <p:cTn id="73" dur="500"/>
                                        <p:tgtEl>
                                          <p:spTgt spid="210"/>
                                        </p:tgtEl>
                                      </p:cBhvr>
                                    </p:animEffect>
                                  </p:childTnLst>
                                </p:cTn>
                              </p:par>
                            </p:childTnLst>
                          </p:cTn>
                        </p:par>
                        <p:par>
                          <p:cTn id="74" fill="hold">
                            <p:stCondLst>
                              <p:cond delay="5800"/>
                            </p:stCondLst>
                            <p:childTnLst>
                              <p:par>
                                <p:cTn id="75" presetID="10" presetClass="entr" presetSubtype="0" fill="hold" grpId="0" nodeType="afterEffect">
                                  <p:stCondLst>
                                    <p:cond delay="0"/>
                                  </p:stCondLst>
                                  <p:childTnLst>
                                    <p:set>
                                      <p:cBhvr>
                                        <p:cTn id="76" dur="1" fill="hold">
                                          <p:stCondLst>
                                            <p:cond delay="0"/>
                                          </p:stCondLst>
                                        </p:cTn>
                                        <p:tgtEl>
                                          <p:spTgt spid="209"/>
                                        </p:tgtEl>
                                        <p:attrNameLst>
                                          <p:attrName>style.visibility</p:attrName>
                                        </p:attrNameLst>
                                      </p:cBhvr>
                                      <p:to>
                                        <p:strVal val="visible"/>
                                      </p:to>
                                    </p:set>
                                    <p:animEffect transition="in" filter="fade">
                                      <p:cBhvr>
                                        <p:cTn id="77" dur="500"/>
                                        <p:tgtEl>
                                          <p:spTgt spid="209"/>
                                        </p:tgtEl>
                                      </p:cBhvr>
                                    </p:animEffect>
                                  </p:childTnLst>
                                </p:cTn>
                              </p:par>
                            </p:childTnLst>
                          </p:cTn>
                        </p:par>
                        <p:par>
                          <p:cTn id="78" fill="hold">
                            <p:stCondLst>
                              <p:cond delay="6300"/>
                            </p:stCondLst>
                            <p:childTnLst>
                              <p:par>
                                <p:cTn id="79" presetID="53" presetClass="entr" presetSubtype="16" fill="hold" nodeType="afterEffect">
                                  <p:stCondLst>
                                    <p:cond delay="0"/>
                                  </p:stCondLst>
                                  <p:childTnLst>
                                    <p:set>
                                      <p:cBhvr>
                                        <p:cTn id="80" dur="1" fill="hold">
                                          <p:stCondLst>
                                            <p:cond delay="0"/>
                                          </p:stCondLst>
                                        </p:cTn>
                                        <p:tgtEl>
                                          <p:spTgt spid="215"/>
                                        </p:tgtEl>
                                        <p:attrNameLst>
                                          <p:attrName>style.visibility</p:attrName>
                                        </p:attrNameLst>
                                      </p:cBhvr>
                                      <p:to>
                                        <p:strVal val="visible"/>
                                      </p:to>
                                    </p:set>
                                    <p:anim calcmode="lin" valueType="num">
                                      <p:cBhvr>
                                        <p:cTn id="81" dur="500" fill="hold"/>
                                        <p:tgtEl>
                                          <p:spTgt spid="215"/>
                                        </p:tgtEl>
                                        <p:attrNameLst>
                                          <p:attrName>ppt_w</p:attrName>
                                        </p:attrNameLst>
                                      </p:cBhvr>
                                      <p:tavLst>
                                        <p:tav tm="0">
                                          <p:val>
                                            <p:fltVal val="0"/>
                                          </p:val>
                                        </p:tav>
                                        <p:tav tm="100000">
                                          <p:val>
                                            <p:strVal val="#ppt_w"/>
                                          </p:val>
                                        </p:tav>
                                      </p:tavLst>
                                    </p:anim>
                                    <p:anim calcmode="lin" valueType="num">
                                      <p:cBhvr>
                                        <p:cTn id="82" dur="500" fill="hold"/>
                                        <p:tgtEl>
                                          <p:spTgt spid="215"/>
                                        </p:tgtEl>
                                        <p:attrNameLst>
                                          <p:attrName>ppt_h</p:attrName>
                                        </p:attrNameLst>
                                      </p:cBhvr>
                                      <p:tavLst>
                                        <p:tav tm="0">
                                          <p:val>
                                            <p:fltVal val="0"/>
                                          </p:val>
                                        </p:tav>
                                        <p:tav tm="100000">
                                          <p:val>
                                            <p:strVal val="#ppt_h"/>
                                          </p:val>
                                        </p:tav>
                                      </p:tavLst>
                                    </p:anim>
                                    <p:animEffect transition="in" filter="fade">
                                      <p:cBhvr>
                                        <p:cTn id="83" dur="500"/>
                                        <p:tgtEl>
                                          <p:spTgt spid="215"/>
                                        </p:tgtEl>
                                      </p:cBhvr>
                                    </p:animEffect>
                                  </p:childTnLst>
                                </p:cTn>
                              </p:par>
                            </p:childTnLst>
                          </p:cTn>
                        </p:par>
                        <p:par>
                          <p:cTn id="84" fill="hold">
                            <p:stCondLst>
                              <p:cond delay="6800"/>
                            </p:stCondLst>
                            <p:childTnLst>
                              <p:par>
                                <p:cTn id="85" presetID="10" presetClass="entr" presetSubtype="0" fill="hold" grpId="0" nodeType="afterEffect">
                                  <p:stCondLst>
                                    <p:cond delay="0"/>
                                  </p:stCondLst>
                                  <p:childTnLst>
                                    <p:set>
                                      <p:cBhvr>
                                        <p:cTn id="86" dur="1" fill="hold">
                                          <p:stCondLst>
                                            <p:cond delay="0"/>
                                          </p:stCondLst>
                                        </p:cTn>
                                        <p:tgtEl>
                                          <p:spTgt spid="214"/>
                                        </p:tgtEl>
                                        <p:attrNameLst>
                                          <p:attrName>style.visibility</p:attrName>
                                        </p:attrNameLst>
                                      </p:cBhvr>
                                      <p:to>
                                        <p:strVal val="visible"/>
                                      </p:to>
                                    </p:set>
                                    <p:animEffect transition="in" filter="fade">
                                      <p:cBhvr>
                                        <p:cTn id="8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89" grpId="0"/>
      <p:bldP spid="194" grpId="0"/>
      <p:bldP spid="199" grpId="0"/>
      <p:bldP spid="204" grpId="0"/>
      <p:bldP spid="209" grpId="0"/>
      <p:bldP spid="2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网络交易的安全防范步骤</a:t>
            </a:r>
          </a:p>
        </p:txBody>
      </p:sp>
      <p:sp>
        <p:nvSpPr>
          <p:cNvPr id="31" name="矩形 30"/>
          <p:cNvSpPr/>
          <p:nvPr/>
        </p:nvSpPr>
        <p:spPr>
          <a:xfrm>
            <a:off x="1730520" y="1104472"/>
            <a:ext cx="6971778" cy="3371540"/>
          </a:xfrm>
          <a:prstGeom prst="rect">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圆角 12"/>
          <p:cNvSpPr/>
          <p:nvPr/>
        </p:nvSpPr>
        <p:spPr>
          <a:xfrm>
            <a:off x="527040" y="1085889"/>
            <a:ext cx="736581" cy="3390123"/>
          </a:xfrm>
          <a:prstGeom prst="roundRect">
            <a:avLst>
              <a:gd name="adj" fmla="val 70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文本框 13"/>
          <p:cNvSpPr txBox="1"/>
          <p:nvPr/>
        </p:nvSpPr>
        <p:spPr>
          <a:xfrm>
            <a:off x="647413" y="1270879"/>
            <a:ext cx="523220" cy="2839239"/>
          </a:xfrm>
          <a:prstGeom prst="rect">
            <a:avLst/>
          </a:prstGeom>
          <a:noFill/>
        </p:spPr>
        <p:txBody>
          <a:bodyPr wrap="none" lIns="68580" tIns="34290" rIns="68580" bIns="34290" rtlCol="0">
            <a:spAutoFit/>
          </a:bodyPr>
          <a:lstStyle/>
          <a:p>
            <a:r>
              <a:rPr lang="zh-CN" altLang="en-US" sz="3000" b="1" dirty="0">
                <a:solidFill>
                  <a:schemeClr val="bg1"/>
                </a:solidFill>
                <a:ea typeface="微软雅黑" panose="020B0503020204020204" pitchFamily="34" charset="-122"/>
                <a:sym typeface="Arial" panose="020B0604020202020204" pitchFamily="34" charset="0"/>
              </a:rPr>
              <a:t>具</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体</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防</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范</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步</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骤</a:t>
            </a:r>
          </a:p>
        </p:txBody>
      </p:sp>
      <p:sp>
        <p:nvSpPr>
          <p:cNvPr id="34" name="矩形 33"/>
          <p:cNvSpPr>
            <a:spLocks noChangeArrowheads="1"/>
          </p:cNvSpPr>
          <p:nvPr/>
        </p:nvSpPr>
        <p:spPr bwMode="auto">
          <a:xfrm>
            <a:off x="1952958" y="1145558"/>
            <a:ext cx="6625354" cy="101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zh-CN" sz="1200" b="1" dirty="0">
                <a:solidFill>
                  <a:schemeClr val="accent2"/>
                </a:solidFill>
                <a:latin typeface="微软雅黑" panose="020B0503020204020204" pitchFamily="34" charset="-122"/>
                <a:ea typeface="微软雅黑" panose="020B0503020204020204" pitchFamily="34" charset="-122"/>
              </a:rPr>
              <a:t>加强对计算机的防病毒措施，保障网购的安全环境</a:t>
            </a:r>
            <a:endParaRPr lang="zh-CN" altLang="zh-CN" sz="1000" b="1" dirty="0">
              <a:solidFill>
                <a:schemeClr val="accent2"/>
              </a:solidFill>
              <a:latin typeface="微软雅黑" panose="020B0503020204020204" pitchFamily="34" charset="-122"/>
              <a:ea typeface="微软雅黑" panose="020B0503020204020204" pitchFamily="34" charset="-122"/>
            </a:endParaRPr>
          </a:p>
          <a:p>
            <a:pPr>
              <a:lnSpc>
                <a:spcPct val="150000"/>
              </a:lnSpc>
            </a:pPr>
            <a:r>
              <a:rPr lang="en-US" altLang="zh-CN" sz="1000" dirty="0">
                <a:latin typeface="微软雅黑" panose="020B0503020204020204" pitchFamily="34" charset="-122"/>
                <a:ea typeface="微软雅黑" panose="020B0503020204020204" pitchFamily="34" charset="-122"/>
              </a:rPr>
              <a:t>       </a:t>
            </a:r>
            <a:r>
              <a:rPr lang="zh-CN" altLang="zh-CN" sz="1000" dirty="0">
                <a:latin typeface="微软雅黑" panose="020B0503020204020204" pitchFamily="34" charset="-122"/>
                <a:ea typeface="微软雅黑" panose="020B0503020204020204" pitchFamily="34" charset="-122"/>
              </a:rPr>
              <a:t>网络木马病毒是网上银行、支付宝账户等网购支付系统最大的潜在威胁，一旦电脑感染木马病毒，不法分子就会通过木马病毒程序窃取到电脑里的重要信息，甚至可以远程窥探到被害人正在实施的网络行为，进而将网上银行、支付宝、电子游戏等的账号、密码盗取，瞬间转走账户里的资金，使被害人遭受重大的经济损失。</a:t>
            </a:r>
            <a:endParaRPr lang="zh-CN" altLang="en-US" sz="1000" dirty="0">
              <a:solidFill>
                <a:srgbClr val="58595B"/>
              </a:solidFill>
              <a:latin typeface="微软雅黑" panose="020B0503020204020204" pitchFamily="34" charset="-122"/>
              <a:ea typeface="微软雅黑" panose="020B0503020204020204" pitchFamily="34" charset="-122"/>
            </a:endParaRPr>
          </a:p>
        </p:txBody>
      </p:sp>
      <p:sp>
        <p:nvSpPr>
          <p:cNvPr id="35" name="矩形 34"/>
          <p:cNvSpPr/>
          <p:nvPr/>
        </p:nvSpPr>
        <p:spPr>
          <a:xfrm>
            <a:off x="1569946" y="1405192"/>
            <a:ext cx="297290" cy="417463"/>
          </a:xfrm>
          <a:prstGeom prst="rect">
            <a:avLst/>
          </a:prstGeom>
          <a:solidFill>
            <a:srgbClr val="FFFDFB"/>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2100" dirty="0">
                <a:solidFill>
                  <a:schemeClr val="accent3"/>
                </a:solidFill>
                <a:latin typeface="Arial" panose="020B0604020202020204" pitchFamily="34" charset="0"/>
                <a:ea typeface="微软雅黑" panose="020B0503020204020204" pitchFamily="34" charset="-122"/>
                <a:sym typeface="Arial" panose="020B0604020202020204" pitchFamily="34" charset="0"/>
              </a:rPr>
              <a:t>1</a:t>
            </a:r>
            <a:endParaRPr lang="zh-CN" altLang="en-US" sz="2100" dirty="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矩形 35"/>
          <p:cNvSpPr>
            <a:spLocks noChangeArrowheads="1"/>
          </p:cNvSpPr>
          <p:nvPr/>
        </p:nvSpPr>
        <p:spPr bwMode="auto">
          <a:xfrm>
            <a:off x="1952958" y="2296319"/>
            <a:ext cx="6625354" cy="124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zh-CN" sz="1200" b="1" dirty="0">
                <a:solidFill>
                  <a:schemeClr val="accent1"/>
                </a:solidFill>
                <a:latin typeface="微软雅黑" panose="020B0503020204020204" pitchFamily="34" charset="-122"/>
                <a:ea typeface="微软雅黑" panose="020B0503020204020204" pitchFamily="34" charset="-122"/>
              </a:rPr>
              <a:t>谨慎选择电子商务网站，不让钓鱼网站有机可乘</a:t>
            </a:r>
          </a:p>
          <a:p>
            <a:pPr algn="just">
              <a:lnSpc>
                <a:spcPct val="150000"/>
              </a:lnSpc>
              <a:buFont typeface="Wingdings" panose="05000000000000000000" pitchFamily="2" charset="2"/>
              <a:buNone/>
            </a:pPr>
            <a:r>
              <a:rPr lang="en-US" altLang="zh-CN" sz="1000" dirty="0">
                <a:latin typeface="微软雅黑" panose="020B0503020204020204" pitchFamily="34" charset="-122"/>
                <a:ea typeface="微软雅黑" panose="020B0503020204020204" pitchFamily="34" charset="-122"/>
              </a:rPr>
              <a:t>       </a:t>
            </a:r>
            <a:r>
              <a:rPr lang="zh-CN" altLang="zh-CN" sz="1000" dirty="0">
                <a:latin typeface="微软雅黑" panose="020B0503020204020204" pitchFamily="34" charset="-122"/>
                <a:ea typeface="微软雅黑" panose="020B0503020204020204" pitchFamily="34" charset="-122"/>
              </a:rPr>
              <a:t>钓鱼网站以假乱真，冒充正规网站欺骗消费者，已经成为了网购一族潜在的又一巨大安全威胁。钓鱼网站看起来与正规合法注册的购物网站没有什么区别，店铺物品琳琅满目，手续齐全，购物流程相似，极具伪装性;但是细细研究却经不起推敲，钓鱼网站往往搞一些促销活动吸引眼球，促销价格比正常价格低得离谱，信誓旦旦保证没有一家同类店铺能比得过它，承诺假一赔十，辅以一些虚假的证书等蒙蔽消费者，最终使消费者上当受骗。</a:t>
            </a:r>
          </a:p>
        </p:txBody>
      </p:sp>
      <p:sp>
        <p:nvSpPr>
          <p:cNvPr id="37" name="矩形 36"/>
          <p:cNvSpPr/>
          <p:nvPr/>
        </p:nvSpPr>
        <p:spPr>
          <a:xfrm>
            <a:off x="1569946" y="2559362"/>
            <a:ext cx="297290" cy="417463"/>
          </a:xfrm>
          <a:prstGeom prst="rect">
            <a:avLst/>
          </a:prstGeom>
          <a:solidFill>
            <a:srgbClr val="FFFDFB"/>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2100" dirty="0">
                <a:solidFill>
                  <a:schemeClr val="accent3"/>
                </a:solidFill>
                <a:latin typeface="Arial" panose="020B0604020202020204" pitchFamily="34" charset="0"/>
                <a:ea typeface="微软雅黑" panose="020B0503020204020204" pitchFamily="34" charset="-122"/>
                <a:sym typeface="Arial" panose="020B0604020202020204" pitchFamily="34" charset="0"/>
              </a:rPr>
              <a:t>2</a:t>
            </a:r>
            <a:endParaRPr lang="zh-CN" altLang="en-US" sz="2100" dirty="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矩形 37"/>
          <p:cNvSpPr>
            <a:spLocks noChangeArrowheads="1"/>
          </p:cNvSpPr>
          <p:nvPr/>
        </p:nvSpPr>
        <p:spPr bwMode="auto">
          <a:xfrm>
            <a:off x="1952958" y="3616997"/>
            <a:ext cx="6614136" cy="78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zh-CN" sz="1200" b="1" dirty="0">
                <a:solidFill>
                  <a:schemeClr val="accent4"/>
                </a:solidFill>
                <a:latin typeface="微软雅黑" panose="020B0503020204020204" pitchFamily="34" charset="-122"/>
                <a:ea typeface="微软雅黑" panose="020B0503020204020204" pitchFamily="34" charset="-122"/>
              </a:rPr>
              <a:t>谨言慎行，预防新型的诈骗陷阱</a:t>
            </a:r>
          </a:p>
          <a:p>
            <a:pPr>
              <a:lnSpc>
                <a:spcPct val="150000"/>
              </a:lnSpc>
              <a:buFont typeface="Wingdings" panose="05000000000000000000" pitchFamily="2" charset="2"/>
              <a:buNone/>
            </a:pPr>
            <a:r>
              <a:rPr lang="en-US" altLang="zh-CN" sz="1000" dirty="0">
                <a:latin typeface="微软雅黑" panose="020B0503020204020204" pitchFamily="34" charset="-122"/>
                <a:ea typeface="微软雅黑" panose="020B0503020204020204" pitchFamily="34" charset="-122"/>
              </a:rPr>
              <a:t>       </a:t>
            </a:r>
            <a:r>
              <a:rPr lang="zh-CN" altLang="zh-CN" sz="1000" dirty="0">
                <a:latin typeface="微软雅黑" panose="020B0503020204020204" pitchFamily="34" charset="-122"/>
                <a:ea typeface="微软雅黑" panose="020B0503020204020204" pitchFamily="34" charset="-122"/>
              </a:rPr>
              <a:t>网上交易的诈骗子段不断翻新花样，不法分子通过发送带有木马病毒的信息到模仿银行、淘宝等知名电子网</a:t>
            </a:r>
            <a:br>
              <a:rPr lang="en-US" altLang="zh-CN" sz="1000" dirty="0">
                <a:latin typeface="微软雅黑" panose="020B0503020204020204" pitchFamily="34" charset="-122"/>
                <a:ea typeface="微软雅黑" panose="020B0503020204020204" pitchFamily="34" charset="-122"/>
              </a:rPr>
            </a:br>
            <a:r>
              <a:rPr lang="zh-CN" altLang="zh-CN" sz="1000" dirty="0">
                <a:latin typeface="微软雅黑" panose="020B0503020204020204" pitchFamily="34" charset="-122"/>
                <a:ea typeface="微软雅黑" panose="020B0503020204020204" pitchFamily="34" charset="-122"/>
              </a:rPr>
              <a:t>站，通过高仿真冒充合法站点以及抓住人们对知名网站的信赖心理来迷惑消费者，从而成功实施诈骗。</a:t>
            </a:r>
          </a:p>
        </p:txBody>
      </p:sp>
      <p:sp>
        <p:nvSpPr>
          <p:cNvPr id="39" name="矩形 38"/>
          <p:cNvSpPr/>
          <p:nvPr/>
        </p:nvSpPr>
        <p:spPr>
          <a:xfrm>
            <a:off x="1581164" y="3755013"/>
            <a:ext cx="297290" cy="417463"/>
          </a:xfrm>
          <a:prstGeom prst="rect">
            <a:avLst/>
          </a:prstGeom>
          <a:solidFill>
            <a:srgbClr val="FFFDFB"/>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2100" dirty="0">
                <a:solidFill>
                  <a:schemeClr val="accent3"/>
                </a:solidFill>
                <a:latin typeface="Arial" panose="020B0604020202020204" pitchFamily="34" charset="0"/>
                <a:ea typeface="微软雅黑" panose="020B0503020204020204" pitchFamily="34" charset="-122"/>
                <a:sym typeface="Arial" panose="020B0604020202020204" pitchFamily="34" charset="0"/>
              </a:rPr>
              <a:t>3</a:t>
            </a:r>
            <a:endParaRPr lang="zh-CN" altLang="en-US" sz="2100" dirty="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6" name="图片 15">
            <a:extLst>
              <a:ext uri="{FF2B5EF4-FFF2-40B4-BE49-F238E27FC236}">
                <a16:creationId xmlns:a16="http://schemas.microsoft.com/office/drawing/2014/main" id="{98CF8B17-4D45-469C-AAFE-4815826E4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562">
        <p:fade/>
      </p:transition>
    </mc:Choice>
    <mc:Fallback xmlns="">
      <p:transition spd="med" advTm="10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14" presetClass="entr" presetSubtype="1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par>
                          <p:cTn id="27" fill="hold">
                            <p:stCondLst>
                              <p:cond delay="1300"/>
                            </p:stCondLst>
                            <p:childTnLst>
                              <p:par>
                                <p:cTn id="28" presetID="16" presetClass="entr" presetSubtype="21"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par>
                          <p:cTn id="31" fill="hold">
                            <p:stCondLst>
                              <p:cond delay="1800"/>
                            </p:stCondLst>
                            <p:childTnLst>
                              <p:par>
                                <p:cTn id="32" presetID="21" presetClass="entr" presetSubtype="1"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heel(1)">
                                      <p:cBhvr>
                                        <p:cTn id="34" dur="2000"/>
                                        <p:tgtEl>
                                          <p:spTgt spid="31"/>
                                        </p:tgtEl>
                                      </p:cBhvr>
                                    </p:animEffect>
                                  </p:childTnLst>
                                </p:cTn>
                              </p:par>
                            </p:childTnLst>
                          </p:cTn>
                        </p:par>
                        <p:par>
                          <p:cTn id="35" fill="hold">
                            <p:stCondLst>
                              <p:cond delay="3800"/>
                            </p:stCondLst>
                            <p:childTnLst>
                              <p:par>
                                <p:cTn id="36" presetID="42" presetClass="entr"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par>
                          <p:cTn id="41" fill="hold">
                            <p:stCondLst>
                              <p:cond delay="4800"/>
                            </p:stCondLst>
                            <p:childTnLst>
                              <p:par>
                                <p:cTn id="42" presetID="14" presetClass="entr" presetSubtype="1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horizontal)">
                                      <p:cBhvr>
                                        <p:cTn id="44" dur="1250"/>
                                        <p:tgtEl>
                                          <p:spTgt spid="34"/>
                                        </p:tgtEl>
                                      </p:cBhvr>
                                    </p:animEffect>
                                  </p:childTnLst>
                                </p:cTn>
                              </p:par>
                            </p:childTnLst>
                          </p:cTn>
                        </p:par>
                        <p:par>
                          <p:cTn id="45" fill="hold">
                            <p:stCondLst>
                              <p:cond delay="6050"/>
                            </p:stCondLst>
                            <p:childTnLst>
                              <p:par>
                                <p:cTn id="46" presetID="42"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par>
                          <p:cTn id="51" fill="hold">
                            <p:stCondLst>
                              <p:cond delay="7050"/>
                            </p:stCondLst>
                            <p:childTnLst>
                              <p:par>
                                <p:cTn id="52" presetID="14" presetClass="entr" presetSubtype="1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randombar(horizontal)">
                                      <p:cBhvr>
                                        <p:cTn id="54" dur="1250"/>
                                        <p:tgtEl>
                                          <p:spTgt spid="36"/>
                                        </p:tgtEl>
                                      </p:cBhvr>
                                    </p:animEffect>
                                  </p:childTnLst>
                                </p:cTn>
                              </p:par>
                            </p:childTnLst>
                          </p:cTn>
                        </p:par>
                        <p:par>
                          <p:cTn id="55" fill="hold">
                            <p:stCondLst>
                              <p:cond delay="8300"/>
                            </p:stCondLst>
                            <p:childTnLst>
                              <p:par>
                                <p:cTn id="56" presetID="42" presetClass="entr" presetSubtype="0"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1000"/>
                                        <p:tgtEl>
                                          <p:spTgt spid="39"/>
                                        </p:tgtEl>
                                      </p:cBhvr>
                                    </p:animEffect>
                                    <p:anim calcmode="lin" valueType="num">
                                      <p:cBhvr>
                                        <p:cTn id="59" dur="1000" fill="hold"/>
                                        <p:tgtEl>
                                          <p:spTgt spid="39"/>
                                        </p:tgtEl>
                                        <p:attrNameLst>
                                          <p:attrName>ppt_x</p:attrName>
                                        </p:attrNameLst>
                                      </p:cBhvr>
                                      <p:tavLst>
                                        <p:tav tm="0">
                                          <p:val>
                                            <p:strVal val="#ppt_x"/>
                                          </p:val>
                                        </p:tav>
                                        <p:tav tm="100000">
                                          <p:val>
                                            <p:strVal val="#ppt_x"/>
                                          </p:val>
                                        </p:tav>
                                      </p:tavLst>
                                    </p:anim>
                                    <p:anim calcmode="lin" valueType="num">
                                      <p:cBhvr>
                                        <p:cTn id="60" dur="1000" fill="hold"/>
                                        <p:tgtEl>
                                          <p:spTgt spid="39"/>
                                        </p:tgtEl>
                                        <p:attrNameLst>
                                          <p:attrName>ppt_y</p:attrName>
                                        </p:attrNameLst>
                                      </p:cBhvr>
                                      <p:tavLst>
                                        <p:tav tm="0">
                                          <p:val>
                                            <p:strVal val="#ppt_y+.1"/>
                                          </p:val>
                                        </p:tav>
                                        <p:tav tm="100000">
                                          <p:val>
                                            <p:strVal val="#ppt_y"/>
                                          </p:val>
                                        </p:tav>
                                      </p:tavLst>
                                    </p:anim>
                                  </p:childTnLst>
                                </p:cTn>
                              </p:par>
                            </p:childTnLst>
                          </p:cTn>
                        </p:par>
                        <p:par>
                          <p:cTn id="61" fill="hold">
                            <p:stCondLst>
                              <p:cond delay="9300"/>
                            </p:stCondLst>
                            <p:childTnLst>
                              <p:par>
                                <p:cTn id="62" presetID="14" presetClass="entr" presetSubtype="1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randombar(horizontal)">
                                      <p:cBhvr>
                                        <p:cTn id="64" dur="1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31" grpId="0" animBg="1"/>
      <p:bldP spid="32" grpId="0" animBg="1"/>
      <p:bldP spid="33" grpId="0"/>
      <p:bldP spid="34" grpId="0"/>
      <p:bldP spid="35" grpId="0" animBg="1"/>
      <p:bldP spid="36" grpId="0"/>
      <p:bldP spid="37" grpId="0" animBg="1"/>
      <p:bldP spid="38" grpId="0"/>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297774"/>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400" dirty="0">
                <a:solidFill>
                  <a:schemeClr val="tx1">
                    <a:lumMod val="75000"/>
                    <a:lumOff val="25000"/>
                  </a:schemeClr>
                </a:solidFill>
                <a:ea typeface="张海山锐谐体" panose="02000000000000000000" pitchFamily="2" charset="-122"/>
              </a:rPr>
              <a:t>网络交易的安全防范步骤</a:t>
            </a:r>
          </a:p>
        </p:txBody>
      </p:sp>
      <p:sp>
        <p:nvSpPr>
          <p:cNvPr id="114" name="矩形: 圆角 12"/>
          <p:cNvSpPr/>
          <p:nvPr/>
        </p:nvSpPr>
        <p:spPr>
          <a:xfrm>
            <a:off x="7857738" y="1085889"/>
            <a:ext cx="736581" cy="3390123"/>
          </a:xfrm>
          <a:prstGeom prst="roundRect">
            <a:avLst>
              <a:gd name="adj" fmla="val 70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5" name="文本框 13"/>
          <p:cNvSpPr txBox="1"/>
          <p:nvPr/>
        </p:nvSpPr>
        <p:spPr>
          <a:xfrm>
            <a:off x="7978111" y="1270879"/>
            <a:ext cx="523220" cy="2839239"/>
          </a:xfrm>
          <a:prstGeom prst="rect">
            <a:avLst/>
          </a:prstGeom>
          <a:noFill/>
        </p:spPr>
        <p:txBody>
          <a:bodyPr wrap="none" lIns="68580" tIns="34290" rIns="68580" bIns="34290" rtlCol="0">
            <a:spAutoFit/>
          </a:bodyPr>
          <a:lstStyle/>
          <a:p>
            <a:r>
              <a:rPr lang="zh-CN" altLang="en-US" sz="3000" b="1" dirty="0">
                <a:solidFill>
                  <a:schemeClr val="bg1"/>
                </a:solidFill>
                <a:ea typeface="微软雅黑" panose="020B0503020204020204" pitchFamily="34" charset="-122"/>
                <a:sym typeface="Arial" panose="020B0604020202020204" pitchFamily="34" charset="0"/>
              </a:rPr>
              <a:t>具</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体</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防</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范</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步</a:t>
            </a:r>
            <a:endParaRPr lang="en-US" altLang="zh-CN" sz="3000" b="1" dirty="0">
              <a:solidFill>
                <a:schemeClr val="bg1"/>
              </a:solidFill>
              <a:ea typeface="微软雅黑" panose="020B0503020204020204" pitchFamily="34" charset="-122"/>
              <a:sym typeface="Arial" panose="020B0604020202020204" pitchFamily="34" charset="0"/>
            </a:endParaRPr>
          </a:p>
          <a:p>
            <a:r>
              <a:rPr lang="zh-CN" altLang="en-US" sz="3000" b="1" dirty="0">
                <a:solidFill>
                  <a:schemeClr val="bg1"/>
                </a:solidFill>
                <a:ea typeface="微软雅黑" panose="020B0503020204020204" pitchFamily="34" charset="-122"/>
                <a:sym typeface="Arial" panose="020B0604020202020204" pitchFamily="34" charset="0"/>
              </a:rPr>
              <a:t>骤</a:t>
            </a:r>
          </a:p>
        </p:txBody>
      </p:sp>
      <p:sp>
        <p:nvSpPr>
          <p:cNvPr id="116" name="矩形 115"/>
          <p:cNvSpPr/>
          <p:nvPr/>
        </p:nvSpPr>
        <p:spPr>
          <a:xfrm>
            <a:off x="312423" y="1104472"/>
            <a:ext cx="6971778" cy="3371540"/>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7" name="矩形 116"/>
          <p:cNvSpPr>
            <a:spLocks noChangeArrowheads="1"/>
          </p:cNvSpPr>
          <p:nvPr/>
        </p:nvSpPr>
        <p:spPr bwMode="auto">
          <a:xfrm>
            <a:off x="485635" y="1103978"/>
            <a:ext cx="6625354" cy="124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zh-CN" sz="1200" b="1" dirty="0">
                <a:latin typeface="微软雅黑" panose="020B0503020204020204" pitchFamily="34" charset="-122"/>
                <a:ea typeface="微软雅黑" panose="020B0503020204020204" pitchFamily="34" charset="-122"/>
              </a:rPr>
              <a:t>选择安全合理的网络交易手段</a:t>
            </a:r>
            <a:endParaRPr lang="zh-CN" altLang="zh-CN" sz="10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None/>
            </a:pPr>
            <a:r>
              <a:rPr lang="en-US" altLang="zh-CN" sz="1000" dirty="0">
                <a:latin typeface="微软雅黑" panose="020B0503020204020204" pitchFamily="34" charset="-122"/>
                <a:ea typeface="微软雅黑" panose="020B0503020204020204" pitchFamily="34" charset="-122"/>
              </a:rPr>
              <a:t>       </a:t>
            </a:r>
            <a:r>
              <a:rPr lang="zh-CN" altLang="zh-CN" sz="1000" dirty="0">
                <a:latin typeface="微软雅黑" panose="020B0503020204020204" pitchFamily="34" charset="-122"/>
                <a:ea typeface="微软雅黑" panose="020B0503020204020204" pitchFamily="34" charset="-122"/>
              </a:rPr>
              <a:t>一般来说，正规的、成熟的、消费者口碑好的商家都支持货到付款，如果碰到先付款再发货的商家或者要求预付保证金，消费者要引起足够警惕，如果对方是知名网站，如航空公司、知名的专业销售网站和网上直营店经过核实后消费者可以通过网银或者邮局先进行付款;但如果是信誉度不高又不是非常知名的网站，尽量避免直接汇现金或转账支付，最好是坚持要求货到付款，检查后发现没有质量问题再支付，避免上当受骗。</a:t>
            </a:r>
            <a:endParaRPr lang="zh-CN" altLang="en-US" sz="1000" dirty="0">
              <a:solidFill>
                <a:srgbClr val="58595B"/>
              </a:solidFill>
              <a:latin typeface="微软雅黑" panose="020B0503020204020204" pitchFamily="34" charset="-122"/>
              <a:ea typeface="微软雅黑" panose="020B0503020204020204" pitchFamily="34" charset="-122"/>
            </a:endParaRPr>
          </a:p>
        </p:txBody>
      </p:sp>
      <p:sp>
        <p:nvSpPr>
          <p:cNvPr id="118" name="矩形 117"/>
          <p:cNvSpPr/>
          <p:nvPr/>
        </p:nvSpPr>
        <p:spPr>
          <a:xfrm>
            <a:off x="7141977" y="1490065"/>
            <a:ext cx="297290" cy="417463"/>
          </a:xfrm>
          <a:prstGeom prst="rect">
            <a:avLst/>
          </a:prstGeom>
          <a:solidFill>
            <a:srgbClr val="FFFDFB"/>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2100" dirty="0">
                <a:solidFill>
                  <a:schemeClr val="accent3"/>
                </a:solidFill>
                <a:latin typeface="Arial" panose="020B0604020202020204" pitchFamily="34" charset="0"/>
                <a:ea typeface="微软雅黑" panose="020B0503020204020204" pitchFamily="34" charset="-122"/>
                <a:sym typeface="Arial" panose="020B0604020202020204" pitchFamily="34" charset="0"/>
              </a:rPr>
              <a:t>4</a:t>
            </a:r>
            <a:endParaRPr lang="zh-CN" altLang="en-US" sz="2100" dirty="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119" name="矩形 118"/>
          <p:cNvSpPr>
            <a:spLocks noChangeArrowheads="1"/>
          </p:cNvSpPr>
          <p:nvPr/>
        </p:nvSpPr>
        <p:spPr bwMode="auto">
          <a:xfrm>
            <a:off x="485635" y="2259069"/>
            <a:ext cx="6625354" cy="78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zh-CN" sz="1200" b="1" dirty="0">
                <a:solidFill>
                  <a:schemeClr val="accent2"/>
                </a:solidFill>
                <a:latin typeface="微软雅黑" panose="020B0503020204020204" pitchFamily="34" charset="-122"/>
                <a:ea typeface="微软雅黑" panose="020B0503020204020204" pitchFamily="34" charset="-122"/>
              </a:rPr>
              <a:t>谨防手机网络诈骗</a:t>
            </a:r>
            <a:endParaRPr lang="en-US" altLang="zh-CN" sz="1200" b="1" dirty="0">
              <a:solidFill>
                <a:schemeClr val="accent2"/>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None/>
            </a:pPr>
            <a:r>
              <a:rPr lang="zh-CN" altLang="zh-CN" sz="1000" dirty="0">
                <a:latin typeface="微软雅黑" panose="020B0503020204020204" pitchFamily="34" charset="-122"/>
                <a:ea typeface="微软雅黑" panose="020B0503020204020204" pitchFamily="34" charset="-122"/>
              </a:rPr>
              <a:t>在网络诈骗之外，一些不法分子更是瞄准了手机网络这个亟待开发的领域，近年来，于机诈骗短信花样繁多，严重损害了人民群众的利益，现就比较典型的案例介绍如下:</a:t>
            </a:r>
          </a:p>
        </p:txBody>
      </p:sp>
      <p:sp>
        <p:nvSpPr>
          <p:cNvPr id="120" name="矩形 119"/>
          <p:cNvSpPr/>
          <p:nvPr/>
        </p:nvSpPr>
        <p:spPr>
          <a:xfrm>
            <a:off x="7141977" y="2419514"/>
            <a:ext cx="297290" cy="417463"/>
          </a:xfrm>
          <a:prstGeom prst="rect">
            <a:avLst/>
          </a:prstGeom>
          <a:solidFill>
            <a:srgbClr val="FFFDFB"/>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2100" dirty="0">
                <a:solidFill>
                  <a:schemeClr val="accent3"/>
                </a:solidFill>
                <a:latin typeface="Arial" panose="020B0604020202020204" pitchFamily="34" charset="0"/>
                <a:ea typeface="微软雅黑" panose="020B0503020204020204" pitchFamily="34" charset="-122"/>
                <a:sym typeface="Arial" panose="020B0604020202020204" pitchFamily="34" charset="0"/>
              </a:rPr>
              <a:t>5</a:t>
            </a:r>
            <a:endParaRPr lang="zh-CN" altLang="en-US" sz="2100" dirty="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sp>
        <p:nvSpPr>
          <p:cNvPr id="121" name="矩形 120"/>
          <p:cNvSpPr>
            <a:spLocks noChangeArrowheads="1"/>
          </p:cNvSpPr>
          <p:nvPr/>
        </p:nvSpPr>
        <p:spPr bwMode="auto">
          <a:xfrm>
            <a:off x="485635" y="3002788"/>
            <a:ext cx="6614136" cy="147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zh-CN" sz="1200" b="1" dirty="0">
                <a:latin typeface="微软雅黑" panose="020B0503020204020204" pitchFamily="34" charset="-122"/>
                <a:ea typeface="微软雅黑" panose="020B0503020204020204" pitchFamily="34" charset="-122"/>
              </a:rPr>
              <a:t>养成保护网络交易电子证据的好习惯，努力维护好自身的合法权益</a:t>
            </a:r>
            <a:endParaRPr lang="zh-CN" altLang="zh-CN" sz="10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None/>
            </a:pPr>
            <a:r>
              <a:rPr lang="zh-CN" altLang="zh-CN" sz="1000" dirty="0">
                <a:latin typeface="微软雅黑" panose="020B0503020204020204" pitchFamily="34" charset="-122"/>
                <a:ea typeface="微软雅黑" panose="020B0503020204020204" pitchFamily="34" charset="-122"/>
              </a:rPr>
              <a:t>网络交易都是在电子信息交换的基础上完成，没有传统媒介真实的纸质证据，电子商务的</a:t>
            </a:r>
            <a:r>
              <a:rPr lang="zh-CN" altLang="en-US" sz="1000" dirty="0">
                <a:latin typeface="微软雅黑" panose="020B0503020204020204" pitchFamily="34" charset="-122"/>
                <a:ea typeface="微软雅黑" panose="020B0503020204020204" pitchFamily="34" charset="-122"/>
              </a:rPr>
              <a:t>一</a:t>
            </a:r>
            <a:r>
              <a:rPr lang="zh-CN" altLang="zh-CN" sz="1000" dirty="0">
                <a:latin typeface="微软雅黑" panose="020B0503020204020204" pitchFamily="34" charset="-122"/>
                <a:ea typeface="微软雅黑" panose="020B0503020204020204" pitchFamily="34" charset="-122"/>
              </a:rPr>
              <a:t>些潜在风险使网络交易呈现出了取证难、鉴定难的情况，如果不注意电子证据的保存，电子信息很容易被篡改或丢失，如若出现了交易纠纷，就很难维护消费者的权益。因此，为了自身的网络交易安全，维护好自身的合法权益，买家在完成交易后，应当保存相关电子交易的记录信息，一旦发生商品纠纷进行退换货时，可以向维权单位和部门提出维权申请，有效保护自己的切身利益。</a:t>
            </a:r>
          </a:p>
        </p:txBody>
      </p:sp>
      <p:sp>
        <p:nvSpPr>
          <p:cNvPr id="122" name="矩形 121"/>
          <p:cNvSpPr/>
          <p:nvPr/>
        </p:nvSpPr>
        <p:spPr>
          <a:xfrm>
            <a:off x="7153195" y="3398190"/>
            <a:ext cx="297290" cy="417463"/>
          </a:xfrm>
          <a:prstGeom prst="rect">
            <a:avLst/>
          </a:prstGeom>
          <a:solidFill>
            <a:srgbClr val="FFFDFB"/>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r>
              <a:rPr lang="en-US" altLang="zh-CN" sz="2100" dirty="0">
                <a:solidFill>
                  <a:schemeClr val="accent3"/>
                </a:solidFill>
                <a:latin typeface="Arial" panose="020B0604020202020204" pitchFamily="34" charset="0"/>
                <a:ea typeface="微软雅黑" panose="020B0503020204020204" pitchFamily="34" charset="-122"/>
                <a:sym typeface="Arial" panose="020B0604020202020204" pitchFamily="34" charset="0"/>
              </a:rPr>
              <a:t>6</a:t>
            </a:r>
            <a:endParaRPr lang="zh-CN" altLang="en-US" sz="2100" dirty="0">
              <a:solidFill>
                <a:schemeClr val="accent3"/>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6" name="图片 15">
            <a:extLst>
              <a:ext uri="{FF2B5EF4-FFF2-40B4-BE49-F238E27FC236}">
                <a16:creationId xmlns:a16="http://schemas.microsoft.com/office/drawing/2014/main" id="{69806DDD-37E0-4C39-9447-A30B06501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559">
        <p:fade/>
      </p:transition>
    </mc:Choice>
    <mc:Fallback xmlns="">
      <p:transition spd="med" advTm="10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14" presetClass="entr" presetSubtype="10" fill="hold" grpId="0"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randombar(horizontal)">
                                      <p:cBhvr>
                                        <p:cTn id="26" dur="500"/>
                                        <p:tgtEl>
                                          <p:spTgt spid="114"/>
                                        </p:tgtEl>
                                      </p:cBhvr>
                                    </p:animEffect>
                                  </p:childTnLst>
                                </p:cTn>
                              </p:par>
                            </p:childTnLst>
                          </p:cTn>
                        </p:par>
                        <p:par>
                          <p:cTn id="27" fill="hold">
                            <p:stCondLst>
                              <p:cond delay="1300"/>
                            </p:stCondLst>
                            <p:childTnLst>
                              <p:par>
                                <p:cTn id="28" presetID="16" presetClass="entr" presetSubtype="21"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barn(inVertical)">
                                      <p:cBhvr>
                                        <p:cTn id="30" dur="500"/>
                                        <p:tgtEl>
                                          <p:spTgt spid="115"/>
                                        </p:tgtEl>
                                      </p:cBhvr>
                                    </p:animEffect>
                                  </p:childTnLst>
                                </p:cTn>
                              </p:par>
                            </p:childTnLst>
                          </p:cTn>
                        </p:par>
                        <p:par>
                          <p:cTn id="31" fill="hold">
                            <p:stCondLst>
                              <p:cond delay="1800"/>
                            </p:stCondLst>
                            <p:childTnLst>
                              <p:par>
                                <p:cTn id="32" presetID="21" presetClass="entr" presetSubtype="1" fill="hold" grpId="0" nodeType="afterEffect">
                                  <p:stCondLst>
                                    <p:cond delay="0"/>
                                  </p:stCondLst>
                                  <p:childTnLst>
                                    <p:set>
                                      <p:cBhvr>
                                        <p:cTn id="33" dur="1" fill="hold">
                                          <p:stCondLst>
                                            <p:cond delay="0"/>
                                          </p:stCondLst>
                                        </p:cTn>
                                        <p:tgtEl>
                                          <p:spTgt spid="116"/>
                                        </p:tgtEl>
                                        <p:attrNameLst>
                                          <p:attrName>style.visibility</p:attrName>
                                        </p:attrNameLst>
                                      </p:cBhvr>
                                      <p:to>
                                        <p:strVal val="visible"/>
                                      </p:to>
                                    </p:set>
                                    <p:animEffect transition="in" filter="wheel(1)">
                                      <p:cBhvr>
                                        <p:cTn id="34" dur="2000"/>
                                        <p:tgtEl>
                                          <p:spTgt spid="116"/>
                                        </p:tgtEl>
                                      </p:cBhvr>
                                    </p:animEffect>
                                  </p:childTnLst>
                                </p:cTn>
                              </p:par>
                            </p:childTnLst>
                          </p:cTn>
                        </p:par>
                        <p:par>
                          <p:cTn id="35" fill="hold">
                            <p:stCondLst>
                              <p:cond delay="3800"/>
                            </p:stCondLst>
                            <p:childTnLst>
                              <p:par>
                                <p:cTn id="36" presetID="42" presetClass="entr" presetSubtype="0" fill="hold" grpId="0" nodeType="after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fade">
                                      <p:cBhvr>
                                        <p:cTn id="38" dur="1000"/>
                                        <p:tgtEl>
                                          <p:spTgt spid="118"/>
                                        </p:tgtEl>
                                      </p:cBhvr>
                                    </p:animEffect>
                                    <p:anim calcmode="lin" valueType="num">
                                      <p:cBhvr>
                                        <p:cTn id="39" dur="1000" fill="hold"/>
                                        <p:tgtEl>
                                          <p:spTgt spid="118"/>
                                        </p:tgtEl>
                                        <p:attrNameLst>
                                          <p:attrName>ppt_x</p:attrName>
                                        </p:attrNameLst>
                                      </p:cBhvr>
                                      <p:tavLst>
                                        <p:tav tm="0">
                                          <p:val>
                                            <p:strVal val="#ppt_x"/>
                                          </p:val>
                                        </p:tav>
                                        <p:tav tm="100000">
                                          <p:val>
                                            <p:strVal val="#ppt_x"/>
                                          </p:val>
                                        </p:tav>
                                      </p:tavLst>
                                    </p:anim>
                                    <p:anim calcmode="lin" valueType="num">
                                      <p:cBhvr>
                                        <p:cTn id="40" dur="1000" fill="hold"/>
                                        <p:tgtEl>
                                          <p:spTgt spid="118"/>
                                        </p:tgtEl>
                                        <p:attrNameLst>
                                          <p:attrName>ppt_y</p:attrName>
                                        </p:attrNameLst>
                                      </p:cBhvr>
                                      <p:tavLst>
                                        <p:tav tm="0">
                                          <p:val>
                                            <p:strVal val="#ppt_y+.1"/>
                                          </p:val>
                                        </p:tav>
                                        <p:tav tm="100000">
                                          <p:val>
                                            <p:strVal val="#ppt_y"/>
                                          </p:val>
                                        </p:tav>
                                      </p:tavLst>
                                    </p:anim>
                                  </p:childTnLst>
                                </p:cTn>
                              </p:par>
                            </p:childTnLst>
                          </p:cTn>
                        </p:par>
                        <p:par>
                          <p:cTn id="41" fill="hold">
                            <p:stCondLst>
                              <p:cond delay="4800"/>
                            </p:stCondLst>
                            <p:childTnLst>
                              <p:par>
                                <p:cTn id="42" presetID="14" presetClass="entr" presetSubtype="10" fill="hold" grpId="0" nodeType="afterEffect">
                                  <p:stCondLst>
                                    <p:cond delay="0"/>
                                  </p:stCondLst>
                                  <p:childTnLst>
                                    <p:set>
                                      <p:cBhvr>
                                        <p:cTn id="43" dur="1" fill="hold">
                                          <p:stCondLst>
                                            <p:cond delay="0"/>
                                          </p:stCondLst>
                                        </p:cTn>
                                        <p:tgtEl>
                                          <p:spTgt spid="117"/>
                                        </p:tgtEl>
                                        <p:attrNameLst>
                                          <p:attrName>style.visibility</p:attrName>
                                        </p:attrNameLst>
                                      </p:cBhvr>
                                      <p:to>
                                        <p:strVal val="visible"/>
                                      </p:to>
                                    </p:set>
                                    <p:animEffect transition="in" filter="randombar(horizontal)">
                                      <p:cBhvr>
                                        <p:cTn id="44" dur="1250"/>
                                        <p:tgtEl>
                                          <p:spTgt spid="117"/>
                                        </p:tgtEl>
                                      </p:cBhvr>
                                    </p:animEffect>
                                  </p:childTnLst>
                                </p:cTn>
                              </p:par>
                            </p:childTnLst>
                          </p:cTn>
                        </p:par>
                        <p:par>
                          <p:cTn id="45" fill="hold">
                            <p:stCondLst>
                              <p:cond delay="6050"/>
                            </p:stCondLst>
                            <p:childTnLst>
                              <p:par>
                                <p:cTn id="46" presetID="42" presetClass="entr" presetSubtype="0" fill="hold" grpId="0" nodeType="afterEffect">
                                  <p:stCondLst>
                                    <p:cond delay="0"/>
                                  </p:stCondLst>
                                  <p:childTnLst>
                                    <p:set>
                                      <p:cBhvr>
                                        <p:cTn id="47" dur="1" fill="hold">
                                          <p:stCondLst>
                                            <p:cond delay="0"/>
                                          </p:stCondLst>
                                        </p:cTn>
                                        <p:tgtEl>
                                          <p:spTgt spid="120"/>
                                        </p:tgtEl>
                                        <p:attrNameLst>
                                          <p:attrName>style.visibility</p:attrName>
                                        </p:attrNameLst>
                                      </p:cBhvr>
                                      <p:to>
                                        <p:strVal val="visible"/>
                                      </p:to>
                                    </p:set>
                                    <p:animEffect transition="in" filter="fade">
                                      <p:cBhvr>
                                        <p:cTn id="48" dur="1000"/>
                                        <p:tgtEl>
                                          <p:spTgt spid="120"/>
                                        </p:tgtEl>
                                      </p:cBhvr>
                                    </p:animEffect>
                                    <p:anim calcmode="lin" valueType="num">
                                      <p:cBhvr>
                                        <p:cTn id="49" dur="1000" fill="hold"/>
                                        <p:tgtEl>
                                          <p:spTgt spid="120"/>
                                        </p:tgtEl>
                                        <p:attrNameLst>
                                          <p:attrName>ppt_x</p:attrName>
                                        </p:attrNameLst>
                                      </p:cBhvr>
                                      <p:tavLst>
                                        <p:tav tm="0">
                                          <p:val>
                                            <p:strVal val="#ppt_x"/>
                                          </p:val>
                                        </p:tav>
                                        <p:tav tm="100000">
                                          <p:val>
                                            <p:strVal val="#ppt_x"/>
                                          </p:val>
                                        </p:tav>
                                      </p:tavLst>
                                    </p:anim>
                                    <p:anim calcmode="lin" valueType="num">
                                      <p:cBhvr>
                                        <p:cTn id="50" dur="1000" fill="hold"/>
                                        <p:tgtEl>
                                          <p:spTgt spid="120"/>
                                        </p:tgtEl>
                                        <p:attrNameLst>
                                          <p:attrName>ppt_y</p:attrName>
                                        </p:attrNameLst>
                                      </p:cBhvr>
                                      <p:tavLst>
                                        <p:tav tm="0">
                                          <p:val>
                                            <p:strVal val="#ppt_y+.1"/>
                                          </p:val>
                                        </p:tav>
                                        <p:tav tm="100000">
                                          <p:val>
                                            <p:strVal val="#ppt_y"/>
                                          </p:val>
                                        </p:tav>
                                      </p:tavLst>
                                    </p:anim>
                                  </p:childTnLst>
                                </p:cTn>
                              </p:par>
                            </p:childTnLst>
                          </p:cTn>
                        </p:par>
                        <p:par>
                          <p:cTn id="51" fill="hold">
                            <p:stCondLst>
                              <p:cond delay="7050"/>
                            </p:stCondLst>
                            <p:childTnLst>
                              <p:par>
                                <p:cTn id="52" presetID="14" presetClass="entr" presetSubtype="10" fill="hold" grpId="0" nodeType="after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randombar(horizontal)">
                                      <p:cBhvr>
                                        <p:cTn id="54" dur="1250"/>
                                        <p:tgtEl>
                                          <p:spTgt spid="119"/>
                                        </p:tgtEl>
                                      </p:cBhvr>
                                    </p:animEffect>
                                  </p:childTnLst>
                                </p:cTn>
                              </p:par>
                            </p:childTnLst>
                          </p:cTn>
                        </p:par>
                        <p:par>
                          <p:cTn id="55" fill="hold">
                            <p:stCondLst>
                              <p:cond delay="8300"/>
                            </p:stCondLst>
                            <p:childTnLst>
                              <p:par>
                                <p:cTn id="56" presetID="42" presetClass="entr" presetSubtype="0" fill="hold" grpId="0" nodeType="after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1000"/>
                                        <p:tgtEl>
                                          <p:spTgt spid="122"/>
                                        </p:tgtEl>
                                      </p:cBhvr>
                                    </p:animEffect>
                                    <p:anim calcmode="lin" valueType="num">
                                      <p:cBhvr>
                                        <p:cTn id="59" dur="1000" fill="hold"/>
                                        <p:tgtEl>
                                          <p:spTgt spid="122"/>
                                        </p:tgtEl>
                                        <p:attrNameLst>
                                          <p:attrName>ppt_x</p:attrName>
                                        </p:attrNameLst>
                                      </p:cBhvr>
                                      <p:tavLst>
                                        <p:tav tm="0">
                                          <p:val>
                                            <p:strVal val="#ppt_x"/>
                                          </p:val>
                                        </p:tav>
                                        <p:tav tm="100000">
                                          <p:val>
                                            <p:strVal val="#ppt_x"/>
                                          </p:val>
                                        </p:tav>
                                      </p:tavLst>
                                    </p:anim>
                                    <p:anim calcmode="lin" valueType="num">
                                      <p:cBhvr>
                                        <p:cTn id="60" dur="1000" fill="hold"/>
                                        <p:tgtEl>
                                          <p:spTgt spid="122"/>
                                        </p:tgtEl>
                                        <p:attrNameLst>
                                          <p:attrName>ppt_y</p:attrName>
                                        </p:attrNameLst>
                                      </p:cBhvr>
                                      <p:tavLst>
                                        <p:tav tm="0">
                                          <p:val>
                                            <p:strVal val="#ppt_y+.1"/>
                                          </p:val>
                                        </p:tav>
                                        <p:tav tm="100000">
                                          <p:val>
                                            <p:strVal val="#ppt_y"/>
                                          </p:val>
                                        </p:tav>
                                      </p:tavLst>
                                    </p:anim>
                                  </p:childTnLst>
                                </p:cTn>
                              </p:par>
                            </p:childTnLst>
                          </p:cTn>
                        </p:par>
                        <p:par>
                          <p:cTn id="61" fill="hold">
                            <p:stCondLst>
                              <p:cond delay="9300"/>
                            </p:stCondLst>
                            <p:childTnLst>
                              <p:par>
                                <p:cTn id="62" presetID="14" presetClass="entr" presetSubtype="10" fill="hold" grpId="0" nodeType="afterEffect">
                                  <p:stCondLst>
                                    <p:cond delay="0"/>
                                  </p:stCondLst>
                                  <p:childTnLst>
                                    <p:set>
                                      <p:cBhvr>
                                        <p:cTn id="63" dur="1" fill="hold">
                                          <p:stCondLst>
                                            <p:cond delay="0"/>
                                          </p:stCondLst>
                                        </p:cTn>
                                        <p:tgtEl>
                                          <p:spTgt spid="121"/>
                                        </p:tgtEl>
                                        <p:attrNameLst>
                                          <p:attrName>style.visibility</p:attrName>
                                        </p:attrNameLst>
                                      </p:cBhvr>
                                      <p:to>
                                        <p:strVal val="visible"/>
                                      </p:to>
                                    </p:set>
                                    <p:animEffect transition="in" filter="randombar(horizontal)">
                                      <p:cBhvr>
                                        <p:cTn id="64" dur="125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14" grpId="0" animBg="1"/>
      <p:bldP spid="115" grpId="0"/>
      <p:bldP spid="116" grpId="0" animBg="1"/>
      <p:bldP spid="117" grpId="0"/>
      <p:bldP spid="118" grpId="0" animBg="1"/>
      <p:bldP spid="119" grpId="0"/>
      <p:bldP spid="120" grpId="0" animBg="1"/>
      <p:bldP spid="121" grpId="0"/>
      <p:bldP spid="1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4957" r="2285" b="10925"/>
          <a:stretch>
            <a:fillRect/>
          </a:stretch>
        </p:blipFill>
        <p:spPr>
          <a:xfrm>
            <a:off x="0" y="0"/>
            <a:ext cx="9134475" cy="5143500"/>
          </a:xfrm>
          <a:prstGeom prst="rect">
            <a:avLst/>
          </a:prstGeom>
        </p:spPr>
      </p:pic>
      <p:sp>
        <p:nvSpPr>
          <p:cNvPr id="2" name="矩形 1"/>
          <p:cNvSpPr/>
          <p:nvPr/>
        </p:nvSpPr>
        <p:spPr>
          <a:xfrm>
            <a:off x="33925" y="1745737"/>
            <a:ext cx="3971499" cy="210293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38146" y="1842450"/>
            <a:ext cx="3549176" cy="1174404"/>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14"/>
          <p:cNvSpPr txBox="1">
            <a:spLocks noChangeArrowheads="1"/>
          </p:cNvSpPr>
          <p:nvPr/>
        </p:nvSpPr>
        <p:spPr bwMode="auto">
          <a:xfrm>
            <a:off x="456248" y="2238232"/>
            <a:ext cx="2887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defRPr/>
            </a:pPr>
            <a:r>
              <a:rPr lang="en-US" altLang="zh-CN" sz="2800" dirty="0">
                <a:solidFill>
                  <a:prstClr val="white"/>
                </a:solidFill>
                <a:latin typeface="+mj-ea"/>
                <a:ea typeface="+mj-ea"/>
              </a:rPr>
              <a:t>03 </a:t>
            </a:r>
            <a:r>
              <a:rPr lang="zh-CN" altLang="en-US" sz="2800" dirty="0">
                <a:solidFill>
                  <a:prstClr val="white"/>
                </a:solidFill>
                <a:latin typeface="+mj-ea"/>
                <a:ea typeface="+mj-ea"/>
              </a:rPr>
              <a:t>网络交友安全</a:t>
            </a:r>
            <a:endParaRPr lang="en-US" altLang="zh-CN" sz="2800" dirty="0">
              <a:solidFill>
                <a:prstClr val="white"/>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1600" advTm="1315">
        <p14:prism isInverted="1"/>
      </p:transition>
    </mc:Choice>
    <mc:Fallback xmlns="">
      <p:transition spd="slow" advTm="1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ppt_w</p:attrName>
                                        </p:attrNameLst>
                                      </p:cBhvr>
                                      <p:tavLst>
                                        <p:tav tm="0">
                                          <p:val>
                                            <p:fltVal val="0"/>
                                          </p:val>
                                        </p:tav>
                                        <p:tav tm="100000">
                                          <p:val>
                                            <p:strVal val="#ppt_w"/>
                                          </p:val>
                                        </p:tav>
                                      </p:tavLst>
                                    </p:anim>
                                    <p:anim calcmode="lin" valueType="num">
                                      <p:cBhvr>
                                        <p:cTn id="8" dur="700" fill="hold"/>
                                        <p:tgtEl>
                                          <p:spTgt spid="2"/>
                                        </p:tgtEl>
                                        <p:attrNameLst>
                                          <p:attrName>ppt_h</p:attrName>
                                        </p:attrNameLst>
                                      </p:cBhvr>
                                      <p:tavLst>
                                        <p:tav tm="0">
                                          <p:val>
                                            <p:fltVal val="0"/>
                                          </p:val>
                                        </p:tav>
                                        <p:tav tm="100000">
                                          <p:val>
                                            <p:strVal val="#ppt_h"/>
                                          </p:val>
                                        </p:tav>
                                      </p:tavLst>
                                    </p:anim>
                                    <p:animEffect transition="in" filter="fade">
                                      <p:cBhvr>
                                        <p:cTn id="9" dur="700"/>
                                        <p:tgtEl>
                                          <p:spTgt spid="2"/>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3"/>
                                        </p:tgtEl>
                                        <p:attrNameLst>
                                          <p:attrName>style.visibility</p:attrName>
                                        </p:attrNameLst>
                                      </p:cBhvr>
                                      <p:to>
                                        <p:strVal val="visible"/>
                                      </p:to>
                                    </p:set>
                                    <p:anim calcmode="lin" valueType="num">
                                      <p:cBhvr>
                                        <p:cTn id="12" dur="700" fill="hold"/>
                                        <p:tgtEl>
                                          <p:spTgt spid="3"/>
                                        </p:tgtEl>
                                        <p:attrNameLst>
                                          <p:attrName>ppt_w</p:attrName>
                                        </p:attrNameLst>
                                      </p:cBhvr>
                                      <p:tavLst>
                                        <p:tav tm="0">
                                          <p:val>
                                            <p:fltVal val="0"/>
                                          </p:val>
                                        </p:tav>
                                        <p:tav tm="100000">
                                          <p:val>
                                            <p:strVal val="#ppt_w"/>
                                          </p:val>
                                        </p:tav>
                                      </p:tavLst>
                                    </p:anim>
                                    <p:anim calcmode="lin" valueType="num">
                                      <p:cBhvr>
                                        <p:cTn id="13" dur="700" fill="hold"/>
                                        <p:tgtEl>
                                          <p:spTgt spid="3"/>
                                        </p:tgtEl>
                                        <p:attrNameLst>
                                          <p:attrName>ppt_h</p:attrName>
                                        </p:attrNameLst>
                                      </p:cBhvr>
                                      <p:tavLst>
                                        <p:tav tm="0">
                                          <p:val>
                                            <p:fltVal val="0"/>
                                          </p:val>
                                        </p:tav>
                                        <p:tav tm="100000">
                                          <p:val>
                                            <p:strVal val="#ppt_h"/>
                                          </p:val>
                                        </p:tav>
                                      </p:tavLst>
                                    </p:anim>
                                    <p:animEffect transition="in" filter="fade">
                                      <p:cBhvr>
                                        <p:cTn id="14" dur="700"/>
                                        <p:tgtEl>
                                          <p:spTgt spid="3"/>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 calcmode="lin" valueType="num">
                                      <p:cBhvr>
                                        <p:cTn id="17" dur="700" fill="hold"/>
                                        <p:tgtEl>
                                          <p:spTgt spid="4"/>
                                        </p:tgtEl>
                                        <p:attrNameLst>
                                          <p:attrName>ppt_w</p:attrName>
                                        </p:attrNameLst>
                                      </p:cBhvr>
                                      <p:tavLst>
                                        <p:tav tm="0">
                                          <p:val>
                                            <p:fltVal val="0"/>
                                          </p:val>
                                        </p:tav>
                                        <p:tav tm="100000">
                                          <p:val>
                                            <p:strVal val="#ppt_w"/>
                                          </p:val>
                                        </p:tav>
                                      </p:tavLst>
                                    </p:anim>
                                    <p:anim calcmode="lin" valueType="num">
                                      <p:cBhvr>
                                        <p:cTn id="18" dur="700" fill="hold"/>
                                        <p:tgtEl>
                                          <p:spTgt spid="4"/>
                                        </p:tgtEl>
                                        <p:attrNameLst>
                                          <p:attrName>ppt_h</p:attrName>
                                        </p:attrNameLst>
                                      </p:cBhvr>
                                      <p:tavLst>
                                        <p:tav tm="0">
                                          <p:val>
                                            <p:fltVal val="0"/>
                                          </p:val>
                                        </p:tav>
                                        <p:tav tm="100000">
                                          <p:val>
                                            <p:strVal val="#ppt_h"/>
                                          </p:val>
                                        </p:tav>
                                      </p:tavLst>
                                    </p:anim>
                                    <p:animEffect transition="in" filter="fade">
                                      <p:cBhvr>
                                        <p:cTn id="19"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网络交友的方式</a:t>
            </a:r>
          </a:p>
        </p:txBody>
      </p:sp>
      <p:sp>
        <p:nvSpPr>
          <p:cNvPr id="77" name="矩形 76"/>
          <p:cNvSpPr/>
          <p:nvPr/>
        </p:nvSpPr>
        <p:spPr>
          <a:xfrm>
            <a:off x="644926" y="873526"/>
            <a:ext cx="3344185" cy="276999"/>
          </a:xfrm>
          <a:prstGeom prst="rect">
            <a:avLst/>
          </a:prstGeom>
        </p:spPr>
        <p:txBody>
          <a:bodyPr wrap="non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网络交友服务在过去的发展中经历了三个阶段</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1" name="Freeform 2"/>
          <p:cNvSpPr/>
          <p:nvPr/>
        </p:nvSpPr>
        <p:spPr bwMode="auto">
          <a:xfrm rot="20396652">
            <a:off x="3659882" y="1575027"/>
            <a:ext cx="4385585" cy="3697360"/>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gradFill rotWithShape="1">
            <a:gsLst>
              <a:gs pos="0">
                <a:schemeClr val="bg1">
                  <a:lumMod val="75000"/>
                </a:schemeClr>
              </a:gs>
              <a:gs pos="100000">
                <a:srgbClr val="FFFFFF">
                  <a:alpha val="0"/>
                </a:srgbClr>
              </a:gs>
            </a:gsLst>
            <a:lin ang="5400000" scaled="1"/>
          </a:gradFill>
          <a:ln w="9525">
            <a:noFill/>
            <a:round/>
          </a:ln>
        </p:spPr>
        <p:txBody>
          <a:bodyPr wrap="none" lIns="62869" tIns="31435" rIns="62869" bIns="31435" anchor="ctr"/>
          <a:lstStyle/>
          <a:p>
            <a:pPr algn="ctr" fontAlgn="base">
              <a:spcBef>
                <a:spcPct val="0"/>
              </a:spcBef>
              <a:spcAft>
                <a:spcPct val="0"/>
              </a:spcAft>
              <a:defRPr/>
            </a:pPr>
            <a:endParaRPr lang="zh-CN" altLang="en-US" sz="1300" b="1" kern="0">
              <a:solidFill>
                <a:srgbClr val="000000"/>
              </a:solidFill>
              <a:latin typeface="微软雅黑" panose="020B0503020204020204" pitchFamily="34" charset="-122"/>
              <a:ea typeface="微软雅黑" panose="020B0503020204020204" pitchFamily="34" charset="-122"/>
            </a:endParaRPr>
          </a:p>
        </p:txBody>
      </p:sp>
      <p:sp>
        <p:nvSpPr>
          <p:cNvPr id="152" name="圆角矩形 151"/>
          <p:cNvSpPr/>
          <p:nvPr/>
        </p:nvSpPr>
        <p:spPr>
          <a:xfrm>
            <a:off x="4406860" y="3855631"/>
            <a:ext cx="1591691" cy="29470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69" tIns="31435" rIns="62869" bIns="31435" rtlCol="0" anchor="ctr"/>
          <a:lstStyle/>
          <a:p>
            <a:pPr algn="ctr"/>
            <a:r>
              <a:rPr lang="zh-CN" altLang="en-US" sz="1300" dirty="0">
                <a:latin typeface="微软雅黑" panose="020B0503020204020204" pitchFamily="34" charset="-122"/>
                <a:ea typeface="微软雅黑" panose="020B0503020204020204" pitchFamily="34" charset="-122"/>
              </a:rPr>
              <a:t>第一阶段</a:t>
            </a:r>
          </a:p>
        </p:txBody>
      </p:sp>
      <p:sp>
        <p:nvSpPr>
          <p:cNvPr id="153" name="矩形 152"/>
          <p:cNvSpPr/>
          <p:nvPr/>
        </p:nvSpPr>
        <p:spPr>
          <a:xfrm>
            <a:off x="6308998" y="3892274"/>
            <a:ext cx="1207679" cy="248150"/>
          </a:xfrm>
          <a:prstGeom prst="rect">
            <a:avLst/>
          </a:prstGeom>
          <a:ln>
            <a:solidFill>
              <a:srgbClr val="01458E"/>
            </a:solidFill>
            <a:prstDash val="dash"/>
          </a:ln>
        </p:spPr>
        <p:txBody>
          <a:bodyPr wrap="square" lIns="62869" tIns="31435" rIns="62869" bIns="31435">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门户网站</a:t>
            </a:r>
          </a:p>
        </p:txBody>
      </p:sp>
      <p:sp>
        <p:nvSpPr>
          <p:cNvPr id="154" name="Content Placeholder 2"/>
          <p:cNvSpPr txBox="1"/>
          <p:nvPr/>
        </p:nvSpPr>
        <p:spPr>
          <a:xfrm>
            <a:off x="15498" y="3676426"/>
            <a:ext cx="4223288" cy="904954"/>
          </a:xfrm>
          <a:prstGeom prst="rect">
            <a:avLst/>
          </a:prstGeom>
        </p:spPr>
        <p:txBody>
          <a:bodyPr lIns="68576" tIns="34288" rIns="68576" bIns="3428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第一阶段，互联网应用初期即时通讯、门户网站、论坛与社区类网站提供的有实际网络交友功能的服务，这个时期，网络交友没有被明确提出，通过网络认识朋友也没有大行其道，网络交友只是网民在使用互联网服务的时候一种附加功能</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155" name="圆角矩形 154"/>
          <p:cNvSpPr/>
          <p:nvPr/>
        </p:nvSpPr>
        <p:spPr>
          <a:xfrm>
            <a:off x="5111068" y="2752013"/>
            <a:ext cx="1591691" cy="2947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69" tIns="31435" rIns="62869" bIns="31435" rtlCol="0" anchor="ctr"/>
          <a:lstStyle/>
          <a:p>
            <a:pPr algn="ctr"/>
            <a:r>
              <a:rPr lang="zh-CN" altLang="en-US" sz="1300" dirty="0">
                <a:latin typeface="微软雅黑" panose="020B0503020204020204" pitchFamily="34" charset="-122"/>
                <a:ea typeface="微软雅黑" panose="020B0503020204020204" pitchFamily="34" charset="-122"/>
              </a:rPr>
              <a:t>第二阶段</a:t>
            </a:r>
          </a:p>
        </p:txBody>
      </p:sp>
      <p:sp>
        <p:nvSpPr>
          <p:cNvPr id="156" name="矩形 155"/>
          <p:cNvSpPr/>
          <p:nvPr/>
        </p:nvSpPr>
        <p:spPr>
          <a:xfrm>
            <a:off x="6985110" y="2761055"/>
            <a:ext cx="1207679" cy="248150"/>
          </a:xfrm>
          <a:prstGeom prst="rect">
            <a:avLst/>
          </a:prstGeom>
          <a:ln>
            <a:solidFill>
              <a:schemeClr val="accent1"/>
            </a:solidFill>
            <a:prstDash val="dash"/>
          </a:ln>
        </p:spPr>
        <p:txBody>
          <a:bodyPr wrap="square" lIns="62869" tIns="31435" rIns="62869" bIns="31435">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交友网站</a:t>
            </a:r>
          </a:p>
        </p:txBody>
      </p:sp>
      <p:sp>
        <p:nvSpPr>
          <p:cNvPr id="157" name="Content Placeholder 2"/>
          <p:cNvSpPr txBox="1"/>
          <p:nvPr/>
        </p:nvSpPr>
        <p:spPr>
          <a:xfrm>
            <a:off x="601987" y="2405942"/>
            <a:ext cx="4226730" cy="904954"/>
          </a:xfrm>
          <a:prstGeom prst="rect">
            <a:avLst/>
          </a:prstGeom>
        </p:spPr>
        <p:txBody>
          <a:bodyPr lIns="68576" tIns="34288" rIns="68576" bIns="3428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defRP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第二阶段，专业的网络交友网站走进了网民的生活，网民访问这类网站就带有比较明确的交友目的。但是，这个时期的网络交友网站可以提供的交友功能还不多，只是在基本的会员库中提供对陌生网友的查询，这个时期的网络交友也因为一些不健康的因素，而在社会上受到很多非议</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158" name="圆角矩形 157"/>
          <p:cNvSpPr/>
          <p:nvPr/>
        </p:nvSpPr>
        <p:spPr>
          <a:xfrm>
            <a:off x="5789326" y="1739058"/>
            <a:ext cx="1591691" cy="29470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69" tIns="31435" rIns="62869" bIns="31435" rtlCol="0" anchor="ctr"/>
          <a:lstStyle/>
          <a:p>
            <a:pPr algn="ctr"/>
            <a:r>
              <a:rPr lang="zh-CN" altLang="en-US" sz="1300" dirty="0">
                <a:latin typeface="微软雅黑" panose="020B0503020204020204" pitchFamily="34" charset="-122"/>
                <a:ea typeface="微软雅黑" panose="020B0503020204020204" pitchFamily="34" charset="-122"/>
              </a:rPr>
              <a:t>第三阶段</a:t>
            </a:r>
          </a:p>
        </p:txBody>
      </p:sp>
      <p:sp>
        <p:nvSpPr>
          <p:cNvPr id="159" name="矩形 158"/>
          <p:cNvSpPr/>
          <p:nvPr/>
        </p:nvSpPr>
        <p:spPr>
          <a:xfrm>
            <a:off x="7604424" y="1782037"/>
            <a:ext cx="1207679" cy="248150"/>
          </a:xfrm>
          <a:prstGeom prst="rect">
            <a:avLst/>
          </a:prstGeom>
          <a:ln>
            <a:solidFill>
              <a:srgbClr val="01458E"/>
            </a:solidFill>
            <a:prstDash val="dash"/>
          </a:ln>
        </p:spPr>
        <p:txBody>
          <a:bodyPr wrap="square" lIns="62869" tIns="31435" rIns="62869" bIns="31435">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定向交友</a:t>
            </a:r>
          </a:p>
        </p:txBody>
      </p:sp>
      <p:sp>
        <p:nvSpPr>
          <p:cNvPr id="160" name="Content Placeholder 2"/>
          <p:cNvSpPr txBox="1"/>
          <p:nvPr/>
        </p:nvSpPr>
        <p:spPr>
          <a:xfrm>
            <a:off x="1296136" y="1465804"/>
            <a:ext cx="4269783" cy="904954"/>
          </a:xfrm>
          <a:prstGeom prst="rect">
            <a:avLst/>
          </a:prstGeom>
        </p:spPr>
        <p:txBody>
          <a:bodyPr lIns="68576" tIns="34288" rIns="68576" bIns="34288">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defRP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第三阶段，随着网络应用技术的完善，网络交友的应用功能也越来越丰富，即时通讯、门户网站、专业交友等网站适时提出了定向交友的服务模式，例如网络婚恋交友、商务圈交友、爱好交友等等。</a:t>
            </a:r>
          </a:p>
          <a:p>
            <a:pPr algn="just">
              <a:lnSpc>
                <a:spcPct val="150000"/>
              </a:lnSpc>
              <a:buFont typeface="Wingdings" panose="05000000000000000000" pitchFamily="2" charset="2"/>
              <a:buNone/>
              <a:defRPr/>
            </a:pPr>
            <a:endParaRPr lang="zh-CN"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54FFD47A-AB68-458A-A746-C8A675433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558">
        <p:fade/>
      </p:transition>
    </mc:Choice>
    <mc:Fallback xmlns="">
      <p:transition spd="med" advTm="35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10" presetClass="entr" presetSubtype="0"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childTnLst>
                          </p:cTn>
                        </p:par>
                        <p:par>
                          <p:cTn id="27" fill="hold">
                            <p:stCondLst>
                              <p:cond delay="1300"/>
                            </p:stCondLst>
                            <p:childTnLst>
                              <p:par>
                                <p:cTn id="28" presetID="22" presetClass="entr" presetSubtype="4" fill="hold" grpId="0" nodeType="after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wipe(down)">
                                      <p:cBhvr>
                                        <p:cTn id="30" dur="500"/>
                                        <p:tgtEl>
                                          <p:spTgt spid="151"/>
                                        </p:tgtEl>
                                      </p:cBhvr>
                                    </p:animEffect>
                                  </p:childTnLst>
                                </p:cTn>
                              </p:par>
                              <p:par>
                                <p:cTn id="31" presetID="2" presetClass="entr" presetSubtype="8" fill="hold" grpId="0" nodeType="withEffect">
                                  <p:stCondLst>
                                    <p:cond delay="300"/>
                                  </p:stCondLst>
                                  <p:childTnLst>
                                    <p:set>
                                      <p:cBhvr>
                                        <p:cTn id="32" dur="1" fill="hold">
                                          <p:stCondLst>
                                            <p:cond delay="0"/>
                                          </p:stCondLst>
                                        </p:cTn>
                                        <p:tgtEl>
                                          <p:spTgt spid="152"/>
                                        </p:tgtEl>
                                        <p:attrNameLst>
                                          <p:attrName>style.visibility</p:attrName>
                                        </p:attrNameLst>
                                      </p:cBhvr>
                                      <p:to>
                                        <p:strVal val="visible"/>
                                      </p:to>
                                    </p:set>
                                    <p:anim calcmode="lin" valueType="num">
                                      <p:cBhvr additive="base">
                                        <p:cTn id="33" dur="500" fill="hold"/>
                                        <p:tgtEl>
                                          <p:spTgt spid="152"/>
                                        </p:tgtEl>
                                        <p:attrNameLst>
                                          <p:attrName>ppt_x</p:attrName>
                                        </p:attrNameLst>
                                      </p:cBhvr>
                                      <p:tavLst>
                                        <p:tav tm="0">
                                          <p:val>
                                            <p:strVal val="0-#ppt_w/2"/>
                                          </p:val>
                                        </p:tav>
                                        <p:tav tm="100000">
                                          <p:val>
                                            <p:strVal val="#ppt_x"/>
                                          </p:val>
                                        </p:tav>
                                      </p:tavLst>
                                    </p:anim>
                                    <p:anim calcmode="lin" valueType="num">
                                      <p:cBhvr additive="base">
                                        <p:cTn id="34" dur="500" fill="hold"/>
                                        <p:tgtEl>
                                          <p:spTgt spid="15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300"/>
                                  </p:stCondLst>
                                  <p:childTnLst>
                                    <p:set>
                                      <p:cBhvr>
                                        <p:cTn id="36" dur="1" fill="hold">
                                          <p:stCondLst>
                                            <p:cond delay="0"/>
                                          </p:stCondLst>
                                        </p:cTn>
                                        <p:tgtEl>
                                          <p:spTgt spid="153"/>
                                        </p:tgtEl>
                                        <p:attrNameLst>
                                          <p:attrName>style.visibility</p:attrName>
                                        </p:attrNameLst>
                                      </p:cBhvr>
                                      <p:to>
                                        <p:strVal val="visible"/>
                                      </p:to>
                                    </p:set>
                                    <p:anim calcmode="lin" valueType="num">
                                      <p:cBhvr additive="base">
                                        <p:cTn id="37" dur="500" fill="hold"/>
                                        <p:tgtEl>
                                          <p:spTgt spid="153"/>
                                        </p:tgtEl>
                                        <p:attrNameLst>
                                          <p:attrName>ppt_x</p:attrName>
                                        </p:attrNameLst>
                                      </p:cBhvr>
                                      <p:tavLst>
                                        <p:tav tm="0">
                                          <p:val>
                                            <p:strVal val="1+#ppt_w/2"/>
                                          </p:val>
                                        </p:tav>
                                        <p:tav tm="100000">
                                          <p:val>
                                            <p:strVal val="#ppt_x"/>
                                          </p:val>
                                        </p:tav>
                                      </p:tavLst>
                                    </p:anim>
                                    <p:anim calcmode="lin" valueType="num">
                                      <p:cBhvr additive="base">
                                        <p:cTn id="38" dur="500" fill="hold"/>
                                        <p:tgtEl>
                                          <p:spTgt spid="15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300"/>
                                  </p:stCondLst>
                                  <p:childTnLst>
                                    <p:set>
                                      <p:cBhvr>
                                        <p:cTn id="40" dur="1" fill="hold">
                                          <p:stCondLst>
                                            <p:cond delay="0"/>
                                          </p:stCondLst>
                                        </p:cTn>
                                        <p:tgtEl>
                                          <p:spTgt spid="154"/>
                                        </p:tgtEl>
                                        <p:attrNameLst>
                                          <p:attrName>style.visibility</p:attrName>
                                        </p:attrNameLst>
                                      </p:cBhvr>
                                      <p:to>
                                        <p:strVal val="visible"/>
                                      </p:to>
                                    </p:set>
                                    <p:anim calcmode="lin" valueType="num">
                                      <p:cBhvr additive="base">
                                        <p:cTn id="41" dur="500" fill="hold"/>
                                        <p:tgtEl>
                                          <p:spTgt spid="154"/>
                                        </p:tgtEl>
                                        <p:attrNameLst>
                                          <p:attrName>ppt_x</p:attrName>
                                        </p:attrNameLst>
                                      </p:cBhvr>
                                      <p:tavLst>
                                        <p:tav tm="0">
                                          <p:val>
                                            <p:strVal val="0-#ppt_w/2"/>
                                          </p:val>
                                        </p:tav>
                                        <p:tav tm="100000">
                                          <p:val>
                                            <p:strVal val="#ppt_x"/>
                                          </p:val>
                                        </p:tav>
                                      </p:tavLst>
                                    </p:anim>
                                    <p:anim calcmode="lin" valueType="num">
                                      <p:cBhvr additive="base">
                                        <p:cTn id="42" dur="500" fill="hold"/>
                                        <p:tgtEl>
                                          <p:spTgt spid="15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500"/>
                                  </p:stCondLst>
                                  <p:childTnLst>
                                    <p:set>
                                      <p:cBhvr>
                                        <p:cTn id="44" dur="1" fill="hold">
                                          <p:stCondLst>
                                            <p:cond delay="0"/>
                                          </p:stCondLst>
                                        </p:cTn>
                                        <p:tgtEl>
                                          <p:spTgt spid="155"/>
                                        </p:tgtEl>
                                        <p:attrNameLst>
                                          <p:attrName>style.visibility</p:attrName>
                                        </p:attrNameLst>
                                      </p:cBhvr>
                                      <p:to>
                                        <p:strVal val="visible"/>
                                      </p:to>
                                    </p:set>
                                    <p:anim calcmode="lin" valueType="num">
                                      <p:cBhvr additive="base">
                                        <p:cTn id="45" dur="500" fill="hold"/>
                                        <p:tgtEl>
                                          <p:spTgt spid="155"/>
                                        </p:tgtEl>
                                        <p:attrNameLst>
                                          <p:attrName>ppt_x</p:attrName>
                                        </p:attrNameLst>
                                      </p:cBhvr>
                                      <p:tavLst>
                                        <p:tav tm="0">
                                          <p:val>
                                            <p:strVal val="0-#ppt_w/2"/>
                                          </p:val>
                                        </p:tav>
                                        <p:tav tm="100000">
                                          <p:val>
                                            <p:strVal val="#ppt_x"/>
                                          </p:val>
                                        </p:tav>
                                      </p:tavLst>
                                    </p:anim>
                                    <p:anim calcmode="lin" valueType="num">
                                      <p:cBhvr additive="base">
                                        <p:cTn id="46" dur="500" fill="hold"/>
                                        <p:tgtEl>
                                          <p:spTgt spid="155"/>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500"/>
                                  </p:stCondLst>
                                  <p:childTnLst>
                                    <p:set>
                                      <p:cBhvr>
                                        <p:cTn id="48" dur="1" fill="hold">
                                          <p:stCondLst>
                                            <p:cond delay="0"/>
                                          </p:stCondLst>
                                        </p:cTn>
                                        <p:tgtEl>
                                          <p:spTgt spid="156"/>
                                        </p:tgtEl>
                                        <p:attrNameLst>
                                          <p:attrName>style.visibility</p:attrName>
                                        </p:attrNameLst>
                                      </p:cBhvr>
                                      <p:to>
                                        <p:strVal val="visible"/>
                                      </p:to>
                                    </p:set>
                                    <p:anim calcmode="lin" valueType="num">
                                      <p:cBhvr additive="base">
                                        <p:cTn id="49" dur="500" fill="hold"/>
                                        <p:tgtEl>
                                          <p:spTgt spid="156"/>
                                        </p:tgtEl>
                                        <p:attrNameLst>
                                          <p:attrName>ppt_x</p:attrName>
                                        </p:attrNameLst>
                                      </p:cBhvr>
                                      <p:tavLst>
                                        <p:tav tm="0">
                                          <p:val>
                                            <p:strVal val="1+#ppt_w/2"/>
                                          </p:val>
                                        </p:tav>
                                        <p:tav tm="100000">
                                          <p:val>
                                            <p:strVal val="#ppt_x"/>
                                          </p:val>
                                        </p:tav>
                                      </p:tavLst>
                                    </p:anim>
                                    <p:anim calcmode="lin" valueType="num">
                                      <p:cBhvr additive="base">
                                        <p:cTn id="50" dur="500" fill="hold"/>
                                        <p:tgtEl>
                                          <p:spTgt spid="15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50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0-#ppt_w/2"/>
                                          </p:val>
                                        </p:tav>
                                        <p:tav tm="100000">
                                          <p:val>
                                            <p:strVal val="#ppt_x"/>
                                          </p:val>
                                        </p:tav>
                                      </p:tavLst>
                                    </p:anim>
                                    <p:anim calcmode="lin" valueType="num">
                                      <p:cBhvr additive="base">
                                        <p:cTn id="54" dur="500" fill="hold"/>
                                        <p:tgtEl>
                                          <p:spTgt spid="15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700"/>
                                  </p:stCondLst>
                                  <p:childTnLst>
                                    <p:set>
                                      <p:cBhvr>
                                        <p:cTn id="56" dur="1" fill="hold">
                                          <p:stCondLst>
                                            <p:cond delay="0"/>
                                          </p:stCondLst>
                                        </p:cTn>
                                        <p:tgtEl>
                                          <p:spTgt spid="158"/>
                                        </p:tgtEl>
                                        <p:attrNameLst>
                                          <p:attrName>style.visibility</p:attrName>
                                        </p:attrNameLst>
                                      </p:cBhvr>
                                      <p:to>
                                        <p:strVal val="visible"/>
                                      </p:to>
                                    </p:set>
                                    <p:anim calcmode="lin" valueType="num">
                                      <p:cBhvr additive="base">
                                        <p:cTn id="57" dur="500" fill="hold"/>
                                        <p:tgtEl>
                                          <p:spTgt spid="158"/>
                                        </p:tgtEl>
                                        <p:attrNameLst>
                                          <p:attrName>ppt_x</p:attrName>
                                        </p:attrNameLst>
                                      </p:cBhvr>
                                      <p:tavLst>
                                        <p:tav tm="0">
                                          <p:val>
                                            <p:strVal val="0-#ppt_w/2"/>
                                          </p:val>
                                        </p:tav>
                                        <p:tav tm="100000">
                                          <p:val>
                                            <p:strVal val="#ppt_x"/>
                                          </p:val>
                                        </p:tav>
                                      </p:tavLst>
                                    </p:anim>
                                    <p:anim calcmode="lin" valueType="num">
                                      <p:cBhvr additive="base">
                                        <p:cTn id="58" dur="500" fill="hold"/>
                                        <p:tgtEl>
                                          <p:spTgt spid="15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700"/>
                                  </p:stCondLst>
                                  <p:childTnLst>
                                    <p:set>
                                      <p:cBhvr>
                                        <p:cTn id="60" dur="1" fill="hold">
                                          <p:stCondLst>
                                            <p:cond delay="0"/>
                                          </p:stCondLst>
                                        </p:cTn>
                                        <p:tgtEl>
                                          <p:spTgt spid="159"/>
                                        </p:tgtEl>
                                        <p:attrNameLst>
                                          <p:attrName>style.visibility</p:attrName>
                                        </p:attrNameLst>
                                      </p:cBhvr>
                                      <p:to>
                                        <p:strVal val="visible"/>
                                      </p:to>
                                    </p:set>
                                    <p:anim calcmode="lin" valueType="num">
                                      <p:cBhvr additive="base">
                                        <p:cTn id="61" dur="500" fill="hold"/>
                                        <p:tgtEl>
                                          <p:spTgt spid="159"/>
                                        </p:tgtEl>
                                        <p:attrNameLst>
                                          <p:attrName>ppt_x</p:attrName>
                                        </p:attrNameLst>
                                      </p:cBhvr>
                                      <p:tavLst>
                                        <p:tav tm="0">
                                          <p:val>
                                            <p:strVal val="1+#ppt_w/2"/>
                                          </p:val>
                                        </p:tav>
                                        <p:tav tm="100000">
                                          <p:val>
                                            <p:strVal val="#ppt_x"/>
                                          </p:val>
                                        </p:tav>
                                      </p:tavLst>
                                    </p:anim>
                                    <p:anim calcmode="lin" valueType="num">
                                      <p:cBhvr additive="base">
                                        <p:cTn id="62" dur="500" fill="hold"/>
                                        <p:tgtEl>
                                          <p:spTgt spid="159"/>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700"/>
                                  </p:stCondLst>
                                  <p:childTnLst>
                                    <p:set>
                                      <p:cBhvr>
                                        <p:cTn id="64" dur="1" fill="hold">
                                          <p:stCondLst>
                                            <p:cond delay="0"/>
                                          </p:stCondLst>
                                        </p:cTn>
                                        <p:tgtEl>
                                          <p:spTgt spid="160"/>
                                        </p:tgtEl>
                                        <p:attrNameLst>
                                          <p:attrName>style.visibility</p:attrName>
                                        </p:attrNameLst>
                                      </p:cBhvr>
                                      <p:to>
                                        <p:strVal val="visible"/>
                                      </p:to>
                                    </p:set>
                                    <p:anim calcmode="lin" valueType="num">
                                      <p:cBhvr additive="base">
                                        <p:cTn id="65" dur="500" fill="hold"/>
                                        <p:tgtEl>
                                          <p:spTgt spid="160"/>
                                        </p:tgtEl>
                                        <p:attrNameLst>
                                          <p:attrName>ppt_x</p:attrName>
                                        </p:attrNameLst>
                                      </p:cBhvr>
                                      <p:tavLst>
                                        <p:tav tm="0">
                                          <p:val>
                                            <p:strVal val="0-#ppt_w/2"/>
                                          </p:val>
                                        </p:tav>
                                        <p:tav tm="100000">
                                          <p:val>
                                            <p:strVal val="#ppt_x"/>
                                          </p:val>
                                        </p:tav>
                                      </p:tavLst>
                                    </p:anim>
                                    <p:anim calcmode="lin" valueType="num">
                                      <p:cBhvr additive="base">
                                        <p:cTn id="66" dur="500" fill="hold"/>
                                        <p:tgtEl>
                                          <p:spTgt spid="1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77" grpId="0"/>
      <p:bldP spid="151" grpId="0" animBg="1"/>
      <p:bldP spid="152" grpId="0" animBg="1"/>
      <p:bldP spid="153" grpId="0" animBg="1"/>
      <p:bldP spid="154" grpId="0"/>
      <p:bldP spid="155" grpId="0" animBg="1"/>
      <p:bldP spid="156" grpId="0" animBg="1"/>
      <p:bldP spid="157" grpId="0"/>
      <p:bldP spid="158" grpId="0" animBg="1"/>
      <p:bldP spid="159" grpId="0" animBg="1"/>
      <p:bldP spid="1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网络交友的方式</a:t>
            </a:r>
          </a:p>
        </p:txBody>
      </p:sp>
      <p:sp>
        <p:nvSpPr>
          <p:cNvPr id="76" name="Line 7"/>
          <p:cNvSpPr>
            <a:spLocks noChangeShapeType="1"/>
          </p:cNvSpPr>
          <p:nvPr/>
        </p:nvSpPr>
        <p:spPr bwMode="auto">
          <a:xfrm>
            <a:off x="4575158" y="2288303"/>
            <a:ext cx="0" cy="866611"/>
          </a:xfrm>
          <a:prstGeom prst="line">
            <a:avLst/>
          </a:prstGeom>
          <a:noFill/>
          <a:ln w="19050" cap="flat">
            <a:solidFill>
              <a:schemeClr val="accent2"/>
            </a:solidFill>
            <a:prstDash val="solid"/>
            <a:miter lim="800000"/>
          </a:ln>
          <a:extLst>
            <a:ext uri="{909E8E84-426E-40DD-AFC4-6F175D3DCCD1}">
              <a14:hiddenFill xmlns:a14="http://schemas.microsoft.com/office/drawing/2010/main">
                <a:noFill/>
              </a14:hiddenFill>
            </a:ext>
          </a:extLst>
        </p:spPr>
        <p:txBody>
          <a:bodyPr vert="horz" wrap="square" lIns="68576" tIns="34288" rIns="68576" bIns="34288" numCol="1" anchor="t" anchorCtr="0" compatLnSpc="1"/>
          <a:lstStyle/>
          <a:p>
            <a:endParaRPr lang="zh-CN" altLang="en-US" sz="1015"/>
          </a:p>
        </p:txBody>
      </p:sp>
      <p:sp>
        <p:nvSpPr>
          <p:cNvPr id="77" name="Oval 8"/>
          <p:cNvSpPr>
            <a:spLocks noChangeArrowheads="1"/>
          </p:cNvSpPr>
          <p:nvPr/>
        </p:nvSpPr>
        <p:spPr bwMode="auto">
          <a:xfrm>
            <a:off x="4466362" y="3148219"/>
            <a:ext cx="213646" cy="213646"/>
          </a:xfrm>
          <a:prstGeom prst="ellipse">
            <a:avLst/>
          </a:prstGeom>
          <a:solidFill>
            <a:schemeClr val="accent2"/>
          </a:solidFill>
          <a:ln>
            <a:noFill/>
          </a:ln>
        </p:spPr>
        <p:txBody>
          <a:bodyPr vert="horz" wrap="square" lIns="68576" tIns="34288" rIns="68576" bIns="34288" numCol="1" anchor="t" anchorCtr="0" compatLnSpc="1"/>
          <a:lstStyle/>
          <a:p>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78" name="Oval 9"/>
          <p:cNvSpPr>
            <a:spLocks noChangeArrowheads="1"/>
          </p:cNvSpPr>
          <p:nvPr/>
        </p:nvSpPr>
        <p:spPr bwMode="auto">
          <a:xfrm>
            <a:off x="6230152" y="3148219"/>
            <a:ext cx="215651" cy="213646"/>
          </a:xfrm>
          <a:prstGeom prst="ellipse">
            <a:avLst/>
          </a:prstGeom>
          <a:solidFill>
            <a:schemeClr val="accent1"/>
          </a:solidFill>
          <a:ln>
            <a:noFill/>
          </a:ln>
        </p:spPr>
        <p:txBody>
          <a:bodyPr vert="horz" wrap="square" lIns="68576" tIns="34288" rIns="68576" bIns="34288" numCol="1" anchor="t" anchorCtr="0" compatLnSpc="1"/>
          <a:lstStyle/>
          <a:p>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79" name="Oval 10"/>
          <p:cNvSpPr>
            <a:spLocks noChangeArrowheads="1"/>
          </p:cNvSpPr>
          <p:nvPr/>
        </p:nvSpPr>
        <p:spPr bwMode="auto">
          <a:xfrm>
            <a:off x="7996053" y="3148219"/>
            <a:ext cx="212644" cy="213646"/>
          </a:xfrm>
          <a:prstGeom prst="ellipse">
            <a:avLst/>
          </a:prstGeom>
          <a:solidFill>
            <a:schemeClr val="accent2"/>
          </a:solidFill>
          <a:ln>
            <a:noFill/>
          </a:ln>
        </p:spPr>
        <p:txBody>
          <a:bodyPr vert="horz" wrap="square" lIns="68576" tIns="34288" rIns="68576" bIns="34288" numCol="1" anchor="t" anchorCtr="0" compatLnSpc="1"/>
          <a:lstStyle/>
          <a:p>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80" name="Oval 11"/>
          <p:cNvSpPr>
            <a:spLocks noChangeArrowheads="1"/>
          </p:cNvSpPr>
          <p:nvPr/>
        </p:nvSpPr>
        <p:spPr bwMode="auto">
          <a:xfrm>
            <a:off x="2700780" y="3148219"/>
            <a:ext cx="213646" cy="213646"/>
          </a:xfrm>
          <a:prstGeom prst="ellipse">
            <a:avLst/>
          </a:prstGeom>
          <a:solidFill>
            <a:schemeClr val="accent1"/>
          </a:solidFill>
          <a:ln>
            <a:noFill/>
          </a:ln>
        </p:spPr>
        <p:txBody>
          <a:bodyPr vert="horz" wrap="square" lIns="68576" tIns="34288" rIns="68576" bIns="34288" numCol="1" anchor="t" anchorCtr="0" compatLnSpc="1"/>
          <a:lstStyle/>
          <a:p>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81" name="Oval 12"/>
          <p:cNvSpPr>
            <a:spLocks noChangeArrowheads="1"/>
          </p:cNvSpPr>
          <p:nvPr/>
        </p:nvSpPr>
        <p:spPr bwMode="auto">
          <a:xfrm>
            <a:off x="935198" y="3148219"/>
            <a:ext cx="213646" cy="213646"/>
          </a:xfrm>
          <a:prstGeom prst="ellipse">
            <a:avLst/>
          </a:prstGeom>
          <a:solidFill>
            <a:schemeClr val="accent2"/>
          </a:solidFill>
          <a:ln>
            <a:noFill/>
          </a:ln>
        </p:spPr>
        <p:txBody>
          <a:bodyPr vert="horz" wrap="square" lIns="68576" tIns="34288" rIns="68576" bIns="34288" numCol="1" anchor="t" anchorCtr="0" compatLnSpc="1"/>
          <a:lstStyle/>
          <a:p>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82" name="Freeform 13"/>
          <p:cNvSpPr/>
          <p:nvPr/>
        </p:nvSpPr>
        <p:spPr bwMode="auto">
          <a:xfrm>
            <a:off x="1041626" y="2492722"/>
            <a:ext cx="3533532" cy="662192"/>
          </a:xfrm>
          <a:custGeom>
            <a:avLst/>
            <a:gdLst>
              <a:gd name="T0" fmla="*/ 0 w 1895"/>
              <a:gd name="T1" fmla="*/ 355 h 355"/>
              <a:gd name="T2" fmla="*/ 0 w 1895"/>
              <a:gd name="T3" fmla="*/ 119 h 355"/>
              <a:gd name="T4" fmla="*/ 67 w 1895"/>
              <a:gd name="T5" fmla="*/ 54 h 355"/>
              <a:gd name="T6" fmla="*/ 1826 w 1895"/>
              <a:gd name="T7" fmla="*/ 54 h 355"/>
              <a:gd name="T8" fmla="*/ 1895 w 1895"/>
              <a:gd name="T9" fmla="*/ 0 h 355"/>
            </a:gdLst>
            <a:ahLst/>
            <a:cxnLst>
              <a:cxn ang="0">
                <a:pos x="T0" y="T1"/>
              </a:cxn>
              <a:cxn ang="0">
                <a:pos x="T2" y="T3"/>
              </a:cxn>
              <a:cxn ang="0">
                <a:pos x="T4" y="T5"/>
              </a:cxn>
              <a:cxn ang="0">
                <a:pos x="T6" y="T7"/>
              </a:cxn>
              <a:cxn ang="0">
                <a:pos x="T8" y="T9"/>
              </a:cxn>
            </a:cxnLst>
            <a:rect l="0" t="0" r="r" b="b"/>
            <a:pathLst>
              <a:path w="1895" h="355">
                <a:moveTo>
                  <a:pt x="0" y="355"/>
                </a:moveTo>
                <a:cubicBezTo>
                  <a:pt x="0" y="119"/>
                  <a:pt x="0" y="119"/>
                  <a:pt x="0" y="119"/>
                </a:cubicBezTo>
                <a:cubicBezTo>
                  <a:pt x="0" y="119"/>
                  <a:pt x="1" y="55"/>
                  <a:pt x="67" y="54"/>
                </a:cubicBezTo>
                <a:cubicBezTo>
                  <a:pt x="1826" y="54"/>
                  <a:pt x="1826" y="54"/>
                  <a:pt x="1826" y="54"/>
                </a:cubicBezTo>
                <a:cubicBezTo>
                  <a:pt x="1856" y="54"/>
                  <a:pt x="1884" y="26"/>
                  <a:pt x="1895" y="0"/>
                </a:cubicBezTo>
              </a:path>
            </a:pathLst>
          </a:custGeom>
          <a:noFill/>
          <a:ln w="19050" cap="flat">
            <a:solidFill>
              <a:schemeClr val="accent2"/>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lstStyle/>
          <a:p>
            <a:endParaRPr lang="zh-CN" altLang="en-US" sz="1015"/>
          </a:p>
        </p:txBody>
      </p:sp>
      <p:sp>
        <p:nvSpPr>
          <p:cNvPr id="83" name="Freeform 14"/>
          <p:cNvSpPr/>
          <p:nvPr/>
        </p:nvSpPr>
        <p:spPr bwMode="auto">
          <a:xfrm>
            <a:off x="2807209" y="2712926"/>
            <a:ext cx="1767950" cy="441988"/>
          </a:xfrm>
          <a:custGeom>
            <a:avLst/>
            <a:gdLst>
              <a:gd name="T0" fmla="*/ 0 w 948"/>
              <a:gd name="T1" fmla="*/ 237 h 237"/>
              <a:gd name="T2" fmla="*/ 0 w 948"/>
              <a:gd name="T3" fmla="*/ 119 h 237"/>
              <a:gd name="T4" fmla="*/ 66 w 948"/>
              <a:gd name="T5" fmla="*/ 54 h 237"/>
              <a:gd name="T6" fmla="*/ 877 w 948"/>
              <a:gd name="T7" fmla="*/ 54 h 237"/>
              <a:gd name="T8" fmla="*/ 948 w 948"/>
              <a:gd name="T9" fmla="*/ 0 h 237"/>
            </a:gdLst>
            <a:ahLst/>
            <a:cxnLst>
              <a:cxn ang="0">
                <a:pos x="T0" y="T1"/>
              </a:cxn>
              <a:cxn ang="0">
                <a:pos x="T2" y="T3"/>
              </a:cxn>
              <a:cxn ang="0">
                <a:pos x="T4" y="T5"/>
              </a:cxn>
              <a:cxn ang="0">
                <a:pos x="T6" y="T7"/>
              </a:cxn>
              <a:cxn ang="0">
                <a:pos x="T8" y="T9"/>
              </a:cxn>
            </a:cxnLst>
            <a:rect l="0" t="0" r="r" b="b"/>
            <a:pathLst>
              <a:path w="948" h="237">
                <a:moveTo>
                  <a:pt x="0" y="237"/>
                </a:moveTo>
                <a:cubicBezTo>
                  <a:pt x="0" y="119"/>
                  <a:pt x="0" y="119"/>
                  <a:pt x="0" y="119"/>
                </a:cubicBezTo>
                <a:cubicBezTo>
                  <a:pt x="0" y="119"/>
                  <a:pt x="1" y="55"/>
                  <a:pt x="66" y="54"/>
                </a:cubicBezTo>
                <a:cubicBezTo>
                  <a:pt x="877" y="54"/>
                  <a:pt x="877" y="54"/>
                  <a:pt x="877" y="54"/>
                </a:cubicBezTo>
                <a:cubicBezTo>
                  <a:pt x="909" y="54"/>
                  <a:pt x="937" y="28"/>
                  <a:pt x="948" y="0"/>
                </a:cubicBez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lstStyle/>
          <a:p>
            <a:endParaRPr lang="zh-CN" altLang="en-US" sz="1015"/>
          </a:p>
        </p:txBody>
      </p:sp>
      <p:sp>
        <p:nvSpPr>
          <p:cNvPr id="84" name="Freeform 15"/>
          <p:cNvSpPr/>
          <p:nvPr/>
        </p:nvSpPr>
        <p:spPr bwMode="auto">
          <a:xfrm>
            <a:off x="4575158" y="2492722"/>
            <a:ext cx="3531164" cy="662192"/>
          </a:xfrm>
          <a:custGeom>
            <a:avLst/>
            <a:gdLst>
              <a:gd name="T0" fmla="*/ 1894 w 1894"/>
              <a:gd name="T1" fmla="*/ 355 h 355"/>
              <a:gd name="T2" fmla="*/ 1894 w 1894"/>
              <a:gd name="T3" fmla="*/ 119 h 355"/>
              <a:gd name="T4" fmla="*/ 1828 w 1894"/>
              <a:gd name="T5" fmla="*/ 54 h 355"/>
              <a:gd name="T6" fmla="*/ 68 w 1894"/>
              <a:gd name="T7" fmla="*/ 54 h 355"/>
              <a:gd name="T8" fmla="*/ 0 w 1894"/>
              <a:gd name="T9" fmla="*/ 0 h 355"/>
            </a:gdLst>
            <a:ahLst/>
            <a:cxnLst>
              <a:cxn ang="0">
                <a:pos x="T0" y="T1"/>
              </a:cxn>
              <a:cxn ang="0">
                <a:pos x="T2" y="T3"/>
              </a:cxn>
              <a:cxn ang="0">
                <a:pos x="T4" y="T5"/>
              </a:cxn>
              <a:cxn ang="0">
                <a:pos x="T6" y="T7"/>
              </a:cxn>
              <a:cxn ang="0">
                <a:pos x="T8" y="T9"/>
              </a:cxn>
            </a:cxnLst>
            <a:rect l="0" t="0" r="r" b="b"/>
            <a:pathLst>
              <a:path w="1894" h="355">
                <a:moveTo>
                  <a:pt x="1894" y="355"/>
                </a:moveTo>
                <a:cubicBezTo>
                  <a:pt x="1894" y="119"/>
                  <a:pt x="1894" y="119"/>
                  <a:pt x="1894" y="119"/>
                </a:cubicBezTo>
                <a:cubicBezTo>
                  <a:pt x="1894" y="119"/>
                  <a:pt x="1893" y="55"/>
                  <a:pt x="1828" y="54"/>
                </a:cubicBezTo>
                <a:cubicBezTo>
                  <a:pt x="68" y="54"/>
                  <a:pt x="68" y="54"/>
                  <a:pt x="68" y="54"/>
                </a:cubicBezTo>
                <a:cubicBezTo>
                  <a:pt x="38" y="54"/>
                  <a:pt x="10" y="26"/>
                  <a:pt x="0" y="0"/>
                </a:cubicBezTo>
              </a:path>
            </a:pathLst>
          </a:custGeom>
          <a:noFill/>
          <a:ln w="19050" cap="flat">
            <a:solidFill>
              <a:schemeClr val="accent2"/>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lstStyle/>
          <a:p>
            <a:endParaRPr lang="zh-CN" altLang="en-US" sz="1015"/>
          </a:p>
        </p:txBody>
      </p:sp>
      <p:sp>
        <p:nvSpPr>
          <p:cNvPr id="85" name="Freeform 16"/>
          <p:cNvSpPr/>
          <p:nvPr/>
        </p:nvSpPr>
        <p:spPr bwMode="auto">
          <a:xfrm>
            <a:off x="4575158" y="2712926"/>
            <a:ext cx="1765582" cy="441988"/>
          </a:xfrm>
          <a:custGeom>
            <a:avLst/>
            <a:gdLst>
              <a:gd name="T0" fmla="*/ 947 w 947"/>
              <a:gd name="T1" fmla="*/ 237 h 237"/>
              <a:gd name="T2" fmla="*/ 947 w 947"/>
              <a:gd name="T3" fmla="*/ 119 h 237"/>
              <a:gd name="T4" fmla="*/ 881 w 947"/>
              <a:gd name="T5" fmla="*/ 54 h 237"/>
              <a:gd name="T6" fmla="*/ 70 w 947"/>
              <a:gd name="T7" fmla="*/ 54 h 237"/>
              <a:gd name="T8" fmla="*/ 0 w 947"/>
              <a:gd name="T9" fmla="*/ 0 h 237"/>
            </a:gdLst>
            <a:ahLst/>
            <a:cxnLst>
              <a:cxn ang="0">
                <a:pos x="T0" y="T1"/>
              </a:cxn>
              <a:cxn ang="0">
                <a:pos x="T2" y="T3"/>
              </a:cxn>
              <a:cxn ang="0">
                <a:pos x="T4" y="T5"/>
              </a:cxn>
              <a:cxn ang="0">
                <a:pos x="T6" y="T7"/>
              </a:cxn>
              <a:cxn ang="0">
                <a:pos x="T8" y="T9"/>
              </a:cxn>
            </a:cxnLst>
            <a:rect l="0" t="0" r="r" b="b"/>
            <a:pathLst>
              <a:path w="947" h="237">
                <a:moveTo>
                  <a:pt x="947" y="237"/>
                </a:moveTo>
                <a:cubicBezTo>
                  <a:pt x="947" y="119"/>
                  <a:pt x="947" y="119"/>
                  <a:pt x="947" y="119"/>
                </a:cubicBezTo>
                <a:cubicBezTo>
                  <a:pt x="947" y="119"/>
                  <a:pt x="946" y="55"/>
                  <a:pt x="881" y="54"/>
                </a:cubicBezTo>
                <a:cubicBezTo>
                  <a:pt x="70" y="54"/>
                  <a:pt x="70" y="54"/>
                  <a:pt x="70" y="54"/>
                </a:cubicBezTo>
                <a:cubicBezTo>
                  <a:pt x="38" y="54"/>
                  <a:pt x="11" y="28"/>
                  <a:pt x="0" y="0"/>
                </a:cubicBez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lstStyle/>
          <a:p>
            <a:endParaRPr lang="zh-CN" altLang="en-US" sz="1015"/>
          </a:p>
        </p:txBody>
      </p:sp>
      <p:sp>
        <p:nvSpPr>
          <p:cNvPr id="86" name="Freeform 6"/>
          <p:cNvSpPr/>
          <p:nvPr/>
        </p:nvSpPr>
        <p:spPr bwMode="auto">
          <a:xfrm>
            <a:off x="4078963" y="1101889"/>
            <a:ext cx="986076" cy="1253849"/>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chemeClr val="accent2"/>
          </a:solidFill>
          <a:ln w="5" cap="flat">
            <a:noFill/>
            <a:prstDash val="solid"/>
            <a:miter lim="800000"/>
          </a:ln>
        </p:spPr>
        <p:txBody>
          <a:bodyPr vert="horz" wrap="square" lIns="68576" tIns="215988" rIns="68576" bIns="34288" numCol="1" anchor="t" anchorCtr="0" compatLnSpc="1"/>
          <a:lstStyle/>
          <a:p>
            <a:pPr lvl="0" algn="ctr"/>
            <a:r>
              <a:rPr lang="zh-CN" altLang="en-US" kern="0" dirty="0">
                <a:solidFill>
                  <a:prstClr val="white"/>
                </a:solidFill>
                <a:latin typeface="AvantGarde Md BT" pitchFamily="34" charset="0"/>
                <a:ea typeface="微软雅黑" panose="020B0503020204020204" pitchFamily="34" charset="-122"/>
              </a:rPr>
              <a:t>网络交友方式</a:t>
            </a:r>
          </a:p>
        </p:txBody>
      </p:sp>
      <p:sp>
        <p:nvSpPr>
          <p:cNvPr id="87" name="矩形 86"/>
          <p:cNvSpPr/>
          <p:nvPr/>
        </p:nvSpPr>
        <p:spPr>
          <a:xfrm>
            <a:off x="463611" y="3502755"/>
            <a:ext cx="1227075" cy="323165"/>
          </a:xfrm>
          <a:prstGeom prst="rect">
            <a:avLst/>
          </a:prstGeom>
        </p:spPr>
        <p:txBody>
          <a:bodyPr wrap="square" anchor="ctr" anchorCtr="0">
            <a:spAutoFit/>
          </a:bodyPr>
          <a:lstStyle/>
          <a:p>
            <a:pPr algn="ctr"/>
            <a:r>
              <a:rPr lang="zh-CN" altLang="en-US" sz="1500" dirty="0">
                <a:solidFill>
                  <a:schemeClr val="accent1"/>
                </a:solidFill>
                <a:ea typeface="张海山锐谐体" panose="02000000000000000000" pitchFamily="2" charset="-122"/>
              </a:rPr>
              <a:t> </a:t>
            </a:r>
            <a:r>
              <a:rPr lang="en-US" altLang="zh-CN" sz="1500" dirty="0">
                <a:solidFill>
                  <a:schemeClr val="accent1"/>
                </a:solidFill>
                <a:latin typeface="张海山锐谐体" panose="02000000000000000000" pitchFamily="2" charset="-122"/>
                <a:ea typeface="张海山锐谐体" panose="02000000000000000000" pitchFamily="2" charset="-122"/>
              </a:rPr>
              <a:t>QQ</a:t>
            </a:r>
            <a:r>
              <a:rPr lang="zh-CN" altLang="en-US" sz="1500" dirty="0">
                <a:solidFill>
                  <a:schemeClr val="accent1"/>
                </a:solidFill>
                <a:latin typeface="张海山锐谐体" panose="02000000000000000000" pitchFamily="2" charset="-122"/>
                <a:ea typeface="张海山锐谐体" panose="02000000000000000000" pitchFamily="2" charset="-122"/>
              </a:rPr>
              <a:t>、微信</a:t>
            </a:r>
            <a:endParaRPr lang="en-GB" altLang="zh-CN" sz="1500" b="1" dirty="0">
              <a:solidFill>
                <a:schemeClr val="accent1"/>
              </a:solidFill>
              <a:latin typeface="张海山锐谐体" panose="02000000000000000000" pitchFamily="2" charset="-122"/>
              <a:ea typeface="张海山锐谐体" panose="02000000000000000000" pitchFamily="2" charset="-122"/>
            </a:endParaRPr>
          </a:p>
        </p:txBody>
      </p:sp>
      <p:sp>
        <p:nvSpPr>
          <p:cNvPr id="89" name="矩形 88"/>
          <p:cNvSpPr/>
          <p:nvPr/>
        </p:nvSpPr>
        <p:spPr>
          <a:xfrm>
            <a:off x="2193670" y="3502755"/>
            <a:ext cx="1227075" cy="323165"/>
          </a:xfrm>
          <a:prstGeom prst="rect">
            <a:avLst/>
          </a:prstGeom>
        </p:spPr>
        <p:txBody>
          <a:bodyPr wrap="square" anchor="ctr" anchorCtr="0">
            <a:spAutoFit/>
          </a:bodyPr>
          <a:lstStyle/>
          <a:p>
            <a:pPr algn="ctr"/>
            <a:r>
              <a:rPr lang="zh-CN" altLang="en-US" sz="1500" dirty="0">
                <a:solidFill>
                  <a:schemeClr val="accent1"/>
                </a:solidFill>
                <a:ea typeface="张海山锐谐体" panose="02000000000000000000" pitchFamily="2" charset="-122"/>
              </a:rPr>
              <a:t> 微博</a:t>
            </a:r>
            <a:endParaRPr lang="en-GB" altLang="zh-CN" sz="1500" b="1" dirty="0">
              <a:solidFill>
                <a:schemeClr val="accent1"/>
              </a:solidFill>
              <a:latin typeface="张海山锐谐体" panose="02000000000000000000" pitchFamily="2" charset="-122"/>
              <a:ea typeface="张海山锐谐体" panose="02000000000000000000" pitchFamily="2" charset="-122"/>
            </a:endParaRPr>
          </a:p>
        </p:txBody>
      </p:sp>
      <p:sp>
        <p:nvSpPr>
          <p:cNvPr id="91" name="矩形 90"/>
          <p:cNvSpPr/>
          <p:nvPr/>
        </p:nvSpPr>
        <p:spPr>
          <a:xfrm>
            <a:off x="3958463" y="3502755"/>
            <a:ext cx="1227075" cy="323165"/>
          </a:xfrm>
          <a:prstGeom prst="rect">
            <a:avLst/>
          </a:prstGeom>
        </p:spPr>
        <p:txBody>
          <a:bodyPr wrap="square" anchor="ctr" anchorCtr="0">
            <a:spAutoFit/>
          </a:bodyPr>
          <a:lstStyle/>
          <a:p>
            <a:pPr algn="ctr"/>
            <a:r>
              <a:rPr lang="zh-CN" altLang="en-US" sz="1500" dirty="0">
                <a:solidFill>
                  <a:schemeClr val="accent1"/>
                </a:solidFill>
                <a:ea typeface="张海山锐谐体" panose="02000000000000000000" pitchFamily="2" charset="-122"/>
              </a:rPr>
              <a:t> </a:t>
            </a:r>
            <a:r>
              <a:rPr lang="en-US" altLang="zh-CN" sz="1500" dirty="0">
                <a:solidFill>
                  <a:schemeClr val="accent1"/>
                </a:solidFill>
                <a:latin typeface="张海山锐谐体" panose="02000000000000000000" pitchFamily="2" charset="-122"/>
                <a:ea typeface="张海山锐谐体" panose="02000000000000000000" pitchFamily="2" charset="-122"/>
              </a:rPr>
              <a:t>MSN</a:t>
            </a:r>
            <a:endParaRPr lang="en-GB" altLang="zh-CN" sz="1500" b="1" dirty="0">
              <a:solidFill>
                <a:schemeClr val="accent1"/>
              </a:solidFill>
              <a:latin typeface="张海山锐谐体" panose="02000000000000000000" pitchFamily="2" charset="-122"/>
              <a:ea typeface="张海山锐谐体" panose="02000000000000000000" pitchFamily="2" charset="-122"/>
            </a:endParaRPr>
          </a:p>
        </p:txBody>
      </p:sp>
      <p:sp>
        <p:nvSpPr>
          <p:cNvPr id="93" name="矩形 92"/>
          <p:cNvSpPr/>
          <p:nvPr/>
        </p:nvSpPr>
        <p:spPr>
          <a:xfrm>
            <a:off x="5724439" y="3502755"/>
            <a:ext cx="1227075" cy="323165"/>
          </a:xfrm>
          <a:prstGeom prst="rect">
            <a:avLst/>
          </a:prstGeom>
        </p:spPr>
        <p:txBody>
          <a:bodyPr wrap="square" anchor="ctr" anchorCtr="0">
            <a:spAutoFit/>
          </a:bodyPr>
          <a:lstStyle/>
          <a:p>
            <a:pPr algn="ctr"/>
            <a:r>
              <a:rPr lang="zh-CN" altLang="en-US" sz="1500" dirty="0">
                <a:solidFill>
                  <a:schemeClr val="accent1"/>
                </a:solidFill>
                <a:ea typeface="张海山锐谐体" panose="02000000000000000000" pitchFamily="2" charset="-122"/>
              </a:rPr>
              <a:t> 游戏社区</a:t>
            </a:r>
            <a:endParaRPr lang="en-GB" altLang="zh-CN" sz="1500" b="1" dirty="0">
              <a:solidFill>
                <a:schemeClr val="accent1"/>
              </a:solidFill>
              <a:latin typeface="张海山锐谐体" panose="02000000000000000000" pitchFamily="2" charset="-122"/>
              <a:ea typeface="张海山锐谐体" panose="02000000000000000000" pitchFamily="2" charset="-122"/>
            </a:endParaRPr>
          </a:p>
        </p:txBody>
      </p:sp>
      <p:sp>
        <p:nvSpPr>
          <p:cNvPr id="95" name="矩形 94"/>
          <p:cNvSpPr/>
          <p:nvPr/>
        </p:nvSpPr>
        <p:spPr>
          <a:xfrm>
            <a:off x="7488838" y="3502755"/>
            <a:ext cx="1227075" cy="323165"/>
          </a:xfrm>
          <a:prstGeom prst="rect">
            <a:avLst/>
          </a:prstGeom>
        </p:spPr>
        <p:txBody>
          <a:bodyPr wrap="square" anchor="ctr" anchorCtr="0">
            <a:spAutoFit/>
          </a:bodyPr>
          <a:lstStyle/>
          <a:p>
            <a:pPr algn="ctr"/>
            <a:r>
              <a:rPr lang="zh-CN" altLang="en-US" sz="1500" dirty="0">
                <a:solidFill>
                  <a:schemeClr val="accent1"/>
                </a:solidFill>
                <a:latin typeface="张海山锐谐体" panose="02000000000000000000" pitchFamily="2" charset="-122"/>
                <a:ea typeface="张海山锐谐体" panose="02000000000000000000" pitchFamily="2" charset="-122"/>
              </a:rPr>
              <a:t>社交网站</a:t>
            </a:r>
            <a:endParaRPr lang="en-GB" altLang="zh-CN" sz="1500" dirty="0">
              <a:solidFill>
                <a:schemeClr val="accent1"/>
              </a:solidFill>
              <a:latin typeface="张海山锐谐体" panose="02000000000000000000" pitchFamily="2" charset="-122"/>
              <a:ea typeface="张海山锐谐体" panose="02000000000000000000" pitchFamily="2" charset="-122"/>
            </a:endParaRPr>
          </a:p>
        </p:txBody>
      </p:sp>
      <p:sp>
        <p:nvSpPr>
          <p:cNvPr id="98" name="Shape 1805"/>
          <p:cNvSpPr/>
          <p:nvPr/>
        </p:nvSpPr>
        <p:spPr>
          <a:xfrm>
            <a:off x="836908" y="4181731"/>
            <a:ext cx="7601919" cy="520987"/>
          </a:xfrm>
          <a:prstGeom prst="roundRect">
            <a:avLst>
              <a:gd name="adj" fmla="val 50000"/>
            </a:avLst>
          </a:prstGeom>
          <a:solidFill>
            <a:schemeClr val="accent1"/>
          </a:solidFill>
          <a:ln w="12700">
            <a:noFill/>
            <a:miter lim="400000"/>
          </a:ln>
        </p:spPr>
        <p:txBody>
          <a:bodyPr lIns="15062" tIns="15062" rIns="15062" bIns="15062" anchor="ctr"/>
          <a:lstStyle/>
          <a:p>
            <a:pPr lvl="0"/>
            <a:endParaRPr sz="1055">
              <a:ea typeface="张海山锐谐体" panose="02000000000000000000" pitchFamily="2" charset="-122"/>
            </a:endParaRPr>
          </a:p>
        </p:txBody>
      </p:sp>
      <p:sp>
        <p:nvSpPr>
          <p:cNvPr id="99" name="Text Placeholder 3"/>
          <p:cNvSpPr txBox="1"/>
          <p:nvPr/>
        </p:nvSpPr>
        <p:spPr>
          <a:xfrm>
            <a:off x="1046135" y="4160082"/>
            <a:ext cx="7384942" cy="57259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n-US" altLang="zh-CN" sz="1400" dirty="0">
                <a:solidFill>
                  <a:schemeClr val="bg1"/>
                </a:solidFill>
                <a:latin typeface="微软雅黑" panose="020B0503020204020204" pitchFamily="34" charset="-122"/>
                <a:ea typeface="微软雅黑" panose="020B0503020204020204" pitchFamily="34" charset="-122"/>
              </a:rPr>
              <a:t> </a:t>
            </a:r>
            <a:r>
              <a:rPr lang="zh-CN" altLang="zh-CN" sz="1400" dirty="0">
                <a:solidFill>
                  <a:schemeClr val="bg1"/>
                </a:solidFill>
                <a:latin typeface="微软雅黑" panose="020B0503020204020204" pitchFamily="34" charset="-122"/>
                <a:ea typeface="微软雅黑" panose="020B0503020204020204" pitchFamily="34" charset="-122"/>
              </a:rPr>
              <a:t>在形式众多的网络交友方式中，即时通信最受大学生的喜爱，交友方式主要有以</a:t>
            </a:r>
            <a:r>
              <a:rPr lang="zh-CN" altLang="en-US" sz="1400" dirty="0">
                <a:solidFill>
                  <a:schemeClr val="bg1"/>
                </a:solidFill>
                <a:latin typeface="微软雅黑" panose="020B0503020204020204" pitchFamily="34" charset="-122"/>
                <a:ea typeface="微软雅黑" panose="020B0503020204020204" pitchFamily="34" charset="-122"/>
              </a:rPr>
              <a:t>上</a:t>
            </a:r>
            <a:r>
              <a:rPr lang="zh-CN" altLang="zh-CN" sz="1400" dirty="0">
                <a:solidFill>
                  <a:schemeClr val="bg1"/>
                </a:solidFill>
                <a:latin typeface="微软雅黑" panose="020B0503020204020204" pitchFamily="34" charset="-122"/>
                <a:ea typeface="微软雅黑" panose="020B0503020204020204" pitchFamily="34" charset="-122"/>
              </a:rPr>
              <a:t>几类:</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5" name="图片 24">
            <a:extLst>
              <a:ext uri="{FF2B5EF4-FFF2-40B4-BE49-F238E27FC236}">
                <a16:creationId xmlns:a16="http://schemas.microsoft.com/office/drawing/2014/main" id="{BDF142D1-F2CE-401C-B7A0-44EF2B7F9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706">
        <p:fade/>
      </p:transition>
    </mc:Choice>
    <mc:Fallback xmlns="">
      <p:transition spd="med" advTm="6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47" presetClass="entr" presetSubtype="0" fill="hold" grpId="0" nodeType="after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1000"/>
                                        <p:tgtEl>
                                          <p:spTgt spid="86"/>
                                        </p:tgtEl>
                                      </p:cBhvr>
                                    </p:animEffect>
                                    <p:anim calcmode="lin" valueType="num">
                                      <p:cBhvr>
                                        <p:cTn id="27" dur="1000" fill="hold"/>
                                        <p:tgtEl>
                                          <p:spTgt spid="86"/>
                                        </p:tgtEl>
                                        <p:attrNameLst>
                                          <p:attrName>ppt_x</p:attrName>
                                        </p:attrNameLst>
                                      </p:cBhvr>
                                      <p:tavLst>
                                        <p:tav tm="0">
                                          <p:val>
                                            <p:strVal val="#ppt_x"/>
                                          </p:val>
                                        </p:tav>
                                        <p:tav tm="100000">
                                          <p:val>
                                            <p:strVal val="#ppt_x"/>
                                          </p:val>
                                        </p:tav>
                                      </p:tavLst>
                                    </p:anim>
                                    <p:anim calcmode="lin" valueType="num">
                                      <p:cBhvr>
                                        <p:cTn id="28" dur="1000" fill="hold"/>
                                        <p:tgtEl>
                                          <p:spTgt spid="86"/>
                                        </p:tgtEl>
                                        <p:attrNameLst>
                                          <p:attrName>ppt_y</p:attrName>
                                        </p:attrNameLst>
                                      </p:cBhvr>
                                      <p:tavLst>
                                        <p:tav tm="0">
                                          <p:val>
                                            <p:strVal val="#ppt_y-.1"/>
                                          </p:val>
                                        </p:tav>
                                        <p:tav tm="100000">
                                          <p:val>
                                            <p:strVal val="#ppt_y"/>
                                          </p:val>
                                        </p:tav>
                                      </p:tavLst>
                                    </p:anim>
                                  </p:childTnLst>
                                </p:cTn>
                              </p:par>
                            </p:childTnLst>
                          </p:cTn>
                        </p:par>
                        <p:par>
                          <p:cTn id="29" fill="hold">
                            <p:stCondLst>
                              <p:cond delay="1800"/>
                            </p:stCondLst>
                            <p:childTnLst>
                              <p:par>
                                <p:cTn id="30" presetID="22" presetClass="entr" presetSubtype="1" fill="hold" grpId="0"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up)">
                                      <p:cBhvr>
                                        <p:cTn id="32" dur="500"/>
                                        <p:tgtEl>
                                          <p:spTgt spid="7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right)">
                                      <p:cBhvr>
                                        <p:cTn id="35" dur="500"/>
                                        <p:tgtEl>
                                          <p:spTgt spid="8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wipe(right)">
                                      <p:cBhvr>
                                        <p:cTn id="38" dur="500"/>
                                        <p:tgtEl>
                                          <p:spTgt spid="8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wipe(left)">
                                      <p:cBhvr>
                                        <p:cTn id="41" dur="500"/>
                                        <p:tgtEl>
                                          <p:spTgt spid="8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left)">
                                      <p:cBhvr>
                                        <p:cTn id="44" dur="500"/>
                                        <p:tgtEl>
                                          <p:spTgt spid="85"/>
                                        </p:tgtEl>
                                      </p:cBhvr>
                                    </p:animEffect>
                                  </p:childTnLst>
                                </p:cTn>
                              </p:par>
                            </p:childTnLst>
                          </p:cTn>
                        </p:par>
                        <p:par>
                          <p:cTn id="45" fill="hold">
                            <p:stCondLst>
                              <p:cond delay="2300"/>
                            </p:stCondLst>
                            <p:childTnLst>
                              <p:par>
                                <p:cTn id="46" presetID="23" presetClass="entr" presetSubtype="288"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500" fill="hold"/>
                                        <p:tgtEl>
                                          <p:spTgt spid="77"/>
                                        </p:tgtEl>
                                        <p:attrNameLst>
                                          <p:attrName>ppt_w</p:attrName>
                                        </p:attrNameLst>
                                      </p:cBhvr>
                                      <p:tavLst>
                                        <p:tav tm="0">
                                          <p:val>
                                            <p:strVal val="4/3*#ppt_w"/>
                                          </p:val>
                                        </p:tav>
                                        <p:tav tm="100000">
                                          <p:val>
                                            <p:strVal val="#ppt_w"/>
                                          </p:val>
                                        </p:tav>
                                      </p:tavLst>
                                    </p:anim>
                                    <p:anim calcmode="lin" valueType="num">
                                      <p:cBhvr>
                                        <p:cTn id="49" dur="500" fill="hold"/>
                                        <p:tgtEl>
                                          <p:spTgt spid="77"/>
                                        </p:tgtEl>
                                        <p:attrNameLst>
                                          <p:attrName>ppt_h</p:attrName>
                                        </p:attrNameLst>
                                      </p:cBhvr>
                                      <p:tavLst>
                                        <p:tav tm="0">
                                          <p:val>
                                            <p:strVal val="4/3*#ppt_h"/>
                                          </p:val>
                                        </p:tav>
                                        <p:tav tm="100000">
                                          <p:val>
                                            <p:strVal val="#ppt_h"/>
                                          </p:val>
                                        </p:tav>
                                      </p:tavLst>
                                    </p:anim>
                                  </p:childTnLst>
                                </p:cTn>
                              </p:par>
                              <p:par>
                                <p:cTn id="50" presetID="23" presetClass="entr" presetSubtype="288" fill="hold" grpId="0" nodeType="withEffect">
                                  <p:stCondLst>
                                    <p:cond delay="20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strVal val="4/3*#ppt_w"/>
                                          </p:val>
                                        </p:tav>
                                        <p:tav tm="100000">
                                          <p:val>
                                            <p:strVal val="#ppt_w"/>
                                          </p:val>
                                        </p:tav>
                                      </p:tavLst>
                                    </p:anim>
                                    <p:anim calcmode="lin" valueType="num">
                                      <p:cBhvr>
                                        <p:cTn id="53" dur="500" fill="hold"/>
                                        <p:tgtEl>
                                          <p:spTgt spid="80"/>
                                        </p:tgtEl>
                                        <p:attrNameLst>
                                          <p:attrName>ppt_h</p:attrName>
                                        </p:attrNameLst>
                                      </p:cBhvr>
                                      <p:tavLst>
                                        <p:tav tm="0">
                                          <p:val>
                                            <p:strVal val="4/3*#ppt_h"/>
                                          </p:val>
                                        </p:tav>
                                        <p:tav tm="100000">
                                          <p:val>
                                            <p:strVal val="#ppt_h"/>
                                          </p:val>
                                        </p:tav>
                                      </p:tavLst>
                                    </p:anim>
                                  </p:childTnLst>
                                </p:cTn>
                              </p:par>
                              <p:par>
                                <p:cTn id="54" presetID="23" presetClass="entr" presetSubtype="288" fill="hold" grpId="0" nodeType="withEffect">
                                  <p:stCondLst>
                                    <p:cond delay="200"/>
                                  </p:stCondLst>
                                  <p:childTnLst>
                                    <p:set>
                                      <p:cBhvr>
                                        <p:cTn id="55" dur="1" fill="hold">
                                          <p:stCondLst>
                                            <p:cond delay="0"/>
                                          </p:stCondLst>
                                        </p:cTn>
                                        <p:tgtEl>
                                          <p:spTgt spid="78"/>
                                        </p:tgtEl>
                                        <p:attrNameLst>
                                          <p:attrName>style.visibility</p:attrName>
                                        </p:attrNameLst>
                                      </p:cBhvr>
                                      <p:to>
                                        <p:strVal val="visible"/>
                                      </p:to>
                                    </p:set>
                                    <p:anim calcmode="lin" valueType="num">
                                      <p:cBhvr>
                                        <p:cTn id="56" dur="500" fill="hold"/>
                                        <p:tgtEl>
                                          <p:spTgt spid="78"/>
                                        </p:tgtEl>
                                        <p:attrNameLst>
                                          <p:attrName>ppt_w</p:attrName>
                                        </p:attrNameLst>
                                      </p:cBhvr>
                                      <p:tavLst>
                                        <p:tav tm="0">
                                          <p:val>
                                            <p:strVal val="4/3*#ppt_w"/>
                                          </p:val>
                                        </p:tav>
                                        <p:tav tm="100000">
                                          <p:val>
                                            <p:strVal val="#ppt_w"/>
                                          </p:val>
                                        </p:tav>
                                      </p:tavLst>
                                    </p:anim>
                                    <p:anim calcmode="lin" valueType="num">
                                      <p:cBhvr>
                                        <p:cTn id="57" dur="500" fill="hold"/>
                                        <p:tgtEl>
                                          <p:spTgt spid="78"/>
                                        </p:tgtEl>
                                        <p:attrNameLst>
                                          <p:attrName>ppt_h</p:attrName>
                                        </p:attrNameLst>
                                      </p:cBhvr>
                                      <p:tavLst>
                                        <p:tav tm="0">
                                          <p:val>
                                            <p:strVal val="4/3*#ppt_h"/>
                                          </p:val>
                                        </p:tav>
                                        <p:tav tm="100000">
                                          <p:val>
                                            <p:strVal val="#ppt_h"/>
                                          </p:val>
                                        </p:tav>
                                      </p:tavLst>
                                    </p:anim>
                                  </p:childTnLst>
                                </p:cTn>
                              </p:par>
                              <p:par>
                                <p:cTn id="58" presetID="23" presetClass="entr" presetSubtype="288" fill="hold" grpId="0" nodeType="withEffect">
                                  <p:stCondLst>
                                    <p:cond delay="400"/>
                                  </p:stCondLst>
                                  <p:childTnLst>
                                    <p:set>
                                      <p:cBhvr>
                                        <p:cTn id="59" dur="1" fill="hold">
                                          <p:stCondLst>
                                            <p:cond delay="0"/>
                                          </p:stCondLst>
                                        </p:cTn>
                                        <p:tgtEl>
                                          <p:spTgt spid="81"/>
                                        </p:tgtEl>
                                        <p:attrNameLst>
                                          <p:attrName>style.visibility</p:attrName>
                                        </p:attrNameLst>
                                      </p:cBhvr>
                                      <p:to>
                                        <p:strVal val="visible"/>
                                      </p:to>
                                    </p:set>
                                    <p:anim calcmode="lin" valueType="num">
                                      <p:cBhvr>
                                        <p:cTn id="60" dur="500" fill="hold"/>
                                        <p:tgtEl>
                                          <p:spTgt spid="81"/>
                                        </p:tgtEl>
                                        <p:attrNameLst>
                                          <p:attrName>ppt_w</p:attrName>
                                        </p:attrNameLst>
                                      </p:cBhvr>
                                      <p:tavLst>
                                        <p:tav tm="0">
                                          <p:val>
                                            <p:strVal val="4/3*#ppt_w"/>
                                          </p:val>
                                        </p:tav>
                                        <p:tav tm="100000">
                                          <p:val>
                                            <p:strVal val="#ppt_w"/>
                                          </p:val>
                                        </p:tav>
                                      </p:tavLst>
                                    </p:anim>
                                    <p:anim calcmode="lin" valueType="num">
                                      <p:cBhvr>
                                        <p:cTn id="61" dur="500" fill="hold"/>
                                        <p:tgtEl>
                                          <p:spTgt spid="81"/>
                                        </p:tgtEl>
                                        <p:attrNameLst>
                                          <p:attrName>ppt_h</p:attrName>
                                        </p:attrNameLst>
                                      </p:cBhvr>
                                      <p:tavLst>
                                        <p:tav tm="0">
                                          <p:val>
                                            <p:strVal val="4/3*#ppt_h"/>
                                          </p:val>
                                        </p:tav>
                                        <p:tav tm="100000">
                                          <p:val>
                                            <p:strVal val="#ppt_h"/>
                                          </p:val>
                                        </p:tav>
                                      </p:tavLst>
                                    </p:anim>
                                  </p:childTnLst>
                                </p:cTn>
                              </p:par>
                              <p:par>
                                <p:cTn id="62" presetID="23" presetClass="entr" presetSubtype="288" fill="hold" grpId="0" nodeType="withEffect">
                                  <p:stCondLst>
                                    <p:cond delay="400"/>
                                  </p:stCondLst>
                                  <p:childTnLst>
                                    <p:set>
                                      <p:cBhvr>
                                        <p:cTn id="63" dur="1" fill="hold">
                                          <p:stCondLst>
                                            <p:cond delay="0"/>
                                          </p:stCondLst>
                                        </p:cTn>
                                        <p:tgtEl>
                                          <p:spTgt spid="79"/>
                                        </p:tgtEl>
                                        <p:attrNameLst>
                                          <p:attrName>style.visibility</p:attrName>
                                        </p:attrNameLst>
                                      </p:cBhvr>
                                      <p:to>
                                        <p:strVal val="visible"/>
                                      </p:to>
                                    </p:set>
                                    <p:anim calcmode="lin" valueType="num">
                                      <p:cBhvr>
                                        <p:cTn id="64" dur="500" fill="hold"/>
                                        <p:tgtEl>
                                          <p:spTgt spid="79"/>
                                        </p:tgtEl>
                                        <p:attrNameLst>
                                          <p:attrName>ppt_w</p:attrName>
                                        </p:attrNameLst>
                                      </p:cBhvr>
                                      <p:tavLst>
                                        <p:tav tm="0">
                                          <p:val>
                                            <p:strVal val="4/3*#ppt_w"/>
                                          </p:val>
                                        </p:tav>
                                        <p:tav tm="100000">
                                          <p:val>
                                            <p:strVal val="#ppt_w"/>
                                          </p:val>
                                        </p:tav>
                                      </p:tavLst>
                                    </p:anim>
                                    <p:anim calcmode="lin" valueType="num">
                                      <p:cBhvr>
                                        <p:cTn id="65" dur="500" fill="hold"/>
                                        <p:tgtEl>
                                          <p:spTgt spid="79"/>
                                        </p:tgtEl>
                                        <p:attrNameLst>
                                          <p:attrName>ppt_h</p:attrName>
                                        </p:attrNameLst>
                                      </p:cBhvr>
                                      <p:tavLst>
                                        <p:tav tm="0">
                                          <p:val>
                                            <p:strVal val="4/3*#ppt_h"/>
                                          </p:val>
                                        </p:tav>
                                        <p:tav tm="100000">
                                          <p:val>
                                            <p:strVal val="#ppt_h"/>
                                          </p:val>
                                        </p:tav>
                                      </p:tavLst>
                                    </p:anim>
                                  </p:childTnLst>
                                </p:cTn>
                              </p:par>
                            </p:childTnLst>
                          </p:cTn>
                        </p:par>
                        <p:par>
                          <p:cTn id="66" fill="hold">
                            <p:stCondLst>
                              <p:cond delay="3200"/>
                            </p:stCondLst>
                            <p:childTnLst>
                              <p:par>
                                <p:cTn id="67" presetID="10" presetClass="entr" presetSubtype="0" fill="hold" grpId="0" nodeType="after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fade">
                                      <p:cBhvr>
                                        <p:cTn id="69" dur="500"/>
                                        <p:tgtEl>
                                          <p:spTgt spid="87"/>
                                        </p:tgtEl>
                                      </p:cBhvr>
                                    </p:animEffect>
                                  </p:childTnLst>
                                </p:cTn>
                              </p:par>
                            </p:childTnLst>
                          </p:cTn>
                        </p:par>
                        <p:par>
                          <p:cTn id="70" fill="hold">
                            <p:stCondLst>
                              <p:cond delay="3700"/>
                            </p:stCondLst>
                            <p:childTnLst>
                              <p:par>
                                <p:cTn id="71" presetID="10" presetClass="entr" presetSubtype="0" fill="hold" grpId="0" nodeType="afterEffect">
                                  <p:stCondLst>
                                    <p:cond delay="0"/>
                                  </p:stCondLst>
                                  <p:childTnLst>
                                    <p:set>
                                      <p:cBhvr>
                                        <p:cTn id="72" dur="1" fill="hold">
                                          <p:stCondLst>
                                            <p:cond delay="0"/>
                                          </p:stCondLst>
                                        </p:cTn>
                                        <p:tgtEl>
                                          <p:spTgt spid="89"/>
                                        </p:tgtEl>
                                        <p:attrNameLst>
                                          <p:attrName>style.visibility</p:attrName>
                                        </p:attrNameLst>
                                      </p:cBhvr>
                                      <p:to>
                                        <p:strVal val="visible"/>
                                      </p:to>
                                    </p:set>
                                    <p:animEffect transition="in" filter="fade">
                                      <p:cBhvr>
                                        <p:cTn id="73" dur="500"/>
                                        <p:tgtEl>
                                          <p:spTgt spid="89"/>
                                        </p:tgtEl>
                                      </p:cBhvr>
                                    </p:animEffect>
                                  </p:childTnLst>
                                </p:cTn>
                              </p:par>
                            </p:childTnLst>
                          </p:cTn>
                        </p:par>
                        <p:par>
                          <p:cTn id="74" fill="hold">
                            <p:stCondLst>
                              <p:cond delay="4200"/>
                            </p:stCondLst>
                            <p:childTnLst>
                              <p:par>
                                <p:cTn id="75" presetID="10" presetClass="entr" presetSubtype="0" fill="hold" grpId="0" nodeType="after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fade">
                                      <p:cBhvr>
                                        <p:cTn id="77" dur="500"/>
                                        <p:tgtEl>
                                          <p:spTgt spid="91"/>
                                        </p:tgtEl>
                                      </p:cBhvr>
                                    </p:animEffect>
                                  </p:childTnLst>
                                </p:cTn>
                              </p:par>
                            </p:childTnLst>
                          </p:cTn>
                        </p:par>
                        <p:par>
                          <p:cTn id="78" fill="hold">
                            <p:stCondLst>
                              <p:cond delay="4700"/>
                            </p:stCondLst>
                            <p:childTnLst>
                              <p:par>
                                <p:cTn id="79" presetID="10" presetClass="entr" presetSubtype="0" fill="hold" grpId="0" nodeType="after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fade">
                                      <p:cBhvr>
                                        <p:cTn id="81" dur="500"/>
                                        <p:tgtEl>
                                          <p:spTgt spid="93"/>
                                        </p:tgtEl>
                                      </p:cBhvr>
                                    </p:animEffect>
                                  </p:childTnLst>
                                </p:cTn>
                              </p:par>
                            </p:childTnLst>
                          </p:cTn>
                        </p:par>
                        <p:par>
                          <p:cTn id="82" fill="hold">
                            <p:stCondLst>
                              <p:cond delay="5200"/>
                            </p:stCondLst>
                            <p:childTnLst>
                              <p:par>
                                <p:cTn id="83" presetID="10" presetClass="entr" presetSubtype="0" fill="hold" grpId="0" nodeType="afterEffect">
                                  <p:stCondLst>
                                    <p:cond delay="0"/>
                                  </p:stCondLst>
                                  <p:childTnLst>
                                    <p:set>
                                      <p:cBhvr>
                                        <p:cTn id="84" dur="1" fill="hold">
                                          <p:stCondLst>
                                            <p:cond delay="0"/>
                                          </p:stCondLst>
                                        </p:cTn>
                                        <p:tgtEl>
                                          <p:spTgt spid="95"/>
                                        </p:tgtEl>
                                        <p:attrNameLst>
                                          <p:attrName>style.visibility</p:attrName>
                                        </p:attrNameLst>
                                      </p:cBhvr>
                                      <p:to>
                                        <p:strVal val="visible"/>
                                      </p:to>
                                    </p:set>
                                    <p:animEffect transition="in" filter="fade">
                                      <p:cBhvr>
                                        <p:cTn id="85" dur="500"/>
                                        <p:tgtEl>
                                          <p:spTgt spid="95"/>
                                        </p:tgtEl>
                                      </p:cBhvr>
                                    </p:animEffect>
                                  </p:childTnLst>
                                </p:cTn>
                              </p:par>
                            </p:childTnLst>
                          </p:cTn>
                        </p:par>
                        <p:par>
                          <p:cTn id="86" fill="hold">
                            <p:stCondLst>
                              <p:cond delay="5700"/>
                            </p:stCondLst>
                            <p:childTnLst>
                              <p:par>
                                <p:cTn id="87" presetID="10" presetClass="entr" presetSubtype="0" fill="hold" grpId="0" nodeType="afterEffect">
                                  <p:stCondLst>
                                    <p:cond delay="0"/>
                                  </p:stCondLst>
                                  <p:childTnLst>
                                    <p:set>
                                      <p:cBhvr>
                                        <p:cTn id="88" dur="1" fill="hold">
                                          <p:stCondLst>
                                            <p:cond delay="0"/>
                                          </p:stCondLst>
                                        </p:cTn>
                                        <p:tgtEl>
                                          <p:spTgt spid="98"/>
                                        </p:tgtEl>
                                        <p:attrNameLst>
                                          <p:attrName>style.visibility</p:attrName>
                                        </p:attrNameLst>
                                      </p:cBhvr>
                                      <p:to>
                                        <p:strVal val="visible"/>
                                      </p:to>
                                    </p:set>
                                    <p:animEffect transition="in" filter="fade">
                                      <p:cBhvr>
                                        <p:cTn id="89" dur="500"/>
                                        <p:tgtEl>
                                          <p:spTgt spid="98"/>
                                        </p:tgtEl>
                                      </p:cBhvr>
                                    </p:animEffect>
                                  </p:childTnLst>
                                </p:cTn>
                              </p:par>
                            </p:childTnLst>
                          </p:cTn>
                        </p:par>
                        <p:par>
                          <p:cTn id="90" fill="hold">
                            <p:stCondLst>
                              <p:cond delay="6200"/>
                            </p:stCondLst>
                            <p:childTnLst>
                              <p:par>
                                <p:cTn id="91" presetID="22" presetClass="entr" presetSubtype="1" fill="hold" grpId="0" nodeType="after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wipe(up)">
                                      <p:cBhvr>
                                        <p:cTn id="9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p:bldP spid="89" grpId="0"/>
      <p:bldP spid="91" grpId="0"/>
      <p:bldP spid="93" grpId="0"/>
      <p:bldP spid="95" grpId="0"/>
      <p:bldP spid="98" grpId="0" animBg="1"/>
      <p:bldP spid="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bwMode="auto">
          <a:xfrm>
            <a:off x="827790" y="835210"/>
            <a:ext cx="7515427" cy="3751776"/>
          </a:xfrm>
          <a:prstGeom prst="roundRect">
            <a:avLst>
              <a:gd name="adj" fmla="val 3926"/>
            </a:avLst>
          </a:prstGeom>
          <a:noFill/>
          <a:ln w="38100" cap="flat" cmpd="sng" algn="ctr">
            <a:solidFill>
              <a:srgbClr val="0070C0"/>
            </a:solidFill>
            <a:prstDash val="solid"/>
            <a:round/>
            <a:headEnd type="none" w="med" len="med"/>
            <a:tailEnd type="none" w="med" len="med"/>
          </a:ln>
          <a:effectLst/>
        </p:spPr>
        <p:txBody>
          <a:bodyPr vert="horz" wrap="square" lIns="68576" tIns="34288" rIns="68576" bIns="34288" numCol="1" rtlCol="0" anchor="t" anchorCtr="0" compatLnSpc="1"/>
          <a:lstStyle/>
          <a:p>
            <a:pPr defTabSz="611505"/>
            <a:endParaRPr lang="zh-CN" altLang="en-US" sz="1280"/>
          </a:p>
        </p:txBody>
      </p:sp>
      <p:sp>
        <p:nvSpPr>
          <p:cNvPr id="22" name="Rectangle 11"/>
          <p:cNvSpPr>
            <a:spLocks noChangeArrowheads="1"/>
          </p:cNvSpPr>
          <p:nvPr/>
        </p:nvSpPr>
        <p:spPr bwMode="auto">
          <a:xfrm>
            <a:off x="1009585" y="1291555"/>
            <a:ext cx="4754304" cy="3015385"/>
          </a:xfrm>
          <a:prstGeom prst="rect">
            <a:avLst/>
          </a:prstGeom>
          <a:noFill/>
          <a:ln w="9525" cap="flat" cmpd="sng">
            <a:no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4428" tIns="27214" rIns="54428" bIns="27214">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eaLnBrk="0" hangingPunct="0">
              <a:lnSpc>
                <a:spcPct val="150000"/>
              </a:lnSpc>
            </a:pPr>
            <a:r>
              <a:rPr lang="en-US" altLang="zh-CN" sz="1200" b="1" kern="0" dirty="0">
                <a:solidFill>
                  <a:schemeClr val="accent1"/>
                </a:solidFill>
              </a:rPr>
              <a:t> </a:t>
            </a:r>
            <a:r>
              <a:rPr lang="zh-CN" altLang="zh-CN" sz="1800" b="1" kern="0" dirty="0">
                <a:solidFill>
                  <a:schemeClr val="accent1"/>
                </a:solidFill>
              </a:rPr>
              <a:t>21</a:t>
            </a:r>
            <a:r>
              <a:rPr lang="zh-CN" altLang="zh-CN" sz="1400" b="1" kern="0" dirty="0">
                <a:solidFill>
                  <a:schemeClr val="accent1"/>
                </a:solidFill>
              </a:rPr>
              <a:t>世纪是信息化的时代，网络已越来越深入人们的学习和生活。对于大</a:t>
            </a:r>
            <a:r>
              <a:rPr lang="zh-CN" altLang="en-US" sz="1400" b="1" kern="0" dirty="0">
                <a:solidFill>
                  <a:schemeClr val="accent1"/>
                </a:solidFill>
              </a:rPr>
              <a:t>家</a:t>
            </a:r>
            <a:r>
              <a:rPr lang="zh-CN" altLang="zh-CN" sz="1400" b="1" kern="0" dirty="0">
                <a:solidFill>
                  <a:schemeClr val="accent1"/>
                </a:solidFill>
              </a:rPr>
              <a:t>来说，网络正逐渐改变着</a:t>
            </a:r>
            <a:r>
              <a:rPr lang="zh-CN" altLang="en-US" sz="1400" b="1" kern="0" dirty="0">
                <a:solidFill>
                  <a:schemeClr val="accent1"/>
                </a:solidFill>
              </a:rPr>
              <a:t>我</a:t>
            </a:r>
            <a:r>
              <a:rPr lang="zh-CN" altLang="zh-CN" sz="1400" b="1" kern="0" dirty="0">
                <a:solidFill>
                  <a:schemeClr val="accent1"/>
                </a:solidFill>
              </a:rPr>
              <a:t>们的学习方式、生活习惯和行为模式，成为其学习生活中不可或缺的重要工具和载体。但网络如同一把“双刃剑”，运用得当，充分发挥好信息平台的重要作用，可以帮助</a:t>
            </a:r>
            <a:r>
              <a:rPr lang="zh-CN" altLang="en-US" sz="1400" b="1" kern="0" dirty="0">
                <a:solidFill>
                  <a:schemeClr val="accent1"/>
                </a:solidFill>
              </a:rPr>
              <a:t>我们</a:t>
            </a:r>
            <a:r>
              <a:rPr lang="zh-CN" altLang="zh-CN" sz="1400" b="1" kern="0" dirty="0">
                <a:solidFill>
                  <a:schemeClr val="accent1"/>
                </a:solidFill>
              </a:rPr>
              <a:t>获取无穷营养</a:t>
            </a:r>
            <a:r>
              <a:rPr lang="zh-CN" altLang="en-US" sz="1400" b="1" kern="0" dirty="0">
                <a:solidFill>
                  <a:schemeClr val="accent1"/>
                </a:solidFill>
              </a:rPr>
              <a:t>；</a:t>
            </a:r>
            <a:r>
              <a:rPr lang="zh-CN" altLang="zh-CN" sz="1400" b="1" kern="0" dirty="0">
                <a:solidFill>
                  <a:schemeClr val="accent1"/>
                </a:solidFill>
              </a:rPr>
              <a:t>反之，不谨慎不安全不正确的网络行为，容易发生网络道德失范问题，对大</a:t>
            </a:r>
            <a:r>
              <a:rPr lang="zh-CN" altLang="en-US" sz="1400" b="1" kern="0" dirty="0">
                <a:solidFill>
                  <a:schemeClr val="accent1"/>
                </a:solidFill>
              </a:rPr>
              <a:t>家</a:t>
            </a:r>
            <a:r>
              <a:rPr lang="zh-CN" altLang="zh-CN" sz="1400" b="1" kern="0" dirty="0">
                <a:solidFill>
                  <a:schemeClr val="accent1"/>
                </a:solidFill>
              </a:rPr>
              <a:t>的健康成长将产生负面影响，甚至可能触犯法律。因此，加强网络行为安全教育已经成为</a:t>
            </a:r>
            <a:r>
              <a:rPr lang="zh-CN" altLang="en-US" sz="1400" b="1" kern="0" dirty="0">
                <a:solidFill>
                  <a:schemeClr val="accent1"/>
                </a:solidFill>
              </a:rPr>
              <a:t>我们生活</a:t>
            </a:r>
            <a:r>
              <a:rPr lang="zh-CN" altLang="zh-CN" sz="1400" b="1" kern="0" dirty="0">
                <a:solidFill>
                  <a:schemeClr val="accent1"/>
                </a:solidFill>
              </a:rPr>
              <a:t>中必须十分重视的必要环节</a:t>
            </a:r>
            <a:r>
              <a:rPr lang="zh-CN" altLang="en-US" sz="1400" b="1" kern="0" dirty="0">
                <a:solidFill>
                  <a:schemeClr val="accent1"/>
                </a:solidFill>
              </a:rPr>
              <a:t>。</a:t>
            </a:r>
            <a:endParaRPr lang="zh-CN" altLang="en-US"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 name="组合 22"/>
          <p:cNvGrpSpPr/>
          <p:nvPr/>
        </p:nvGrpSpPr>
        <p:grpSpPr>
          <a:xfrm>
            <a:off x="1749508" y="607037"/>
            <a:ext cx="1394901" cy="456345"/>
            <a:chOff x="2332469" y="809238"/>
            <a:chExt cx="1859969" cy="608493"/>
          </a:xfrm>
          <a:solidFill>
            <a:srgbClr val="0070C0"/>
          </a:solidFill>
        </p:grpSpPr>
        <p:sp>
          <p:nvSpPr>
            <p:cNvPr id="24" name="圆角矩形 23"/>
            <p:cNvSpPr/>
            <p:nvPr/>
          </p:nvSpPr>
          <p:spPr bwMode="auto">
            <a:xfrm>
              <a:off x="2332469" y="809238"/>
              <a:ext cx="1859969" cy="608493"/>
            </a:xfrm>
            <a:prstGeom prst="roundRect">
              <a:avLst>
                <a:gd name="adj" fmla="val 50000"/>
              </a:avLst>
            </a:prstGeom>
            <a:grpFill/>
            <a:ln w="19050" cap="flat" cmpd="sng" algn="ctr">
              <a:noFill/>
              <a:prstDash val="solid"/>
              <a:round/>
              <a:headEnd type="none" w="med" len="med"/>
              <a:tailEnd type="none" w="med" len="med"/>
            </a:ln>
            <a:effectLst/>
          </p:spPr>
          <p:txBody>
            <a:bodyPr vert="horz" wrap="square" lIns="108810" tIns="54405" rIns="108810" bIns="54405" numCol="1" rtlCol="0" anchor="t" anchorCtr="0" compatLnSpc="1"/>
            <a:lstStyle/>
            <a:p>
              <a:pPr algn="ctr" defTabSz="815975"/>
              <a:endParaRPr lang="zh-CN" altLang="en-US" sz="2100" dirty="0">
                <a:solidFill>
                  <a:schemeClr val="bg1"/>
                </a:solidFill>
                <a:latin typeface="+mj-lt"/>
                <a:ea typeface="微软雅黑" panose="020B0503020204020204" pitchFamily="34" charset="-122"/>
              </a:endParaRPr>
            </a:p>
          </p:txBody>
        </p:sp>
        <p:sp>
          <p:nvSpPr>
            <p:cNvPr id="25" name="矩形 24"/>
            <p:cNvSpPr/>
            <p:nvPr/>
          </p:nvSpPr>
          <p:spPr>
            <a:xfrm>
              <a:off x="2605177" y="923027"/>
              <a:ext cx="1276709" cy="3795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前 言</a:t>
              </a:r>
            </a:p>
          </p:txBody>
        </p:sp>
      </p:grpSp>
      <p:sp>
        <p:nvSpPr>
          <p:cNvPr id="26" name="圆角矩形 25"/>
          <p:cNvSpPr/>
          <p:nvPr/>
        </p:nvSpPr>
        <p:spPr>
          <a:xfrm>
            <a:off x="5945684" y="1402142"/>
            <a:ext cx="1960245" cy="1242462"/>
          </a:xfrm>
          <a:prstGeom prst="round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sz="1280"/>
          </a:p>
        </p:txBody>
      </p:sp>
      <p:sp>
        <p:nvSpPr>
          <p:cNvPr id="27" name="圆角矩形 26"/>
          <p:cNvSpPr/>
          <p:nvPr/>
        </p:nvSpPr>
        <p:spPr>
          <a:xfrm>
            <a:off x="5945684" y="2789917"/>
            <a:ext cx="1960245" cy="1242462"/>
          </a:xfrm>
          <a:prstGeom prst="round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sz="1280"/>
          </a:p>
        </p:txBody>
      </p:sp>
    </p:spTree>
  </p:cSld>
  <p:clrMapOvr>
    <a:masterClrMapping/>
  </p:clrMapOvr>
  <p:transition spd="slow" advClick="0" advTm="45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1000"/>
                                        <p:tgtEl>
                                          <p:spTgt spid="21"/>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1000"/>
                                        <p:tgtEl>
                                          <p:spTgt spid="22">
                                            <p:txEl>
                                              <p:pRg st="0" end="0"/>
                                            </p:txEl>
                                          </p:spTgt>
                                        </p:tgtEl>
                                      </p:cBhvr>
                                    </p:animEffect>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网络交友的安全隐患</a:t>
            </a:r>
          </a:p>
        </p:txBody>
      </p:sp>
      <p:sp>
        <p:nvSpPr>
          <p:cNvPr id="106" name="圆角矩形 105"/>
          <p:cNvSpPr/>
          <p:nvPr/>
        </p:nvSpPr>
        <p:spPr>
          <a:xfrm>
            <a:off x="1752599" y="4363323"/>
            <a:ext cx="5519057" cy="404499"/>
          </a:xfrm>
          <a:prstGeom prst="roundRect">
            <a:avLst>
              <a:gd name="adj" fmla="val 10875"/>
            </a:avLst>
          </a:prstGeom>
          <a:no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95">
              <a:solidFill>
                <a:schemeClr val="tx1">
                  <a:lumMod val="50000"/>
                  <a:lumOff val="50000"/>
                </a:schemeClr>
              </a:solidFill>
            </a:endParaRPr>
          </a:p>
        </p:txBody>
      </p:sp>
      <p:sp>
        <p:nvSpPr>
          <p:cNvPr id="107" name="文本框 106"/>
          <p:cNvSpPr txBox="1"/>
          <p:nvPr/>
        </p:nvSpPr>
        <p:spPr>
          <a:xfrm>
            <a:off x="3609115" y="4397254"/>
            <a:ext cx="1936013" cy="322072"/>
          </a:xfrm>
          <a:prstGeom prst="rect">
            <a:avLst/>
          </a:prstGeom>
          <a:noFill/>
        </p:spPr>
        <p:txBody>
          <a:bodyPr wrap="square" lIns="91437" tIns="45718" rIns="91437" bIns="45718" rtlCol="0">
            <a:spAutoFit/>
          </a:bodyPr>
          <a:lstStyle/>
          <a:p>
            <a:r>
              <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rPr>
              <a:t>网络交友存在隐患</a:t>
            </a:r>
          </a:p>
        </p:txBody>
      </p:sp>
      <p:sp>
        <p:nvSpPr>
          <p:cNvPr id="114" name="任意多边形 113"/>
          <p:cNvSpPr/>
          <p:nvPr/>
        </p:nvSpPr>
        <p:spPr>
          <a:xfrm rot="2819320">
            <a:off x="3366654" y="2280354"/>
            <a:ext cx="531032" cy="531003"/>
          </a:xfrm>
          <a:custGeom>
            <a:avLst/>
            <a:gdLst>
              <a:gd name="connsiteX0" fmla="*/ 725917 w 1524424"/>
              <a:gd name="connsiteY0" fmla="*/ 264439 h 1524424"/>
              <a:gd name="connsiteX1" fmla="*/ 62708 w 1524424"/>
              <a:gd name="connsiteY1" fmla="*/ 749852 h 1524424"/>
              <a:gd name="connsiteX2" fmla="*/ 725917 w 1524424"/>
              <a:gd name="connsiteY2" fmla="*/ 1235264 h 1524424"/>
              <a:gd name="connsiteX3" fmla="*/ 725917 w 1524424"/>
              <a:gd name="connsiteY3" fmla="*/ 992558 h 1524424"/>
              <a:gd name="connsiteX4" fmla="*/ 1384284 w 1524424"/>
              <a:gd name="connsiteY4" fmla="*/ 992558 h 1524424"/>
              <a:gd name="connsiteX5" fmla="*/ 1384284 w 1524424"/>
              <a:gd name="connsiteY5" fmla="*/ 507145 h 1524424"/>
              <a:gd name="connsiteX6" fmla="*/ 725917 w 1524424"/>
              <a:gd name="connsiteY6" fmla="*/ 507145 h 1524424"/>
              <a:gd name="connsiteX7" fmla="*/ 762212 w 1524424"/>
              <a:gd name="connsiteY7" fmla="*/ 0 h 1524424"/>
              <a:gd name="connsiteX8" fmla="*/ 1524424 w 1524424"/>
              <a:gd name="connsiteY8" fmla="*/ 762212 h 1524424"/>
              <a:gd name="connsiteX9" fmla="*/ 762212 w 1524424"/>
              <a:gd name="connsiteY9" fmla="*/ 1524424 h 1524424"/>
              <a:gd name="connsiteX10" fmla="*/ 0 w 1524424"/>
              <a:gd name="connsiteY10" fmla="*/ 762212 h 1524424"/>
              <a:gd name="connsiteX11" fmla="*/ 762212 w 1524424"/>
              <a:gd name="connsiteY11" fmla="*/ 0 h 152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424" h="1524424">
                <a:moveTo>
                  <a:pt x="725917" y="264439"/>
                </a:moveTo>
                <a:lnTo>
                  <a:pt x="62708" y="749852"/>
                </a:lnTo>
                <a:lnTo>
                  <a:pt x="725917" y="1235264"/>
                </a:lnTo>
                <a:lnTo>
                  <a:pt x="725917" y="992558"/>
                </a:lnTo>
                <a:lnTo>
                  <a:pt x="1384284" y="992558"/>
                </a:lnTo>
                <a:lnTo>
                  <a:pt x="1384284" y="507145"/>
                </a:lnTo>
                <a:lnTo>
                  <a:pt x="725917" y="507145"/>
                </a:lnTo>
                <a:close/>
                <a:moveTo>
                  <a:pt x="762212" y="0"/>
                </a:moveTo>
                <a:cubicBezTo>
                  <a:pt x="1183170" y="0"/>
                  <a:pt x="1524424" y="341254"/>
                  <a:pt x="1524424" y="762212"/>
                </a:cubicBezTo>
                <a:cubicBezTo>
                  <a:pt x="1524424" y="1183170"/>
                  <a:pt x="1183170" y="1524424"/>
                  <a:pt x="762212" y="1524424"/>
                </a:cubicBezTo>
                <a:cubicBezTo>
                  <a:pt x="341254" y="1524424"/>
                  <a:pt x="0" y="1183170"/>
                  <a:pt x="0" y="762212"/>
                </a:cubicBezTo>
                <a:cubicBezTo>
                  <a:pt x="0" y="341254"/>
                  <a:pt x="341254" y="0"/>
                  <a:pt x="7622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95"/>
          </a:p>
        </p:txBody>
      </p:sp>
      <p:sp>
        <p:nvSpPr>
          <p:cNvPr id="115" name="任意多边形 114"/>
          <p:cNvSpPr/>
          <p:nvPr/>
        </p:nvSpPr>
        <p:spPr>
          <a:xfrm rot="8763647">
            <a:off x="5165609" y="2251740"/>
            <a:ext cx="531032" cy="531003"/>
          </a:xfrm>
          <a:custGeom>
            <a:avLst/>
            <a:gdLst>
              <a:gd name="connsiteX0" fmla="*/ 725917 w 1524424"/>
              <a:gd name="connsiteY0" fmla="*/ 264439 h 1524424"/>
              <a:gd name="connsiteX1" fmla="*/ 62708 w 1524424"/>
              <a:gd name="connsiteY1" fmla="*/ 749852 h 1524424"/>
              <a:gd name="connsiteX2" fmla="*/ 725917 w 1524424"/>
              <a:gd name="connsiteY2" fmla="*/ 1235264 h 1524424"/>
              <a:gd name="connsiteX3" fmla="*/ 725917 w 1524424"/>
              <a:gd name="connsiteY3" fmla="*/ 992558 h 1524424"/>
              <a:gd name="connsiteX4" fmla="*/ 1384284 w 1524424"/>
              <a:gd name="connsiteY4" fmla="*/ 992558 h 1524424"/>
              <a:gd name="connsiteX5" fmla="*/ 1384284 w 1524424"/>
              <a:gd name="connsiteY5" fmla="*/ 507145 h 1524424"/>
              <a:gd name="connsiteX6" fmla="*/ 725917 w 1524424"/>
              <a:gd name="connsiteY6" fmla="*/ 507145 h 1524424"/>
              <a:gd name="connsiteX7" fmla="*/ 762212 w 1524424"/>
              <a:gd name="connsiteY7" fmla="*/ 0 h 1524424"/>
              <a:gd name="connsiteX8" fmla="*/ 1524424 w 1524424"/>
              <a:gd name="connsiteY8" fmla="*/ 762212 h 1524424"/>
              <a:gd name="connsiteX9" fmla="*/ 762212 w 1524424"/>
              <a:gd name="connsiteY9" fmla="*/ 1524424 h 1524424"/>
              <a:gd name="connsiteX10" fmla="*/ 0 w 1524424"/>
              <a:gd name="connsiteY10" fmla="*/ 762212 h 1524424"/>
              <a:gd name="connsiteX11" fmla="*/ 762212 w 1524424"/>
              <a:gd name="connsiteY11" fmla="*/ 0 h 152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424" h="1524424">
                <a:moveTo>
                  <a:pt x="725917" y="264439"/>
                </a:moveTo>
                <a:lnTo>
                  <a:pt x="62708" y="749852"/>
                </a:lnTo>
                <a:lnTo>
                  <a:pt x="725917" y="1235264"/>
                </a:lnTo>
                <a:lnTo>
                  <a:pt x="725917" y="992558"/>
                </a:lnTo>
                <a:lnTo>
                  <a:pt x="1384284" y="992558"/>
                </a:lnTo>
                <a:lnTo>
                  <a:pt x="1384284" y="507145"/>
                </a:lnTo>
                <a:lnTo>
                  <a:pt x="725917" y="507145"/>
                </a:lnTo>
                <a:close/>
                <a:moveTo>
                  <a:pt x="762212" y="0"/>
                </a:moveTo>
                <a:cubicBezTo>
                  <a:pt x="1183170" y="0"/>
                  <a:pt x="1524424" y="341254"/>
                  <a:pt x="1524424" y="762212"/>
                </a:cubicBezTo>
                <a:cubicBezTo>
                  <a:pt x="1524424" y="1183170"/>
                  <a:pt x="1183170" y="1524424"/>
                  <a:pt x="762212" y="1524424"/>
                </a:cubicBezTo>
                <a:cubicBezTo>
                  <a:pt x="341254" y="1524424"/>
                  <a:pt x="0" y="1183170"/>
                  <a:pt x="0" y="762212"/>
                </a:cubicBezTo>
                <a:cubicBezTo>
                  <a:pt x="0" y="341254"/>
                  <a:pt x="341254" y="0"/>
                  <a:pt x="7622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95"/>
          </a:p>
        </p:txBody>
      </p:sp>
      <p:sp>
        <p:nvSpPr>
          <p:cNvPr id="116" name="矩形 115"/>
          <p:cNvSpPr/>
          <p:nvPr/>
        </p:nvSpPr>
        <p:spPr>
          <a:xfrm>
            <a:off x="173096" y="792511"/>
            <a:ext cx="3124815" cy="3573795"/>
          </a:xfrm>
          <a:prstGeom prst="rect">
            <a:avLst/>
          </a:prstGeom>
        </p:spPr>
        <p:txBody>
          <a:bodyPr wrap="square" lIns="91437" tIns="45718" rIns="91437" bIns="45718">
            <a:spAutoFit/>
          </a:bodyPr>
          <a:lstStyle/>
          <a:p>
            <a:pPr>
              <a:lnSpc>
                <a:spcPct val="150000"/>
              </a:lnSpc>
              <a:buFont typeface="Wingdings" panose="05000000000000000000" pitchFamily="2" charset="2"/>
              <a:buNone/>
            </a:pPr>
            <a:r>
              <a:rPr lang="en-US" altLang="zh-CN" sz="1200" b="1" dirty="0">
                <a:solidFill>
                  <a:schemeClr val="accent1"/>
                </a:solidFill>
                <a:latin typeface="微软雅黑" panose="020B0503020204020204" pitchFamily="34" charset="-122"/>
                <a:ea typeface="微软雅黑" panose="020B0503020204020204" pitchFamily="34" charset="-122"/>
              </a:rPr>
              <a:t>1</a:t>
            </a:r>
            <a:r>
              <a:rPr lang="zh-CN" altLang="en-US" sz="1200" b="1" dirty="0">
                <a:solidFill>
                  <a:schemeClr val="accent1"/>
                </a:solidFill>
                <a:latin typeface="微软雅黑" panose="020B0503020204020204" pitchFamily="34" charset="-122"/>
                <a:ea typeface="微软雅黑" panose="020B0503020204020204" pitchFamily="34" charset="-122"/>
              </a:rPr>
              <a:t>、</a:t>
            </a:r>
            <a:r>
              <a:rPr lang="zh-CN" altLang="zh-CN" sz="1200" b="1" dirty="0">
                <a:solidFill>
                  <a:schemeClr val="accent1"/>
                </a:solidFill>
                <a:latin typeface="微软雅黑" panose="020B0503020204020204" pitchFamily="34" charset="-122"/>
                <a:ea typeface="微软雅黑" panose="020B0503020204020204" pitchFamily="34" charset="-122"/>
              </a:rPr>
              <a:t>动机不良，博取信任</a:t>
            </a:r>
            <a:endParaRPr lang="en-US" altLang="zh-CN" sz="1200" b="1" dirty="0">
              <a:solidFill>
                <a:schemeClr val="accent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None/>
            </a:pPr>
            <a:r>
              <a:rPr lang="en-US" altLang="zh-CN" sz="1000" dirty="0">
                <a:solidFill>
                  <a:schemeClr val="accent1"/>
                </a:solidFill>
                <a:latin typeface="微软雅黑" panose="020B0503020204020204" pitchFamily="34" charset="-122"/>
                <a:ea typeface="微软雅黑" panose="020B0503020204020204" pitchFamily="34" charset="-122"/>
              </a:rPr>
              <a:t>       </a:t>
            </a:r>
            <a:r>
              <a:rPr lang="zh-CN" altLang="zh-CN" sz="1000" dirty="0">
                <a:solidFill>
                  <a:schemeClr val="accent1"/>
                </a:solidFill>
                <a:latin typeface="微软雅黑" panose="020B0503020204020204" pitchFamily="34" charset="-122"/>
                <a:ea typeface="微软雅黑" panose="020B0503020204020204" pitchFamily="34" charset="-122"/>
              </a:rPr>
              <a:t>尽管犯罪分子网上行骗的手法多样，但无论哪种诈骗子法，都有基本固定的一套诈骗方式</a:t>
            </a:r>
            <a:r>
              <a:rPr lang="zh-CN" altLang="en-US" sz="1000" dirty="0">
                <a:solidFill>
                  <a:schemeClr val="accent1"/>
                </a:solidFill>
                <a:latin typeface="微软雅黑" panose="020B0503020204020204" pitchFamily="34" charset="-122"/>
                <a:ea typeface="微软雅黑" panose="020B0503020204020204" pitchFamily="34" charset="-122"/>
              </a:rPr>
              <a:t>：</a:t>
            </a:r>
            <a:r>
              <a:rPr lang="zh-CN" altLang="zh-CN" sz="1000" dirty="0">
                <a:solidFill>
                  <a:schemeClr val="accent1"/>
                </a:solidFill>
                <a:latin typeface="微软雅黑" panose="020B0503020204020204" pitchFamily="34" charset="-122"/>
                <a:ea typeface="微软雅黑" panose="020B0503020204020204" pitchFamily="34" charset="-122"/>
              </a:rPr>
              <a:t>他们往往会在一些交友网站或QQ、</a:t>
            </a:r>
            <a:r>
              <a:rPr lang="zh-CN" altLang="en-US" sz="1000" dirty="0">
                <a:solidFill>
                  <a:schemeClr val="accent1"/>
                </a:solidFill>
                <a:latin typeface="微软雅黑" panose="020B0503020204020204" pitchFamily="34" charset="-122"/>
                <a:ea typeface="微软雅黑" panose="020B0503020204020204" pitchFamily="34" charset="-122"/>
              </a:rPr>
              <a:t>微信</a:t>
            </a:r>
            <a:r>
              <a:rPr lang="zh-CN" altLang="zh-CN" sz="1000" dirty="0">
                <a:solidFill>
                  <a:schemeClr val="accent1"/>
                </a:solidFill>
                <a:latin typeface="微软雅黑" panose="020B0503020204020204" pitchFamily="34" charset="-122"/>
                <a:ea typeface="微软雅黑" panose="020B0503020204020204" pitchFamily="34" charset="-122"/>
              </a:rPr>
              <a:t>等聊天网站上瞄准一些经济条件较好的女性或个性签名有明显的交友、失恋词语的女性作为目标，进行跟帖或聊天，并</a:t>
            </a:r>
            <a:r>
              <a:rPr lang="zh-CN" altLang="en-US" sz="1000" dirty="0">
                <a:solidFill>
                  <a:schemeClr val="accent1"/>
                </a:solidFill>
                <a:latin typeface="微软雅黑" panose="020B0503020204020204" pitchFamily="34" charset="-122"/>
                <a:ea typeface="微软雅黑" panose="020B0503020204020204" pitchFamily="34" charset="-122"/>
              </a:rPr>
              <a:t>投</a:t>
            </a:r>
            <a:r>
              <a:rPr lang="zh-CN" altLang="zh-CN" sz="1000" dirty="0">
                <a:solidFill>
                  <a:schemeClr val="accent1"/>
                </a:solidFill>
                <a:latin typeface="微软雅黑" panose="020B0503020204020204" pitchFamily="34" charset="-122"/>
                <a:ea typeface="微软雅黑" panose="020B0503020204020204" pitchFamily="34" charset="-122"/>
              </a:rPr>
              <a:t>其所好，</a:t>
            </a:r>
            <a:r>
              <a:rPr lang="zh-CN" altLang="en-US" sz="1000" dirty="0">
                <a:solidFill>
                  <a:schemeClr val="accent1"/>
                </a:solidFill>
                <a:latin typeface="微软雅黑" panose="020B0503020204020204" pitchFamily="34" charset="-122"/>
                <a:ea typeface="微软雅黑" panose="020B0503020204020204" pitchFamily="34" charset="-122"/>
              </a:rPr>
              <a:t>出手大方，瓦解受害人的</a:t>
            </a:r>
            <a:r>
              <a:rPr lang="zh-CN" altLang="zh-CN" sz="1000" dirty="0">
                <a:solidFill>
                  <a:schemeClr val="accent1"/>
                </a:solidFill>
                <a:latin typeface="微软雅黑" panose="020B0503020204020204" pitchFamily="34" charset="-122"/>
                <a:ea typeface="微软雅黑" panose="020B0503020204020204" pitchFamily="34" charset="-122"/>
              </a:rPr>
              <a:t>戒心。在一系列铺垫行为成功后，犯罪分子便开始为自己编造一些生意遇到困难、投资股票被套牢、买房需要交首付等借口，骗取被害人财物，然后逃之夭夭。有些犯罪分子在行骗不成的情况下，还有可能会出现如绑架等极端行为。因此，在网络交友时，</a:t>
            </a:r>
            <a:r>
              <a:rPr lang="zh-CN" altLang="en-US" sz="1000" dirty="0">
                <a:solidFill>
                  <a:schemeClr val="accent1"/>
                </a:solidFill>
                <a:latin typeface="微软雅黑" panose="020B0503020204020204" pitchFamily="34" charset="-122"/>
                <a:ea typeface="微软雅黑" panose="020B0503020204020204" pitchFamily="34" charset="-122"/>
              </a:rPr>
              <a:t>我们</a:t>
            </a:r>
            <a:r>
              <a:rPr lang="zh-CN" altLang="zh-CN" sz="1000" dirty="0">
                <a:solidFill>
                  <a:schemeClr val="accent1"/>
                </a:solidFill>
                <a:latin typeface="微软雅黑" panose="020B0503020204020204" pitchFamily="34" charset="-122"/>
                <a:ea typeface="微软雅黑" panose="020B0503020204020204" pitchFamily="34" charset="-122"/>
              </a:rPr>
              <a:t>要保持良好心态，学会自我保护。对个人的银行密码、生日、家庭住址、家庭经济状况等隐私，要保密，不可轻易告诉陌生人，更不要和网友发生借贷关系。</a:t>
            </a:r>
            <a:endParaRPr lang="zh-CN" altLang="zh-CN" sz="1000" b="1" dirty="0">
              <a:solidFill>
                <a:schemeClr val="accent1"/>
              </a:solidFill>
              <a:latin typeface="微软雅黑" panose="020B0503020204020204" pitchFamily="34" charset="-122"/>
              <a:ea typeface="微软雅黑" panose="020B0503020204020204" pitchFamily="34" charset="-122"/>
            </a:endParaRPr>
          </a:p>
        </p:txBody>
      </p:sp>
      <p:sp>
        <p:nvSpPr>
          <p:cNvPr id="117" name="矩形 116"/>
          <p:cNvSpPr/>
          <p:nvPr/>
        </p:nvSpPr>
        <p:spPr>
          <a:xfrm>
            <a:off x="5806280" y="1227260"/>
            <a:ext cx="2639755" cy="2862318"/>
          </a:xfrm>
          <a:prstGeom prst="rect">
            <a:avLst/>
          </a:prstGeom>
        </p:spPr>
        <p:txBody>
          <a:bodyPr wrap="square" lIns="91437" tIns="45718" rIns="91437" bIns="45718">
            <a:spAutoFit/>
          </a:bodyPr>
          <a:lstStyle/>
          <a:p>
            <a:pPr fontAlgn="ctr">
              <a:lnSpc>
                <a:spcPct val="150000"/>
              </a:lnSpc>
              <a:buClr>
                <a:srgbClr val="FF0000"/>
              </a:buClr>
              <a:buSzPct val="70000"/>
              <a:defRPr/>
            </a:pPr>
            <a:r>
              <a:rPr lang="en-US" altLang="zh-CN" sz="1200" b="1" dirty="0">
                <a:solidFill>
                  <a:schemeClr val="accent1"/>
                </a:solidFill>
                <a:latin typeface="微软雅黑" panose="020B0503020204020204" pitchFamily="34" charset="-122"/>
                <a:ea typeface="微软雅黑" panose="020B0503020204020204" pitchFamily="34" charset="-122"/>
              </a:rPr>
              <a:t>2</a:t>
            </a:r>
            <a:r>
              <a:rPr lang="zh-CN" altLang="en-US" sz="1200" b="1" dirty="0">
                <a:solidFill>
                  <a:schemeClr val="accent1"/>
                </a:solidFill>
                <a:latin typeface="微软雅黑" panose="020B0503020204020204" pitchFamily="34" charset="-122"/>
                <a:ea typeface="微软雅黑" panose="020B0503020204020204" pitchFamily="34" charset="-122"/>
              </a:rPr>
              <a:t>、</a:t>
            </a:r>
            <a:r>
              <a:rPr lang="zh-CN" altLang="zh-CN" sz="1200" b="1" dirty="0">
                <a:solidFill>
                  <a:schemeClr val="accent1"/>
                </a:solidFill>
                <a:latin typeface="微软雅黑" panose="020B0503020204020204" pitchFamily="34" charset="-122"/>
                <a:ea typeface="微软雅黑" panose="020B0503020204020204" pitchFamily="34" charset="-122"/>
              </a:rPr>
              <a:t>假借名义，骗钱骗色</a:t>
            </a:r>
            <a:endParaRPr lang="en-US" altLang="zh-CN" sz="1200" b="1" dirty="0">
              <a:solidFill>
                <a:schemeClr val="accent1"/>
              </a:solidFill>
              <a:latin typeface="微软雅黑" panose="020B0503020204020204" pitchFamily="34" charset="-122"/>
              <a:ea typeface="微软雅黑" panose="020B0503020204020204" pitchFamily="34" charset="-122"/>
            </a:endParaRPr>
          </a:p>
          <a:p>
            <a:pPr fontAlgn="ctr">
              <a:lnSpc>
                <a:spcPct val="150000"/>
              </a:lnSpc>
              <a:buClr>
                <a:srgbClr val="FF0000"/>
              </a:buClr>
              <a:buSzPct val="70000"/>
              <a:defRPr/>
            </a:pPr>
            <a:r>
              <a:rPr lang="en-US" altLang="zh-CN" sz="1200" dirty="0">
                <a:solidFill>
                  <a:schemeClr val="accent1"/>
                </a:solidFill>
                <a:latin typeface="微软雅黑" panose="020B0503020204020204" pitchFamily="34" charset="-122"/>
                <a:ea typeface="微软雅黑" panose="020B0503020204020204" pitchFamily="34" charset="-122"/>
              </a:rPr>
              <a:t>       </a:t>
            </a:r>
            <a:r>
              <a:rPr lang="zh-CN" altLang="zh-CN" sz="1200" dirty="0">
                <a:solidFill>
                  <a:schemeClr val="accent1"/>
                </a:solidFill>
                <a:latin typeface="微软雅黑" panose="020B0503020204020204" pitchFamily="34" charset="-122"/>
                <a:ea typeface="微软雅黑" panose="020B0503020204020204" pitchFamily="34" charset="-122"/>
              </a:rPr>
              <a:t>网络交友中，动机不良的陌生人往往会将个人信息描述得十分优秀，大学生应谨慎选择交往对象，沟通之前首先查看对方资料，并想办法进行求证，可先在各大搜索网站进行相关查询，一般怀有不良交友动机者，会在很多地方留下此类联系方式，不要急着与之见面。</a:t>
            </a:r>
            <a:endParaRPr lang="en-US" altLang="zh-CN" sz="1200" dirty="0">
              <a:solidFill>
                <a:schemeClr val="accent1"/>
              </a:solidFill>
              <a:latin typeface="微软雅黑" panose="020B0503020204020204" pitchFamily="34" charset="-122"/>
              <a:ea typeface="微软雅黑" panose="020B0503020204020204" pitchFamily="34" charset="-122"/>
              <a:cs typeface="Open Sans" panose="020B0606030504020204" pitchFamily="34" charset="0"/>
            </a:endParaRPr>
          </a:p>
          <a:p>
            <a:pPr fontAlgn="ctr">
              <a:lnSpc>
                <a:spcPct val="150000"/>
              </a:lnSpc>
              <a:buClr>
                <a:srgbClr val="FF0000"/>
              </a:buClr>
              <a:buSzPct val="70000"/>
              <a:defRPr/>
            </a:pPr>
            <a:endParaRPr kumimoji="1" lang="zh-CN" altLang="en-US" sz="1200" dirty="0">
              <a:solidFill>
                <a:schemeClr val="accent1"/>
              </a:solidFill>
              <a:latin typeface="微软雅黑" panose="020B0503020204020204" pitchFamily="34" charset="-122"/>
              <a:ea typeface="微软雅黑" panose="020B0503020204020204" pitchFamily="34" charset="-122"/>
            </a:endParaRPr>
          </a:p>
        </p:txBody>
      </p:sp>
      <p:grpSp>
        <p:nvGrpSpPr>
          <p:cNvPr id="118" name="组合 117"/>
          <p:cNvGrpSpPr/>
          <p:nvPr/>
        </p:nvGrpSpPr>
        <p:grpSpPr>
          <a:xfrm>
            <a:off x="3825502" y="2426642"/>
            <a:ext cx="1394228" cy="1667098"/>
            <a:chOff x="5105454" y="3294664"/>
            <a:chExt cx="1858971" cy="2222920"/>
          </a:xfrm>
        </p:grpSpPr>
        <p:sp>
          <p:nvSpPr>
            <p:cNvPr id="119" name="Freeform 8"/>
            <p:cNvSpPr>
              <a:spLocks noChangeArrowheads="1"/>
            </p:cNvSpPr>
            <p:nvPr/>
          </p:nvSpPr>
          <p:spPr bwMode="auto">
            <a:xfrm>
              <a:off x="5105454" y="3294664"/>
              <a:ext cx="1858971" cy="1852355"/>
            </a:xfrm>
            <a:custGeom>
              <a:avLst/>
              <a:gdLst>
                <a:gd name="T0" fmla="*/ 1049 w 2098"/>
                <a:gd name="T1" fmla="*/ 0 h 2093"/>
                <a:gd name="T2" fmla="*/ 1165 w 2098"/>
                <a:gd name="T3" fmla="*/ 125 h 2093"/>
                <a:gd name="T4" fmla="*/ 1314 w 2098"/>
                <a:gd name="T5" fmla="*/ 31 h 2093"/>
                <a:gd name="T6" fmla="*/ 1391 w 2098"/>
                <a:gd name="T7" fmla="*/ 185 h 2093"/>
                <a:gd name="T8" fmla="*/ 1554 w 2098"/>
                <a:gd name="T9" fmla="*/ 130 h 2093"/>
                <a:gd name="T10" fmla="*/ 1597 w 2098"/>
                <a:gd name="T11" fmla="*/ 296 h 2093"/>
                <a:gd name="T12" fmla="*/ 1767 w 2098"/>
                <a:gd name="T13" fmla="*/ 284 h 2093"/>
                <a:gd name="T14" fmla="*/ 1767 w 2098"/>
                <a:gd name="T15" fmla="*/ 459 h 2093"/>
                <a:gd name="T16" fmla="*/ 1935 w 2098"/>
                <a:gd name="T17" fmla="*/ 489 h 2093"/>
                <a:gd name="T18" fmla="*/ 1892 w 2098"/>
                <a:gd name="T19" fmla="*/ 652 h 2093"/>
                <a:gd name="T20" fmla="*/ 2050 w 2098"/>
                <a:gd name="T21" fmla="*/ 728 h 2093"/>
                <a:gd name="T22" fmla="*/ 1965 w 2098"/>
                <a:gd name="T23" fmla="*/ 874 h 2093"/>
                <a:gd name="T24" fmla="*/ 2098 w 2098"/>
                <a:gd name="T25" fmla="*/ 985 h 2093"/>
                <a:gd name="T26" fmla="*/ 1977 w 2098"/>
                <a:gd name="T27" fmla="*/ 1106 h 2093"/>
                <a:gd name="T28" fmla="*/ 2081 w 2098"/>
                <a:gd name="T29" fmla="*/ 1250 h 2093"/>
                <a:gd name="T30" fmla="*/ 1935 w 2098"/>
                <a:gd name="T31" fmla="*/ 1340 h 2093"/>
                <a:gd name="T32" fmla="*/ 1999 w 2098"/>
                <a:gd name="T33" fmla="*/ 1496 h 2093"/>
                <a:gd name="T34" fmla="*/ 1836 w 2098"/>
                <a:gd name="T35" fmla="*/ 1550 h 2093"/>
                <a:gd name="T36" fmla="*/ 1862 w 2098"/>
                <a:gd name="T37" fmla="*/ 1718 h 2093"/>
                <a:gd name="T38" fmla="*/ 1687 w 2098"/>
                <a:gd name="T39" fmla="*/ 1729 h 2093"/>
                <a:gd name="T40" fmla="*/ 1665 w 2098"/>
                <a:gd name="T41" fmla="*/ 1897 h 2093"/>
                <a:gd name="T42" fmla="*/ 1498 w 2098"/>
                <a:gd name="T43" fmla="*/ 1866 h 2093"/>
                <a:gd name="T44" fmla="*/ 1434 w 2098"/>
                <a:gd name="T45" fmla="*/ 2029 h 2093"/>
                <a:gd name="T46" fmla="*/ 1280 w 2098"/>
                <a:gd name="T47" fmla="*/ 1949 h 2093"/>
                <a:gd name="T48" fmla="*/ 1181 w 2098"/>
                <a:gd name="T49" fmla="*/ 2093 h 2093"/>
                <a:gd name="T50" fmla="*/ 1049 w 2098"/>
                <a:gd name="T51" fmla="*/ 1982 h 2093"/>
                <a:gd name="T52" fmla="*/ 917 w 2098"/>
                <a:gd name="T53" fmla="*/ 2093 h 2093"/>
                <a:gd name="T54" fmla="*/ 817 w 2098"/>
                <a:gd name="T55" fmla="*/ 1949 h 2093"/>
                <a:gd name="T56" fmla="*/ 664 w 2098"/>
                <a:gd name="T57" fmla="*/ 2029 h 2093"/>
                <a:gd name="T58" fmla="*/ 600 w 2098"/>
                <a:gd name="T59" fmla="*/ 1866 h 2093"/>
                <a:gd name="T60" fmla="*/ 432 w 2098"/>
                <a:gd name="T61" fmla="*/ 1897 h 2093"/>
                <a:gd name="T62" fmla="*/ 411 w 2098"/>
                <a:gd name="T63" fmla="*/ 1729 h 2093"/>
                <a:gd name="T64" fmla="*/ 236 w 2098"/>
                <a:gd name="T65" fmla="*/ 1718 h 2093"/>
                <a:gd name="T66" fmla="*/ 262 w 2098"/>
                <a:gd name="T67" fmla="*/ 1550 h 2093"/>
                <a:gd name="T68" fmla="*/ 99 w 2098"/>
                <a:gd name="T69" fmla="*/ 1496 h 2093"/>
                <a:gd name="T70" fmla="*/ 163 w 2098"/>
                <a:gd name="T71" fmla="*/ 1340 h 2093"/>
                <a:gd name="T72" fmla="*/ 17 w 2098"/>
                <a:gd name="T73" fmla="*/ 1250 h 2093"/>
                <a:gd name="T74" fmla="*/ 121 w 2098"/>
                <a:gd name="T75" fmla="*/ 1106 h 2093"/>
                <a:gd name="T76" fmla="*/ 0 w 2098"/>
                <a:gd name="T77" fmla="*/ 985 h 2093"/>
                <a:gd name="T78" fmla="*/ 132 w 2098"/>
                <a:gd name="T79" fmla="*/ 874 h 2093"/>
                <a:gd name="T80" fmla="*/ 47 w 2098"/>
                <a:gd name="T81" fmla="*/ 728 h 2093"/>
                <a:gd name="T82" fmla="*/ 206 w 2098"/>
                <a:gd name="T83" fmla="*/ 652 h 2093"/>
                <a:gd name="T84" fmla="*/ 163 w 2098"/>
                <a:gd name="T85" fmla="*/ 489 h 2093"/>
                <a:gd name="T86" fmla="*/ 331 w 2098"/>
                <a:gd name="T87" fmla="*/ 459 h 2093"/>
                <a:gd name="T88" fmla="*/ 331 w 2098"/>
                <a:gd name="T89" fmla="*/ 284 h 2093"/>
                <a:gd name="T90" fmla="*/ 501 w 2098"/>
                <a:gd name="T91" fmla="*/ 296 h 2093"/>
                <a:gd name="T92" fmla="*/ 543 w 2098"/>
                <a:gd name="T93" fmla="*/ 130 h 2093"/>
                <a:gd name="T94" fmla="*/ 706 w 2098"/>
                <a:gd name="T95" fmla="*/ 185 h 2093"/>
                <a:gd name="T96" fmla="*/ 784 w 2098"/>
                <a:gd name="T97" fmla="*/ 31 h 2093"/>
                <a:gd name="T98" fmla="*/ 933 w 2098"/>
                <a:gd name="T99" fmla="*/ 125 h 2093"/>
                <a:gd name="T100" fmla="*/ 1049 w 2098"/>
                <a:gd name="T101" fmla="*/ 0 h 20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98"/>
                <a:gd name="T154" fmla="*/ 0 h 2093"/>
                <a:gd name="T155" fmla="*/ 2098 w 2098"/>
                <a:gd name="T156" fmla="*/ 2093 h 209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98" h="2093">
                  <a:moveTo>
                    <a:pt x="1049" y="0"/>
                  </a:moveTo>
                  <a:lnTo>
                    <a:pt x="1165" y="125"/>
                  </a:lnTo>
                  <a:lnTo>
                    <a:pt x="1314" y="31"/>
                  </a:lnTo>
                  <a:lnTo>
                    <a:pt x="1391" y="185"/>
                  </a:lnTo>
                  <a:lnTo>
                    <a:pt x="1554" y="130"/>
                  </a:lnTo>
                  <a:lnTo>
                    <a:pt x="1597" y="296"/>
                  </a:lnTo>
                  <a:lnTo>
                    <a:pt x="1767" y="284"/>
                  </a:lnTo>
                  <a:lnTo>
                    <a:pt x="1767" y="459"/>
                  </a:lnTo>
                  <a:lnTo>
                    <a:pt x="1935" y="489"/>
                  </a:lnTo>
                  <a:lnTo>
                    <a:pt x="1892" y="652"/>
                  </a:lnTo>
                  <a:lnTo>
                    <a:pt x="2050" y="728"/>
                  </a:lnTo>
                  <a:lnTo>
                    <a:pt x="1965" y="874"/>
                  </a:lnTo>
                  <a:lnTo>
                    <a:pt x="2098" y="985"/>
                  </a:lnTo>
                  <a:lnTo>
                    <a:pt x="1977" y="1106"/>
                  </a:lnTo>
                  <a:lnTo>
                    <a:pt x="2081" y="1250"/>
                  </a:lnTo>
                  <a:lnTo>
                    <a:pt x="1935" y="1340"/>
                  </a:lnTo>
                  <a:lnTo>
                    <a:pt x="1999" y="1496"/>
                  </a:lnTo>
                  <a:lnTo>
                    <a:pt x="1836" y="1550"/>
                  </a:lnTo>
                  <a:lnTo>
                    <a:pt x="1862" y="1718"/>
                  </a:lnTo>
                  <a:lnTo>
                    <a:pt x="1687" y="1729"/>
                  </a:lnTo>
                  <a:lnTo>
                    <a:pt x="1665" y="1897"/>
                  </a:lnTo>
                  <a:lnTo>
                    <a:pt x="1498" y="1866"/>
                  </a:lnTo>
                  <a:lnTo>
                    <a:pt x="1434" y="2029"/>
                  </a:lnTo>
                  <a:lnTo>
                    <a:pt x="1280" y="1949"/>
                  </a:lnTo>
                  <a:lnTo>
                    <a:pt x="1181" y="2093"/>
                  </a:lnTo>
                  <a:lnTo>
                    <a:pt x="1049" y="1982"/>
                  </a:lnTo>
                  <a:lnTo>
                    <a:pt x="917" y="2093"/>
                  </a:lnTo>
                  <a:lnTo>
                    <a:pt x="817" y="1949"/>
                  </a:lnTo>
                  <a:lnTo>
                    <a:pt x="664" y="2029"/>
                  </a:lnTo>
                  <a:lnTo>
                    <a:pt x="600" y="1866"/>
                  </a:lnTo>
                  <a:lnTo>
                    <a:pt x="432" y="1897"/>
                  </a:lnTo>
                  <a:lnTo>
                    <a:pt x="411" y="1729"/>
                  </a:lnTo>
                  <a:lnTo>
                    <a:pt x="236" y="1718"/>
                  </a:lnTo>
                  <a:lnTo>
                    <a:pt x="262" y="1550"/>
                  </a:lnTo>
                  <a:lnTo>
                    <a:pt x="99" y="1496"/>
                  </a:lnTo>
                  <a:lnTo>
                    <a:pt x="163" y="1340"/>
                  </a:lnTo>
                  <a:lnTo>
                    <a:pt x="17" y="1250"/>
                  </a:lnTo>
                  <a:lnTo>
                    <a:pt x="121" y="1106"/>
                  </a:lnTo>
                  <a:lnTo>
                    <a:pt x="0" y="985"/>
                  </a:lnTo>
                  <a:lnTo>
                    <a:pt x="132" y="874"/>
                  </a:lnTo>
                  <a:lnTo>
                    <a:pt x="47" y="728"/>
                  </a:lnTo>
                  <a:lnTo>
                    <a:pt x="206" y="652"/>
                  </a:lnTo>
                  <a:lnTo>
                    <a:pt x="163" y="489"/>
                  </a:lnTo>
                  <a:lnTo>
                    <a:pt x="331" y="459"/>
                  </a:lnTo>
                  <a:lnTo>
                    <a:pt x="331" y="284"/>
                  </a:lnTo>
                  <a:lnTo>
                    <a:pt x="501" y="296"/>
                  </a:lnTo>
                  <a:lnTo>
                    <a:pt x="543" y="130"/>
                  </a:lnTo>
                  <a:lnTo>
                    <a:pt x="706" y="185"/>
                  </a:lnTo>
                  <a:lnTo>
                    <a:pt x="784" y="31"/>
                  </a:lnTo>
                  <a:lnTo>
                    <a:pt x="933" y="125"/>
                  </a:lnTo>
                  <a:lnTo>
                    <a:pt x="1049" y="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995">
                <a:solidFill>
                  <a:srgbClr val="000000"/>
                </a:solidFill>
                <a:sym typeface="宋体" panose="02010600030101010101" pitchFamily="2" charset="-122"/>
              </a:endParaRPr>
            </a:p>
          </p:txBody>
        </p:sp>
        <p:sp>
          <p:nvSpPr>
            <p:cNvPr id="120" name="Freeform 56"/>
            <p:cNvSpPr>
              <a:spLocks noChangeArrowheads="1"/>
            </p:cNvSpPr>
            <p:nvPr/>
          </p:nvSpPr>
          <p:spPr bwMode="auto">
            <a:xfrm>
              <a:off x="5348025" y="3457941"/>
              <a:ext cx="1406909" cy="1684761"/>
            </a:xfrm>
            <a:custGeom>
              <a:avLst/>
              <a:gdLst>
                <a:gd name="T0" fmla="*/ 336 w 672"/>
                <a:gd name="T1" fmla="*/ 0 h 806"/>
                <a:gd name="T2" fmla="*/ 0 w 672"/>
                <a:gd name="T3" fmla="*/ 322 h 806"/>
                <a:gd name="T4" fmla="*/ 11 w 672"/>
                <a:gd name="T5" fmla="*/ 395 h 806"/>
                <a:gd name="T6" fmla="*/ 44 w 672"/>
                <a:gd name="T7" fmla="*/ 483 h 806"/>
                <a:gd name="T8" fmla="*/ 210 w 672"/>
                <a:gd name="T9" fmla="*/ 806 h 806"/>
                <a:gd name="T10" fmla="*/ 315 w 672"/>
                <a:gd name="T11" fmla="*/ 806 h 806"/>
                <a:gd name="T12" fmla="*/ 322 w 672"/>
                <a:gd name="T13" fmla="*/ 806 h 806"/>
                <a:gd name="T14" fmla="*/ 448 w 672"/>
                <a:gd name="T15" fmla="*/ 806 h 806"/>
                <a:gd name="T16" fmla="*/ 495 w 672"/>
                <a:gd name="T17" fmla="*/ 633 h 806"/>
                <a:gd name="T18" fmla="*/ 582 w 672"/>
                <a:gd name="T19" fmla="*/ 541 h 806"/>
                <a:gd name="T20" fmla="*/ 672 w 672"/>
                <a:gd name="T21" fmla="*/ 322 h 806"/>
                <a:gd name="T22" fmla="*/ 336 w 672"/>
                <a:gd name="T23" fmla="*/ 0 h 8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2"/>
                <a:gd name="T37" fmla="*/ 0 h 806"/>
                <a:gd name="T38" fmla="*/ 672 w 672"/>
                <a:gd name="T39" fmla="*/ 806 h 8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2" h="806">
                  <a:moveTo>
                    <a:pt x="336" y="0"/>
                  </a:moveTo>
                  <a:cubicBezTo>
                    <a:pt x="150" y="0"/>
                    <a:pt x="0" y="144"/>
                    <a:pt x="0" y="322"/>
                  </a:cubicBezTo>
                  <a:cubicBezTo>
                    <a:pt x="0" y="343"/>
                    <a:pt x="5" y="371"/>
                    <a:pt x="11" y="395"/>
                  </a:cubicBezTo>
                  <a:cubicBezTo>
                    <a:pt x="17" y="421"/>
                    <a:pt x="31" y="465"/>
                    <a:pt x="44" y="483"/>
                  </a:cubicBezTo>
                  <a:cubicBezTo>
                    <a:pt x="104" y="564"/>
                    <a:pt x="245" y="686"/>
                    <a:pt x="210" y="806"/>
                  </a:cubicBezTo>
                  <a:cubicBezTo>
                    <a:pt x="315" y="806"/>
                    <a:pt x="315" y="806"/>
                    <a:pt x="315" y="806"/>
                  </a:cubicBezTo>
                  <a:cubicBezTo>
                    <a:pt x="322" y="806"/>
                    <a:pt x="322" y="806"/>
                    <a:pt x="322" y="806"/>
                  </a:cubicBezTo>
                  <a:cubicBezTo>
                    <a:pt x="448" y="806"/>
                    <a:pt x="448" y="806"/>
                    <a:pt x="448" y="806"/>
                  </a:cubicBezTo>
                  <a:cubicBezTo>
                    <a:pt x="431" y="747"/>
                    <a:pt x="457" y="688"/>
                    <a:pt x="495" y="633"/>
                  </a:cubicBezTo>
                  <a:cubicBezTo>
                    <a:pt x="508" y="615"/>
                    <a:pt x="568" y="555"/>
                    <a:pt x="582" y="541"/>
                  </a:cubicBezTo>
                  <a:cubicBezTo>
                    <a:pt x="638" y="483"/>
                    <a:pt x="672" y="407"/>
                    <a:pt x="672" y="322"/>
                  </a:cubicBezTo>
                  <a:cubicBezTo>
                    <a:pt x="672" y="144"/>
                    <a:pt x="521" y="0"/>
                    <a:pt x="336" y="0"/>
                  </a:cubicBez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995">
                <a:solidFill>
                  <a:srgbClr val="000000"/>
                </a:solidFill>
                <a:sym typeface="宋体" panose="02010600030101010101" pitchFamily="2" charset="-122"/>
              </a:endParaRPr>
            </a:p>
          </p:txBody>
        </p:sp>
        <p:sp>
          <p:nvSpPr>
            <p:cNvPr id="121" name="Freeform 58"/>
            <p:cNvSpPr>
              <a:spLocks noChangeArrowheads="1"/>
            </p:cNvSpPr>
            <p:nvPr/>
          </p:nvSpPr>
          <p:spPr bwMode="auto">
            <a:xfrm>
              <a:off x="5749368" y="5131676"/>
              <a:ext cx="604221" cy="385908"/>
            </a:xfrm>
            <a:custGeom>
              <a:avLst/>
              <a:gdLst>
                <a:gd name="T0" fmla="*/ 259 w 288"/>
                <a:gd name="T1" fmla="*/ 46 h 184"/>
                <a:gd name="T2" fmla="*/ 288 w 288"/>
                <a:gd name="T3" fmla="*/ 23 h 184"/>
                <a:gd name="T4" fmla="*/ 259 w 288"/>
                <a:gd name="T5" fmla="*/ 0 h 184"/>
                <a:gd name="T6" fmla="*/ 29 w 288"/>
                <a:gd name="T7" fmla="*/ 0 h 184"/>
                <a:gd name="T8" fmla="*/ 0 w 288"/>
                <a:gd name="T9" fmla="*/ 23 h 184"/>
                <a:gd name="T10" fmla="*/ 25 w 288"/>
                <a:gd name="T11" fmla="*/ 46 h 184"/>
                <a:gd name="T12" fmla="*/ 24 w 288"/>
                <a:gd name="T13" fmla="*/ 46 h 184"/>
                <a:gd name="T14" fmla="*/ 60 w 288"/>
                <a:gd name="T15" fmla="*/ 69 h 184"/>
                <a:gd name="T16" fmla="*/ 29 w 288"/>
                <a:gd name="T17" fmla="*/ 69 h 184"/>
                <a:gd name="T18" fmla="*/ 0 w 288"/>
                <a:gd name="T19" fmla="*/ 92 h 184"/>
                <a:gd name="T20" fmla="*/ 29 w 288"/>
                <a:gd name="T21" fmla="*/ 115 h 184"/>
                <a:gd name="T22" fmla="*/ 48 w 288"/>
                <a:gd name="T23" fmla="*/ 115 h 184"/>
                <a:gd name="T24" fmla="*/ 84 w 288"/>
                <a:gd name="T25" fmla="*/ 138 h 184"/>
                <a:gd name="T26" fmla="*/ 48 w 288"/>
                <a:gd name="T27" fmla="*/ 138 h 184"/>
                <a:gd name="T28" fmla="*/ 24 w 288"/>
                <a:gd name="T29" fmla="*/ 161 h 184"/>
                <a:gd name="T30" fmla="*/ 48 w 288"/>
                <a:gd name="T31" fmla="*/ 184 h 184"/>
                <a:gd name="T32" fmla="*/ 240 w 288"/>
                <a:gd name="T33" fmla="*/ 184 h 184"/>
                <a:gd name="T34" fmla="*/ 264 w 288"/>
                <a:gd name="T35" fmla="*/ 161 h 184"/>
                <a:gd name="T36" fmla="*/ 240 w 288"/>
                <a:gd name="T37" fmla="*/ 138 h 184"/>
                <a:gd name="T38" fmla="*/ 144 w 288"/>
                <a:gd name="T39" fmla="*/ 138 h 184"/>
                <a:gd name="T40" fmla="*/ 120 w 288"/>
                <a:gd name="T41" fmla="*/ 115 h 184"/>
                <a:gd name="T42" fmla="*/ 259 w 288"/>
                <a:gd name="T43" fmla="*/ 115 h 184"/>
                <a:gd name="T44" fmla="*/ 288 w 288"/>
                <a:gd name="T45" fmla="*/ 92 h 184"/>
                <a:gd name="T46" fmla="*/ 259 w 288"/>
                <a:gd name="T47" fmla="*/ 69 h 184"/>
                <a:gd name="T48" fmla="*/ 120 w 288"/>
                <a:gd name="T49" fmla="*/ 69 h 184"/>
                <a:gd name="T50" fmla="*/ 96 w 288"/>
                <a:gd name="T51" fmla="*/ 46 h 184"/>
                <a:gd name="T52" fmla="*/ 259 w 288"/>
                <a:gd name="T53" fmla="*/ 46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8"/>
                <a:gd name="T82" fmla="*/ 0 h 184"/>
                <a:gd name="T83" fmla="*/ 288 w 288"/>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8" h="184">
                  <a:moveTo>
                    <a:pt x="259" y="46"/>
                  </a:moveTo>
                  <a:cubicBezTo>
                    <a:pt x="275" y="46"/>
                    <a:pt x="288" y="36"/>
                    <a:pt x="288" y="23"/>
                  </a:cubicBezTo>
                  <a:cubicBezTo>
                    <a:pt x="288" y="10"/>
                    <a:pt x="275" y="0"/>
                    <a:pt x="259" y="0"/>
                  </a:cubicBezTo>
                  <a:cubicBezTo>
                    <a:pt x="29" y="0"/>
                    <a:pt x="29" y="0"/>
                    <a:pt x="29" y="0"/>
                  </a:cubicBezTo>
                  <a:cubicBezTo>
                    <a:pt x="13" y="0"/>
                    <a:pt x="0" y="10"/>
                    <a:pt x="0" y="23"/>
                  </a:cubicBezTo>
                  <a:cubicBezTo>
                    <a:pt x="0" y="35"/>
                    <a:pt x="11" y="44"/>
                    <a:pt x="25" y="46"/>
                  </a:cubicBezTo>
                  <a:cubicBezTo>
                    <a:pt x="24" y="46"/>
                    <a:pt x="24" y="46"/>
                    <a:pt x="24" y="46"/>
                  </a:cubicBezTo>
                  <a:cubicBezTo>
                    <a:pt x="60" y="69"/>
                    <a:pt x="60" y="69"/>
                    <a:pt x="60" y="69"/>
                  </a:cubicBezTo>
                  <a:cubicBezTo>
                    <a:pt x="29" y="69"/>
                    <a:pt x="29" y="69"/>
                    <a:pt x="29" y="69"/>
                  </a:cubicBezTo>
                  <a:cubicBezTo>
                    <a:pt x="13" y="69"/>
                    <a:pt x="0" y="79"/>
                    <a:pt x="0" y="92"/>
                  </a:cubicBezTo>
                  <a:cubicBezTo>
                    <a:pt x="0" y="105"/>
                    <a:pt x="13" y="115"/>
                    <a:pt x="29" y="115"/>
                  </a:cubicBezTo>
                  <a:cubicBezTo>
                    <a:pt x="48" y="115"/>
                    <a:pt x="48" y="115"/>
                    <a:pt x="48" y="115"/>
                  </a:cubicBezTo>
                  <a:cubicBezTo>
                    <a:pt x="84" y="138"/>
                    <a:pt x="84" y="138"/>
                    <a:pt x="84" y="138"/>
                  </a:cubicBezTo>
                  <a:cubicBezTo>
                    <a:pt x="48" y="138"/>
                    <a:pt x="48" y="138"/>
                    <a:pt x="48" y="138"/>
                  </a:cubicBezTo>
                  <a:cubicBezTo>
                    <a:pt x="34" y="138"/>
                    <a:pt x="24" y="148"/>
                    <a:pt x="24" y="161"/>
                  </a:cubicBezTo>
                  <a:cubicBezTo>
                    <a:pt x="24" y="174"/>
                    <a:pt x="34" y="184"/>
                    <a:pt x="48" y="184"/>
                  </a:cubicBezTo>
                  <a:cubicBezTo>
                    <a:pt x="240" y="184"/>
                    <a:pt x="240" y="184"/>
                    <a:pt x="240" y="184"/>
                  </a:cubicBezTo>
                  <a:cubicBezTo>
                    <a:pt x="253" y="184"/>
                    <a:pt x="264" y="174"/>
                    <a:pt x="264" y="161"/>
                  </a:cubicBezTo>
                  <a:cubicBezTo>
                    <a:pt x="264" y="148"/>
                    <a:pt x="253" y="138"/>
                    <a:pt x="240" y="138"/>
                  </a:cubicBezTo>
                  <a:cubicBezTo>
                    <a:pt x="144" y="138"/>
                    <a:pt x="144" y="138"/>
                    <a:pt x="144" y="138"/>
                  </a:cubicBezTo>
                  <a:cubicBezTo>
                    <a:pt x="120" y="115"/>
                    <a:pt x="120" y="115"/>
                    <a:pt x="120" y="115"/>
                  </a:cubicBezTo>
                  <a:cubicBezTo>
                    <a:pt x="259" y="115"/>
                    <a:pt x="259" y="115"/>
                    <a:pt x="259" y="115"/>
                  </a:cubicBezTo>
                  <a:cubicBezTo>
                    <a:pt x="275" y="115"/>
                    <a:pt x="288" y="105"/>
                    <a:pt x="288" y="92"/>
                  </a:cubicBezTo>
                  <a:cubicBezTo>
                    <a:pt x="288" y="79"/>
                    <a:pt x="275" y="69"/>
                    <a:pt x="259" y="69"/>
                  </a:cubicBezTo>
                  <a:cubicBezTo>
                    <a:pt x="120" y="69"/>
                    <a:pt x="120" y="69"/>
                    <a:pt x="120" y="69"/>
                  </a:cubicBezTo>
                  <a:cubicBezTo>
                    <a:pt x="96" y="46"/>
                    <a:pt x="96" y="46"/>
                    <a:pt x="96" y="46"/>
                  </a:cubicBezTo>
                  <a:lnTo>
                    <a:pt x="259" y="46"/>
                  </a:lnTo>
                  <a:close/>
                </a:path>
              </a:pathLst>
            </a:custGeom>
            <a:solidFill>
              <a:schemeClr val="accent2"/>
            </a:solidFill>
            <a:ln>
              <a:noFill/>
            </a:ln>
          </p:spPr>
          <p:txBody>
            <a:bodyPr/>
            <a:lstStyle/>
            <a:p>
              <a:endParaRPr lang="zh-CN" altLang="zh-CN" sz="995">
                <a:solidFill>
                  <a:srgbClr val="000000"/>
                </a:solidFill>
                <a:sym typeface="宋体" panose="02010600030101010101" pitchFamily="2" charset="-122"/>
              </a:endParaRPr>
            </a:p>
          </p:txBody>
        </p:sp>
        <p:sp>
          <p:nvSpPr>
            <p:cNvPr id="122" name="Freeform 59"/>
            <p:cNvSpPr>
              <a:spLocks noEditPoints="1" noChangeArrowheads="1"/>
            </p:cNvSpPr>
            <p:nvPr/>
          </p:nvSpPr>
          <p:spPr bwMode="auto">
            <a:xfrm>
              <a:off x="5348025" y="3457941"/>
              <a:ext cx="1406909" cy="1684761"/>
            </a:xfrm>
            <a:custGeom>
              <a:avLst/>
              <a:gdLst>
                <a:gd name="T0" fmla="*/ 336 w 672"/>
                <a:gd name="T1" fmla="*/ 0 h 806"/>
                <a:gd name="T2" fmla="*/ 0 w 672"/>
                <a:gd name="T3" fmla="*/ 322 h 806"/>
                <a:gd name="T4" fmla="*/ 11 w 672"/>
                <a:gd name="T5" fmla="*/ 395 h 806"/>
                <a:gd name="T6" fmla="*/ 44 w 672"/>
                <a:gd name="T7" fmla="*/ 483 h 806"/>
                <a:gd name="T8" fmla="*/ 210 w 672"/>
                <a:gd name="T9" fmla="*/ 806 h 806"/>
                <a:gd name="T10" fmla="*/ 315 w 672"/>
                <a:gd name="T11" fmla="*/ 806 h 806"/>
                <a:gd name="T12" fmla="*/ 322 w 672"/>
                <a:gd name="T13" fmla="*/ 806 h 806"/>
                <a:gd name="T14" fmla="*/ 448 w 672"/>
                <a:gd name="T15" fmla="*/ 806 h 806"/>
                <a:gd name="T16" fmla="*/ 495 w 672"/>
                <a:gd name="T17" fmla="*/ 633 h 806"/>
                <a:gd name="T18" fmla="*/ 582 w 672"/>
                <a:gd name="T19" fmla="*/ 541 h 806"/>
                <a:gd name="T20" fmla="*/ 672 w 672"/>
                <a:gd name="T21" fmla="*/ 322 h 806"/>
                <a:gd name="T22" fmla="*/ 336 w 672"/>
                <a:gd name="T23" fmla="*/ 0 h 806"/>
                <a:gd name="T24" fmla="*/ 542 w 672"/>
                <a:gd name="T25" fmla="*/ 515 h 806"/>
                <a:gd name="T26" fmla="*/ 454 w 672"/>
                <a:gd name="T27" fmla="*/ 610 h 806"/>
                <a:gd name="T28" fmla="*/ 395 w 672"/>
                <a:gd name="T29" fmla="*/ 759 h 806"/>
                <a:gd name="T30" fmla="*/ 340 w 672"/>
                <a:gd name="T31" fmla="*/ 759 h 806"/>
                <a:gd name="T32" fmla="*/ 340 w 672"/>
                <a:gd name="T33" fmla="*/ 759 h 806"/>
                <a:gd name="T34" fmla="*/ 306 w 672"/>
                <a:gd name="T35" fmla="*/ 759 h 806"/>
                <a:gd name="T36" fmla="*/ 306 w 672"/>
                <a:gd name="T37" fmla="*/ 759 h 806"/>
                <a:gd name="T38" fmla="*/ 263 w 672"/>
                <a:gd name="T39" fmla="*/ 759 h 806"/>
                <a:gd name="T40" fmla="*/ 131 w 672"/>
                <a:gd name="T41" fmla="*/ 519 h 806"/>
                <a:gd name="T42" fmla="*/ 69 w 672"/>
                <a:gd name="T43" fmla="*/ 427 h 806"/>
                <a:gd name="T44" fmla="*/ 48 w 672"/>
                <a:gd name="T45" fmla="*/ 322 h 806"/>
                <a:gd name="T46" fmla="*/ 336 w 672"/>
                <a:gd name="T47" fmla="*/ 46 h 806"/>
                <a:gd name="T48" fmla="*/ 624 w 672"/>
                <a:gd name="T49" fmla="*/ 322 h 806"/>
                <a:gd name="T50" fmla="*/ 542 w 672"/>
                <a:gd name="T51" fmla="*/ 515 h 8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2"/>
                <a:gd name="T79" fmla="*/ 0 h 806"/>
                <a:gd name="T80" fmla="*/ 672 w 672"/>
                <a:gd name="T81" fmla="*/ 806 h 8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2" h="806">
                  <a:moveTo>
                    <a:pt x="336" y="0"/>
                  </a:moveTo>
                  <a:cubicBezTo>
                    <a:pt x="150" y="0"/>
                    <a:pt x="0" y="144"/>
                    <a:pt x="0" y="322"/>
                  </a:cubicBezTo>
                  <a:cubicBezTo>
                    <a:pt x="0" y="343"/>
                    <a:pt x="5" y="371"/>
                    <a:pt x="11" y="395"/>
                  </a:cubicBezTo>
                  <a:cubicBezTo>
                    <a:pt x="17" y="421"/>
                    <a:pt x="31" y="465"/>
                    <a:pt x="44" y="483"/>
                  </a:cubicBezTo>
                  <a:cubicBezTo>
                    <a:pt x="104" y="564"/>
                    <a:pt x="245" y="686"/>
                    <a:pt x="210" y="806"/>
                  </a:cubicBezTo>
                  <a:cubicBezTo>
                    <a:pt x="315" y="806"/>
                    <a:pt x="315" y="806"/>
                    <a:pt x="315" y="806"/>
                  </a:cubicBezTo>
                  <a:cubicBezTo>
                    <a:pt x="322" y="806"/>
                    <a:pt x="322" y="806"/>
                    <a:pt x="322" y="806"/>
                  </a:cubicBezTo>
                  <a:cubicBezTo>
                    <a:pt x="448" y="806"/>
                    <a:pt x="448" y="806"/>
                    <a:pt x="448" y="806"/>
                  </a:cubicBezTo>
                  <a:cubicBezTo>
                    <a:pt x="431" y="747"/>
                    <a:pt x="457" y="688"/>
                    <a:pt x="495" y="633"/>
                  </a:cubicBezTo>
                  <a:cubicBezTo>
                    <a:pt x="508" y="615"/>
                    <a:pt x="568" y="555"/>
                    <a:pt x="582" y="541"/>
                  </a:cubicBezTo>
                  <a:cubicBezTo>
                    <a:pt x="638" y="483"/>
                    <a:pt x="672" y="407"/>
                    <a:pt x="672" y="322"/>
                  </a:cubicBezTo>
                  <a:cubicBezTo>
                    <a:pt x="672" y="144"/>
                    <a:pt x="521" y="0"/>
                    <a:pt x="336" y="0"/>
                  </a:cubicBezTo>
                  <a:close/>
                  <a:moveTo>
                    <a:pt x="542" y="515"/>
                  </a:moveTo>
                  <a:cubicBezTo>
                    <a:pt x="531" y="525"/>
                    <a:pt x="468" y="590"/>
                    <a:pt x="454" y="610"/>
                  </a:cubicBezTo>
                  <a:cubicBezTo>
                    <a:pt x="422" y="656"/>
                    <a:pt x="397" y="707"/>
                    <a:pt x="395" y="759"/>
                  </a:cubicBezTo>
                  <a:cubicBezTo>
                    <a:pt x="340" y="759"/>
                    <a:pt x="340" y="759"/>
                    <a:pt x="340" y="759"/>
                  </a:cubicBezTo>
                  <a:cubicBezTo>
                    <a:pt x="340" y="759"/>
                    <a:pt x="340" y="759"/>
                    <a:pt x="340" y="759"/>
                  </a:cubicBezTo>
                  <a:cubicBezTo>
                    <a:pt x="306" y="759"/>
                    <a:pt x="306" y="759"/>
                    <a:pt x="306" y="759"/>
                  </a:cubicBezTo>
                  <a:cubicBezTo>
                    <a:pt x="306" y="759"/>
                    <a:pt x="306" y="759"/>
                    <a:pt x="306" y="759"/>
                  </a:cubicBezTo>
                  <a:cubicBezTo>
                    <a:pt x="263" y="759"/>
                    <a:pt x="263" y="759"/>
                    <a:pt x="263" y="759"/>
                  </a:cubicBezTo>
                  <a:cubicBezTo>
                    <a:pt x="260" y="669"/>
                    <a:pt x="190" y="587"/>
                    <a:pt x="131" y="519"/>
                  </a:cubicBezTo>
                  <a:cubicBezTo>
                    <a:pt x="86" y="475"/>
                    <a:pt x="69" y="427"/>
                    <a:pt x="69" y="427"/>
                  </a:cubicBezTo>
                  <a:cubicBezTo>
                    <a:pt x="55" y="393"/>
                    <a:pt x="48" y="358"/>
                    <a:pt x="48" y="322"/>
                  </a:cubicBezTo>
                  <a:cubicBezTo>
                    <a:pt x="48" y="170"/>
                    <a:pt x="177" y="46"/>
                    <a:pt x="336" y="46"/>
                  </a:cubicBezTo>
                  <a:cubicBezTo>
                    <a:pt x="495" y="46"/>
                    <a:pt x="624" y="170"/>
                    <a:pt x="624" y="322"/>
                  </a:cubicBezTo>
                  <a:cubicBezTo>
                    <a:pt x="624" y="395"/>
                    <a:pt x="594" y="464"/>
                    <a:pt x="542" y="515"/>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995">
                <a:solidFill>
                  <a:srgbClr val="000000"/>
                </a:solidFill>
                <a:sym typeface="宋体" panose="02010600030101010101" pitchFamily="2" charset="-122"/>
              </a:endParaRPr>
            </a:p>
          </p:txBody>
        </p:sp>
      </p:grpSp>
      <p:sp>
        <p:nvSpPr>
          <p:cNvPr id="123" name="文本框 122"/>
          <p:cNvSpPr txBox="1"/>
          <p:nvPr/>
        </p:nvSpPr>
        <p:spPr>
          <a:xfrm>
            <a:off x="4186206" y="2956624"/>
            <a:ext cx="697627" cy="400110"/>
          </a:xfrm>
          <a:prstGeom prst="rect">
            <a:avLst/>
          </a:prstGeom>
          <a:noFill/>
        </p:spPr>
        <p:txBody>
          <a:bodyPr wrap="none" rtlCol="0">
            <a:spAutoFit/>
          </a:bodyPr>
          <a:lstStyle/>
          <a:p>
            <a:r>
              <a:rPr lang="zh-CN" altLang="en-US" sz="2000" b="1" dirty="0">
                <a:solidFill>
                  <a:schemeClr val="bg1"/>
                </a:solidFill>
              </a:rPr>
              <a:t>小心</a:t>
            </a:r>
          </a:p>
        </p:txBody>
      </p:sp>
      <p:pic>
        <p:nvPicPr>
          <p:cNvPr id="19" name="图片 18">
            <a:extLst>
              <a:ext uri="{FF2B5EF4-FFF2-40B4-BE49-F238E27FC236}">
                <a16:creationId xmlns:a16="http://schemas.microsoft.com/office/drawing/2014/main" id="{28E9C04A-32EC-4AAB-8F99-BFAB1162FF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406">
        <p:fade/>
      </p:transition>
    </mc:Choice>
    <mc:Fallback xmlns="">
      <p:transition spd="med" advTm="5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2" presetClass="entr" presetSubtype="4" fill="hold" grpId="0" nodeType="afterEffect">
                                  <p:stCondLst>
                                    <p:cond delay="0"/>
                                  </p:stCondLst>
                                  <p:childTnLst>
                                    <p:set>
                                      <p:cBhvr>
                                        <p:cTn id="25" dur="1" fill="hold">
                                          <p:stCondLst>
                                            <p:cond delay="0"/>
                                          </p:stCondLst>
                                        </p:cTn>
                                        <p:tgtEl>
                                          <p:spTgt spid="106"/>
                                        </p:tgtEl>
                                        <p:attrNameLst>
                                          <p:attrName>style.visibility</p:attrName>
                                        </p:attrNameLst>
                                      </p:cBhvr>
                                      <p:to>
                                        <p:strVal val="visible"/>
                                      </p:to>
                                    </p:set>
                                    <p:anim calcmode="lin" valueType="num">
                                      <p:cBhvr additive="base">
                                        <p:cTn id="26" dur="500" fill="hold"/>
                                        <p:tgtEl>
                                          <p:spTgt spid="106"/>
                                        </p:tgtEl>
                                        <p:attrNameLst>
                                          <p:attrName>ppt_x</p:attrName>
                                        </p:attrNameLst>
                                      </p:cBhvr>
                                      <p:tavLst>
                                        <p:tav tm="0">
                                          <p:val>
                                            <p:strVal val="#ppt_x"/>
                                          </p:val>
                                        </p:tav>
                                        <p:tav tm="100000">
                                          <p:val>
                                            <p:strVal val="#ppt_x"/>
                                          </p:val>
                                        </p:tav>
                                      </p:tavLst>
                                    </p:anim>
                                    <p:anim calcmode="lin" valueType="num">
                                      <p:cBhvr additive="base">
                                        <p:cTn id="27" dur="500" fill="hold"/>
                                        <p:tgtEl>
                                          <p:spTgt spid="106"/>
                                        </p:tgtEl>
                                        <p:attrNameLst>
                                          <p:attrName>ppt_y</p:attrName>
                                        </p:attrNameLst>
                                      </p:cBhvr>
                                      <p:tavLst>
                                        <p:tav tm="0">
                                          <p:val>
                                            <p:strVal val="1+#ppt_h/2"/>
                                          </p:val>
                                        </p:tav>
                                        <p:tav tm="100000">
                                          <p:val>
                                            <p:strVal val="#ppt_y"/>
                                          </p:val>
                                        </p:tav>
                                      </p:tavLst>
                                    </p:anim>
                                  </p:childTnLst>
                                </p:cTn>
                              </p:par>
                            </p:childTnLst>
                          </p:cTn>
                        </p:par>
                        <p:par>
                          <p:cTn id="28" fill="hold">
                            <p:stCondLst>
                              <p:cond delay="13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107"/>
                                        </p:tgtEl>
                                        <p:attrNameLst>
                                          <p:attrName>style.visibility</p:attrName>
                                        </p:attrNameLst>
                                      </p:cBhvr>
                                      <p:to>
                                        <p:strVal val="visible"/>
                                      </p:to>
                                    </p:set>
                                    <p:anim calcmode="lin" valueType="num">
                                      <p:cBhvr>
                                        <p:cTn id="31" dur="500" fill="hold"/>
                                        <p:tgtEl>
                                          <p:spTgt spid="10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07"/>
                                        </p:tgtEl>
                                        <p:attrNameLst>
                                          <p:attrName>ppt_y</p:attrName>
                                        </p:attrNameLst>
                                      </p:cBhvr>
                                      <p:tavLst>
                                        <p:tav tm="0">
                                          <p:val>
                                            <p:strVal val="#ppt_y"/>
                                          </p:val>
                                        </p:tav>
                                        <p:tav tm="100000">
                                          <p:val>
                                            <p:strVal val="#ppt_y"/>
                                          </p:val>
                                        </p:tav>
                                      </p:tavLst>
                                    </p:anim>
                                    <p:anim calcmode="lin" valueType="num">
                                      <p:cBhvr>
                                        <p:cTn id="33" dur="500" fill="hold"/>
                                        <p:tgtEl>
                                          <p:spTgt spid="10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0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07"/>
                                        </p:tgtEl>
                                      </p:cBhvr>
                                    </p:animEffect>
                                  </p:childTnLst>
                                </p:cTn>
                              </p:par>
                            </p:childTnLst>
                          </p:cTn>
                        </p:par>
                        <p:par>
                          <p:cTn id="36" fill="hold">
                            <p:stCondLst>
                              <p:cond delay="2150"/>
                            </p:stCondLst>
                            <p:childTnLst>
                              <p:par>
                                <p:cTn id="37" presetID="15" presetClass="entr" presetSubtype="0" fill="hold" nodeType="after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750" fill="hold"/>
                                        <p:tgtEl>
                                          <p:spTgt spid="118"/>
                                        </p:tgtEl>
                                        <p:attrNameLst>
                                          <p:attrName>ppt_w</p:attrName>
                                        </p:attrNameLst>
                                      </p:cBhvr>
                                      <p:tavLst>
                                        <p:tav tm="0">
                                          <p:val>
                                            <p:fltVal val="0"/>
                                          </p:val>
                                        </p:tav>
                                        <p:tav tm="100000">
                                          <p:val>
                                            <p:strVal val="#ppt_w"/>
                                          </p:val>
                                        </p:tav>
                                      </p:tavLst>
                                    </p:anim>
                                    <p:anim calcmode="lin" valueType="num">
                                      <p:cBhvr>
                                        <p:cTn id="40" dur="750" fill="hold"/>
                                        <p:tgtEl>
                                          <p:spTgt spid="118"/>
                                        </p:tgtEl>
                                        <p:attrNameLst>
                                          <p:attrName>ppt_h</p:attrName>
                                        </p:attrNameLst>
                                      </p:cBhvr>
                                      <p:tavLst>
                                        <p:tav tm="0">
                                          <p:val>
                                            <p:fltVal val="0"/>
                                          </p:val>
                                        </p:tav>
                                        <p:tav tm="100000">
                                          <p:val>
                                            <p:strVal val="#ppt_h"/>
                                          </p:val>
                                        </p:tav>
                                      </p:tavLst>
                                    </p:anim>
                                    <p:anim calcmode="lin" valueType="num">
                                      <p:cBhvr>
                                        <p:cTn id="41" dur="750" fill="hold"/>
                                        <p:tgtEl>
                                          <p:spTgt spid="118"/>
                                        </p:tgtEl>
                                        <p:attrNameLst>
                                          <p:attrName>ppt_x</p:attrName>
                                        </p:attrNameLst>
                                      </p:cBhvr>
                                      <p:tavLst>
                                        <p:tav tm="0" fmla="#ppt_x+(cos(-2*pi*(1-$))*-#ppt_x-sin(-2*pi*(1-$))*(1-#ppt_y))*(1-$)">
                                          <p:val>
                                            <p:fltVal val="0"/>
                                          </p:val>
                                        </p:tav>
                                        <p:tav tm="100000">
                                          <p:val>
                                            <p:fltVal val="1"/>
                                          </p:val>
                                        </p:tav>
                                      </p:tavLst>
                                    </p:anim>
                                    <p:anim calcmode="lin" valueType="num">
                                      <p:cBhvr>
                                        <p:cTn id="42" dur="750" fill="hold"/>
                                        <p:tgtEl>
                                          <p:spTgt spid="118"/>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2900"/>
                            </p:stCondLst>
                            <p:childTnLst>
                              <p:par>
                                <p:cTn id="44" presetID="10" presetClass="entr" presetSubtype="0" fill="hold" grpId="0" nodeType="after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500"/>
                                        <p:tgtEl>
                                          <p:spTgt spid="123"/>
                                        </p:tgtEl>
                                      </p:cBhvr>
                                    </p:animEffect>
                                  </p:childTnLst>
                                </p:cTn>
                              </p:par>
                            </p:childTnLst>
                          </p:cTn>
                        </p:par>
                        <p:par>
                          <p:cTn id="47" fill="hold">
                            <p:stCondLst>
                              <p:cond delay="3400"/>
                            </p:stCondLst>
                            <p:childTnLst>
                              <p:par>
                                <p:cTn id="48" presetID="12" presetClass="entr" presetSubtype="2" fill="hold" grpId="0" nodeType="afterEffect">
                                  <p:stCondLst>
                                    <p:cond delay="0"/>
                                  </p:stCondLst>
                                  <p:childTnLst>
                                    <p:set>
                                      <p:cBhvr>
                                        <p:cTn id="49" dur="1" fill="hold">
                                          <p:stCondLst>
                                            <p:cond delay="0"/>
                                          </p:stCondLst>
                                        </p:cTn>
                                        <p:tgtEl>
                                          <p:spTgt spid="114"/>
                                        </p:tgtEl>
                                        <p:attrNameLst>
                                          <p:attrName>style.visibility</p:attrName>
                                        </p:attrNameLst>
                                      </p:cBhvr>
                                      <p:to>
                                        <p:strVal val="visible"/>
                                      </p:to>
                                    </p:set>
                                    <p:anim calcmode="lin" valueType="num">
                                      <p:cBhvr additive="base">
                                        <p:cTn id="50" dur="500"/>
                                        <p:tgtEl>
                                          <p:spTgt spid="114"/>
                                        </p:tgtEl>
                                        <p:attrNameLst>
                                          <p:attrName>ppt_x</p:attrName>
                                        </p:attrNameLst>
                                      </p:cBhvr>
                                      <p:tavLst>
                                        <p:tav tm="0">
                                          <p:val>
                                            <p:strVal val="#ppt_x+#ppt_w*1.125000"/>
                                          </p:val>
                                        </p:tav>
                                        <p:tav tm="100000">
                                          <p:val>
                                            <p:strVal val="#ppt_x"/>
                                          </p:val>
                                        </p:tav>
                                      </p:tavLst>
                                    </p:anim>
                                    <p:animEffect transition="in" filter="wipe(left)">
                                      <p:cBhvr>
                                        <p:cTn id="51" dur="500"/>
                                        <p:tgtEl>
                                          <p:spTgt spid="114"/>
                                        </p:tgtEl>
                                      </p:cBhvr>
                                    </p:animEffect>
                                  </p:childTnLst>
                                </p:cTn>
                              </p:par>
                            </p:childTnLst>
                          </p:cTn>
                        </p:par>
                        <p:par>
                          <p:cTn id="52" fill="hold">
                            <p:stCondLst>
                              <p:cond delay="3900"/>
                            </p:stCondLst>
                            <p:childTnLst>
                              <p:par>
                                <p:cTn id="53" presetID="22" presetClass="entr" presetSubtype="8" fill="hold" grpId="0" nodeType="afterEffect">
                                  <p:stCondLst>
                                    <p:cond delay="0"/>
                                  </p:stCondLst>
                                  <p:childTnLst>
                                    <p:set>
                                      <p:cBhvr>
                                        <p:cTn id="54" dur="1" fill="hold">
                                          <p:stCondLst>
                                            <p:cond delay="0"/>
                                          </p:stCondLst>
                                        </p:cTn>
                                        <p:tgtEl>
                                          <p:spTgt spid="116"/>
                                        </p:tgtEl>
                                        <p:attrNameLst>
                                          <p:attrName>style.visibility</p:attrName>
                                        </p:attrNameLst>
                                      </p:cBhvr>
                                      <p:to>
                                        <p:strVal val="visible"/>
                                      </p:to>
                                    </p:set>
                                    <p:animEffect transition="in" filter="wipe(left)">
                                      <p:cBhvr>
                                        <p:cTn id="55" dur="500"/>
                                        <p:tgtEl>
                                          <p:spTgt spid="116"/>
                                        </p:tgtEl>
                                      </p:cBhvr>
                                    </p:animEffect>
                                  </p:childTnLst>
                                </p:cTn>
                              </p:par>
                            </p:childTnLst>
                          </p:cTn>
                        </p:par>
                        <p:par>
                          <p:cTn id="56" fill="hold">
                            <p:stCondLst>
                              <p:cond delay="4400"/>
                            </p:stCondLst>
                            <p:childTnLst>
                              <p:par>
                                <p:cTn id="57" presetID="12" presetClass="entr" presetSubtype="8" fill="hold" grpId="0" nodeType="afterEffect">
                                  <p:stCondLst>
                                    <p:cond delay="0"/>
                                  </p:stCondLst>
                                  <p:childTnLst>
                                    <p:set>
                                      <p:cBhvr>
                                        <p:cTn id="58" dur="1" fill="hold">
                                          <p:stCondLst>
                                            <p:cond delay="0"/>
                                          </p:stCondLst>
                                        </p:cTn>
                                        <p:tgtEl>
                                          <p:spTgt spid="115"/>
                                        </p:tgtEl>
                                        <p:attrNameLst>
                                          <p:attrName>style.visibility</p:attrName>
                                        </p:attrNameLst>
                                      </p:cBhvr>
                                      <p:to>
                                        <p:strVal val="visible"/>
                                      </p:to>
                                    </p:set>
                                    <p:anim calcmode="lin" valueType="num">
                                      <p:cBhvr additive="base">
                                        <p:cTn id="59" dur="500"/>
                                        <p:tgtEl>
                                          <p:spTgt spid="115"/>
                                        </p:tgtEl>
                                        <p:attrNameLst>
                                          <p:attrName>ppt_x</p:attrName>
                                        </p:attrNameLst>
                                      </p:cBhvr>
                                      <p:tavLst>
                                        <p:tav tm="0">
                                          <p:val>
                                            <p:strVal val="#ppt_x-#ppt_w*1.125000"/>
                                          </p:val>
                                        </p:tav>
                                        <p:tav tm="100000">
                                          <p:val>
                                            <p:strVal val="#ppt_x"/>
                                          </p:val>
                                        </p:tav>
                                      </p:tavLst>
                                    </p:anim>
                                    <p:animEffect transition="in" filter="wipe(right)">
                                      <p:cBhvr>
                                        <p:cTn id="60" dur="500"/>
                                        <p:tgtEl>
                                          <p:spTgt spid="115"/>
                                        </p:tgtEl>
                                      </p:cBhvr>
                                    </p:animEffect>
                                  </p:childTnLst>
                                </p:cTn>
                              </p:par>
                            </p:childTnLst>
                          </p:cTn>
                        </p:par>
                        <p:par>
                          <p:cTn id="61" fill="hold">
                            <p:stCondLst>
                              <p:cond delay="4900"/>
                            </p:stCondLst>
                            <p:childTnLst>
                              <p:par>
                                <p:cTn id="62" presetID="22" presetClass="entr" presetSubtype="8" fill="hold" grpId="0" nodeType="afterEffect">
                                  <p:stCondLst>
                                    <p:cond delay="0"/>
                                  </p:stCondLst>
                                  <p:childTnLst>
                                    <p:set>
                                      <p:cBhvr>
                                        <p:cTn id="63" dur="1" fill="hold">
                                          <p:stCondLst>
                                            <p:cond delay="0"/>
                                          </p:stCondLst>
                                        </p:cTn>
                                        <p:tgtEl>
                                          <p:spTgt spid="117"/>
                                        </p:tgtEl>
                                        <p:attrNameLst>
                                          <p:attrName>style.visibility</p:attrName>
                                        </p:attrNameLst>
                                      </p:cBhvr>
                                      <p:to>
                                        <p:strVal val="visible"/>
                                      </p:to>
                                    </p:set>
                                    <p:animEffect transition="in" filter="wipe(left)">
                                      <p:cBhvr>
                                        <p:cTn id="6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06" grpId="0" animBg="1"/>
      <p:bldP spid="107" grpId="0"/>
      <p:bldP spid="114" grpId="0" animBg="1"/>
      <p:bldP spid="115" grpId="0" animBg="1"/>
      <p:bldP spid="116" grpId="0"/>
      <p:bldP spid="117" grpId="0"/>
      <p:bldP spid="1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946768"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just"/>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增强安全意识，提高防范技巧</a:t>
            </a:r>
          </a:p>
        </p:txBody>
      </p:sp>
      <p:sp>
        <p:nvSpPr>
          <p:cNvPr id="108" name="矩形 107"/>
          <p:cNvSpPr/>
          <p:nvPr/>
        </p:nvSpPr>
        <p:spPr>
          <a:xfrm>
            <a:off x="930062" y="1041591"/>
            <a:ext cx="5402548" cy="276999"/>
          </a:xfrm>
          <a:prstGeom prst="rect">
            <a:avLst/>
          </a:prstGeom>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提高防范技巧，一定要把以下四个步骤记牢：</a:t>
            </a:r>
          </a:p>
        </p:txBody>
      </p:sp>
      <p:grpSp>
        <p:nvGrpSpPr>
          <p:cNvPr id="109" name="Group 58"/>
          <p:cNvGrpSpPr/>
          <p:nvPr/>
        </p:nvGrpSpPr>
        <p:grpSpPr>
          <a:xfrm>
            <a:off x="4664838" y="1318590"/>
            <a:ext cx="2993195" cy="3147605"/>
            <a:chOff x="6232318" y="1631840"/>
            <a:chExt cx="4969784" cy="5226160"/>
          </a:xfrm>
        </p:grpSpPr>
        <p:sp>
          <p:nvSpPr>
            <p:cNvPr id="110" name="Freeform 5"/>
            <p:cNvSpPr>
              <a:spLocks noEditPoints="1"/>
            </p:cNvSpPr>
            <p:nvPr/>
          </p:nvSpPr>
          <p:spPr bwMode="auto">
            <a:xfrm>
              <a:off x="7783740" y="4766317"/>
              <a:ext cx="1781183" cy="2091683"/>
            </a:xfrm>
            <a:custGeom>
              <a:avLst/>
              <a:gdLst>
                <a:gd name="T0" fmla="*/ 27 w 764"/>
                <a:gd name="T1" fmla="*/ 536 h 897"/>
                <a:gd name="T2" fmla="*/ 37 w 764"/>
                <a:gd name="T3" fmla="*/ 614 h 897"/>
                <a:gd name="T4" fmla="*/ 23 w 764"/>
                <a:gd name="T5" fmla="*/ 649 h 897"/>
                <a:gd name="T6" fmla="*/ 171 w 764"/>
                <a:gd name="T7" fmla="*/ 735 h 897"/>
                <a:gd name="T8" fmla="*/ 170 w 764"/>
                <a:gd name="T9" fmla="*/ 764 h 897"/>
                <a:gd name="T10" fmla="*/ 197 w 764"/>
                <a:gd name="T11" fmla="*/ 887 h 897"/>
                <a:gd name="T12" fmla="*/ 589 w 764"/>
                <a:gd name="T13" fmla="*/ 897 h 897"/>
                <a:gd name="T14" fmla="*/ 522 w 764"/>
                <a:gd name="T15" fmla="*/ 818 h 897"/>
                <a:gd name="T16" fmla="*/ 524 w 764"/>
                <a:gd name="T17" fmla="*/ 670 h 897"/>
                <a:gd name="T18" fmla="*/ 585 w 764"/>
                <a:gd name="T19" fmla="*/ 615 h 897"/>
                <a:gd name="T20" fmla="*/ 640 w 764"/>
                <a:gd name="T21" fmla="*/ 537 h 897"/>
                <a:gd name="T22" fmla="*/ 640 w 764"/>
                <a:gd name="T23" fmla="*/ 558 h 897"/>
                <a:gd name="T24" fmla="*/ 686 w 764"/>
                <a:gd name="T25" fmla="*/ 508 h 897"/>
                <a:gd name="T26" fmla="*/ 695 w 764"/>
                <a:gd name="T27" fmla="*/ 493 h 897"/>
                <a:gd name="T28" fmla="*/ 764 w 764"/>
                <a:gd name="T29" fmla="*/ 446 h 897"/>
                <a:gd name="T30" fmla="*/ 751 w 764"/>
                <a:gd name="T31" fmla="*/ 442 h 897"/>
                <a:gd name="T32" fmla="*/ 700 w 764"/>
                <a:gd name="T33" fmla="*/ 349 h 897"/>
                <a:gd name="T34" fmla="*/ 702 w 764"/>
                <a:gd name="T35" fmla="*/ 332 h 897"/>
                <a:gd name="T36" fmla="*/ 715 w 764"/>
                <a:gd name="T37" fmla="*/ 345 h 897"/>
                <a:gd name="T38" fmla="*/ 694 w 764"/>
                <a:gd name="T39" fmla="*/ 268 h 897"/>
                <a:gd name="T40" fmla="*/ 694 w 764"/>
                <a:gd name="T41" fmla="*/ 264 h 897"/>
                <a:gd name="T42" fmla="*/ 639 w 764"/>
                <a:gd name="T43" fmla="*/ 208 h 897"/>
                <a:gd name="T44" fmla="*/ 654 w 764"/>
                <a:gd name="T45" fmla="*/ 216 h 897"/>
                <a:gd name="T46" fmla="*/ 692 w 764"/>
                <a:gd name="T47" fmla="*/ 255 h 897"/>
                <a:gd name="T48" fmla="*/ 651 w 764"/>
                <a:gd name="T49" fmla="*/ 178 h 897"/>
                <a:gd name="T50" fmla="*/ 646 w 764"/>
                <a:gd name="T51" fmla="*/ 173 h 897"/>
                <a:gd name="T52" fmla="*/ 620 w 764"/>
                <a:gd name="T53" fmla="*/ 109 h 897"/>
                <a:gd name="T54" fmla="*/ 516 w 764"/>
                <a:gd name="T55" fmla="*/ 139 h 897"/>
                <a:gd name="T56" fmla="*/ 408 w 764"/>
                <a:gd name="T57" fmla="*/ 62 h 897"/>
                <a:gd name="T58" fmla="*/ 381 w 764"/>
                <a:gd name="T59" fmla="*/ 92 h 897"/>
                <a:gd name="T60" fmla="*/ 383 w 764"/>
                <a:gd name="T61" fmla="*/ 73 h 897"/>
                <a:gd name="T62" fmla="*/ 367 w 764"/>
                <a:gd name="T63" fmla="*/ 96 h 897"/>
                <a:gd name="T64" fmla="*/ 348 w 764"/>
                <a:gd name="T65" fmla="*/ 68 h 897"/>
                <a:gd name="T66" fmla="*/ 290 w 764"/>
                <a:gd name="T67" fmla="*/ 59 h 897"/>
                <a:gd name="T68" fmla="*/ 281 w 764"/>
                <a:gd name="T69" fmla="*/ 59 h 897"/>
                <a:gd name="T70" fmla="*/ 291 w 764"/>
                <a:gd name="T71" fmla="*/ 41 h 897"/>
                <a:gd name="T72" fmla="*/ 269 w 764"/>
                <a:gd name="T73" fmla="*/ 62 h 897"/>
                <a:gd name="T74" fmla="*/ 201 w 764"/>
                <a:gd name="T75" fmla="*/ 86 h 897"/>
                <a:gd name="T76" fmla="*/ 161 w 764"/>
                <a:gd name="T77" fmla="*/ 93 h 897"/>
                <a:gd name="T78" fmla="*/ 156 w 764"/>
                <a:gd name="T79" fmla="*/ 96 h 897"/>
                <a:gd name="T80" fmla="*/ 133 w 764"/>
                <a:gd name="T81" fmla="*/ 81 h 897"/>
                <a:gd name="T82" fmla="*/ 73 w 764"/>
                <a:gd name="T83" fmla="*/ 164 h 897"/>
                <a:gd name="T84" fmla="*/ 71 w 764"/>
                <a:gd name="T85" fmla="*/ 166 h 897"/>
                <a:gd name="T86" fmla="*/ 54 w 764"/>
                <a:gd name="T87" fmla="*/ 180 h 897"/>
                <a:gd name="T88" fmla="*/ 91 w 764"/>
                <a:gd name="T89" fmla="*/ 189 h 897"/>
                <a:gd name="T90" fmla="*/ 131 w 764"/>
                <a:gd name="T91" fmla="*/ 251 h 897"/>
                <a:gd name="T92" fmla="*/ 125 w 764"/>
                <a:gd name="T93" fmla="*/ 285 h 897"/>
                <a:gd name="T94" fmla="*/ 93 w 764"/>
                <a:gd name="T95" fmla="*/ 339 h 897"/>
                <a:gd name="T96" fmla="*/ 81 w 764"/>
                <a:gd name="T97" fmla="*/ 389 h 897"/>
                <a:gd name="T98" fmla="*/ 17 w 764"/>
                <a:gd name="T99" fmla="*/ 446 h 897"/>
                <a:gd name="T100" fmla="*/ 35 w 764"/>
                <a:gd name="T101" fmla="*/ 506 h 897"/>
                <a:gd name="T102" fmla="*/ 637 w 764"/>
                <a:gd name="T103" fmla="*/ 203 h 897"/>
                <a:gd name="T104" fmla="*/ 629 w 764"/>
                <a:gd name="T105" fmla="*/ 187 h 897"/>
                <a:gd name="T106" fmla="*/ 656 w 764"/>
                <a:gd name="T107" fmla="*/ 204 h 897"/>
                <a:gd name="T108" fmla="*/ 616 w 764"/>
                <a:gd name="T109" fmla="*/ 178 h 897"/>
                <a:gd name="T110" fmla="*/ 642 w 764"/>
                <a:gd name="T111" fmla="*/ 17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4" h="897">
                  <a:moveTo>
                    <a:pt x="35" y="506"/>
                  </a:moveTo>
                  <a:cubicBezTo>
                    <a:pt x="52" y="520"/>
                    <a:pt x="27" y="536"/>
                    <a:pt x="27" y="536"/>
                  </a:cubicBezTo>
                  <a:cubicBezTo>
                    <a:pt x="17" y="554"/>
                    <a:pt x="43" y="573"/>
                    <a:pt x="43" y="573"/>
                  </a:cubicBezTo>
                  <a:cubicBezTo>
                    <a:pt x="17" y="597"/>
                    <a:pt x="37" y="614"/>
                    <a:pt x="37" y="614"/>
                  </a:cubicBezTo>
                  <a:cubicBezTo>
                    <a:pt x="44" y="619"/>
                    <a:pt x="36" y="627"/>
                    <a:pt x="36" y="627"/>
                  </a:cubicBezTo>
                  <a:cubicBezTo>
                    <a:pt x="29" y="632"/>
                    <a:pt x="23" y="649"/>
                    <a:pt x="23" y="649"/>
                  </a:cubicBezTo>
                  <a:cubicBezTo>
                    <a:pt x="4" y="715"/>
                    <a:pt x="60" y="730"/>
                    <a:pt x="60" y="730"/>
                  </a:cubicBezTo>
                  <a:cubicBezTo>
                    <a:pt x="83" y="739"/>
                    <a:pt x="171" y="735"/>
                    <a:pt x="171" y="735"/>
                  </a:cubicBezTo>
                  <a:cubicBezTo>
                    <a:pt x="171" y="736"/>
                    <a:pt x="171" y="736"/>
                    <a:pt x="171" y="736"/>
                  </a:cubicBezTo>
                  <a:cubicBezTo>
                    <a:pt x="171" y="736"/>
                    <a:pt x="174" y="748"/>
                    <a:pt x="170" y="764"/>
                  </a:cubicBezTo>
                  <a:cubicBezTo>
                    <a:pt x="166" y="781"/>
                    <a:pt x="176" y="813"/>
                    <a:pt x="179" y="823"/>
                  </a:cubicBezTo>
                  <a:cubicBezTo>
                    <a:pt x="182" y="834"/>
                    <a:pt x="189" y="881"/>
                    <a:pt x="197" y="887"/>
                  </a:cubicBezTo>
                  <a:cubicBezTo>
                    <a:pt x="200" y="889"/>
                    <a:pt x="202" y="893"/>
                    <a:pt x="203" y="897"/>
                  </a:cubicBezTo>
                  <a:cubicBezTo>
                    <a:pt x="589" y="897"/>
                    <a:pt x="589" y="897"/>
                    <a:pt x="589" y="897"/>
                  </a:cubicBezTo>
                  <a:cubicBezTo>
                    <a:pt x="580" y="887"/>
                    <a:pt x="572" y="878"/>
                    <a:pt x="565" y="871"/>
                  </a:cubicBezTo>
                  <a:cubicBezTo>
                    <a:pt x="539" y="845"/>
                    <a:pt x="538" y="838"/>
                    <a:pt x="522" y="818"/>
                  </a:cubicBezTo>
                  <a:cubicBezTo>
                    <a:pt x="506" y="797"/>
                    <a:pt x="504" y="766"/>
                    <a:pt x="503" y="738"/>
                  </a:cubicBezTo>
                  <a:cubicBezTo>
                    <a:pt x="502" y="711"/>
                    <a:pt x="518" y="680"/>
                    <a:pt x="524" y="670"/>
                  </a:cubicBezTo>
                  <a:cubicBezTo>
                    <a:pt x="530" y="659"/>
                    <a:pt x="535" y="658"/>
                    <a:pt x="547" y="646"/>
                  </a:cubicBezTo>
                  <a:cubicBezTo>
                    <a:pt x="559" y="634"/>
                    <a:pt x="567" y="632"/>
                    <a:pt x="585" y="615"/>
                  </a:cubicBezTo>
                  <a:cubicBezTo>
                    <a:pt x="604" y="599"/>
                    <a:pt x="613" y="577"/>
                    <a:pt x="621" y="564"/>
                  </a:cubicBezTo>
                  <a:cubicBezTo>
                    <a:pt x="629" y="550"/>
                    <a:pt x="640" y="537"/>
                    <a:pt x="640" y="537"/>
                  </a:cubicBezTo>
                  <a:cubicBezTo>
                    <a:pt x="635" y="545"/>
                    <a:pt x="643" y="577"/>
                    <a:pt x="640" y="559"/>
                  </a:cubicBezTo>
                  <a:cubicBezTo>
                    <a:pt x="640" y="559"/>
                    <a:pt x="640" y="558"/>
                    <a:pt x="640" y="558"/>
                  </a:cubicBezTo>
                  <a:cubicBezTo>
                    <a:pt x="640" y="539"/>
                    <a:pt x="674" y="496"/>
                    <a:pt x="674" y="496"/>
                  </a:cubicBezTo>
                  <a:cubicBezTo>
                    <a:pt x="673" y="500"/>
                    <a:pt x="686" y="508"/>
                    <a:pt x="686" y="508"/>
                  </a:cubicBezTo>
                  <a:cubicBezTo>
                    <a:pt x="676" y="501"/>
                    <a:pt x="683" y="478"/>
                    <a:pt x="683" y="478"/>
                  </a:cubicBezTo>
                  <a:cubicBezTo>
                    <a:pt x="692" y="470"/>
                    <a:pt x="695" y="493"/>
                    <a:pt x="695" y="493"/>
                  </a:cubicBezTo>
                  <a:cubicBezTo>
                    <a:pt x="712" y="482"/>
                    <a:pt x="701" y="457"/>
                    <a:pt x="701" y="457"/>
                  </a:cubicBezTo>
                  <a:cubicBezTo>
                    <a:pt x="753" y="468"/>
                    <a:pt x="764" y="446"/>
                    <a:pt x="764" y="446"/>
                  </a:cubicBezTo>
                  <a:cubicBezTo>
                    <a:pt x="755" y="456"/>
                    <a:pt x="736" y="450"/>
                    <a:pt x="736" y="450"/>
                  </a:cubicBezTo>
                  <a:cubicBezTo>
                    <a:pt x="749" y="444"/>
                    <a:pt x="751" y="442"/>
                    <a:pt x="751" y="442"/>
                  </a:cubicBezTo>
                  <a:cubicBezTo>
                    <a:pt x="670" y="475"/>
                    <a:pt x="689" y="396"/>
                    <a:pt x="689" y="396"/>
                  </a:cubicBezTo>
                  <a:cubicBezTo>
                    <a:pt x="711" y="374"/>
                    <a:pt x="700" y="349"/>
                    <a:pt x="700" y="349"/>
                  </a:cubicBezTo>
                  <a:cubicBezTo>
                    <a:pt x="715" y="365"/>
                    <a:pt x="701" y="394"/>
                    <a:pt x="701" y="394"/>
                  </a:cubicBezTo>
                  <a:cubicBezTo>
                    <a:pt x="718" y="373"/>
                    <a:pt x="705" y="338"/>
                    <a:pt x="702" y="332"/>
                  </a:cubicBezTo>
                  <a:cubicBezTo>
                    <a:pt x="700" y="326"/>
                    <a:pt x="700" y="318"/>
                    <a:pt x="700" y="318"/>
                  </a:cubicBezTo>
                  <a:cubicBezTo>
                    <a:pt x="714" y="329"/>
                    <a:pt x="715" y="345"/>
                    <a:pt x="715" y="345"/>
                  </a:cubicBezTo>
                  <a:cubicBezTo>
                    <a:pt x="719" y="334"/>
                    <a:pt x="698" y="303"/>
                    <a:pt x="698" y="303"/>
                  </a:cubicBezTo>
                  <a:cubicBezTo>
                    <a:pt x="702" y="294"/>
                    <a:pt x="694" y="268"/>
                    <a:pt x="694" y="268"/>
                  </a:cubicBezTo>
                  <a:cubicBezTo>
                    <a:pt x="702" y="263"/>
                    <a:pt x="715" y="275"/>
                    <a:pt x="715" y="275"/>
                  </a:cubicBezTo>
                  <a:cubicBezTo>
                    <a:pt x="712" y="265"/>
                    <a:pt x="694" y="264"/>
                    <a:pt x="694" y="264"/>
                  </a:cubicBezTo>
                  <a:cubicBezTo>
                    <a:pt x="694" y="259"/>
                    <a:pt x="678" y="249"/>
                    <a:pt x="678" y="249"/>
                  </a:cubicBezTo>
                  <a:cubicBezTo>
                    <a:pt x="671" y="224"/>
                    <a:pt x="639" y="208"/>
                    <a:pt x="639" y="208"/>
                  </a:cubicBezTo>
                  <a:cubicBezTo>
                    <a:pt x="645" y="207"/>
                    <a:pt x="651" y="207"/>
                    <a:pt x="655" y="208"/>
                  </a:cubicBezTo>
                  <a:cubicBezTo>
                    <a:pt x="655" y="213"/>
                    <a:pt x="654" y="216"/>
                    <a:pt x="654" y="216"/>
                  </a:cubicBezTo>
                  <a:cubicBezTo>
                    <a:pt x="655" y="213"/>
                    <a:pt x="656" y="211"/>
                    <a:pt x="656" y="208"/>
                  </a:cubicBezTo>
                  <a:cubicBezTo>
                    <a:pt x="687" y="215"/>
                    <a:pt x="692" y="255"/>
                    <a:pt x="692" y="255"/>
                  </a:cubicBezTo>
                  <a:cubicBezTo>
                    <a:pt x="689" y="221"/>
                    <a:pt x="672" y="209"/>
                    <a:pt x="657" y="205"/>
                  </a:cubicBezTo>
                  <a:cubicBezTo>
                    <a:pt x="660" y="193"/>
                    <a:pt x="657" y="184"/>
                    <a:pt x="651" y="178"/>
                  </a:cubicBezTo>
                  <a:cubicBezTo>
                    <a:pt x="662" y="168"/>
                    <a:pt x="658" y="154"/>
                    <a:pt x="658" y="154"/>
                  </a:cubicBezTo>
                  <a:cubicBezTo>
                    <a:pt x="656" y="164"/>
                    <a:pt x="652" y="169"/>
                    <a:pt x="646" y="173"/>
                  </a:cubicBezTo>
                  <a:cubicBezTo>
                    <a:pt x="626" y="156"/>
                    <a:pt x="588" y="154"/>
                    <a:pt x="588" y="154"/>
                  </a:cubicBezTo>
                  <a:cubicBezTo>
                    <a:pt x="622" y="139"/>
                    <a:pt x="620" y="109"/>
                    <a:pt x="620" y="109"/>
                  </a:cubicBezTo>
                  <a:cubicBezTo>
                    <a:pt x="613" y="149"/>
                    <a:pt x="576" y="150"/>
                    <a:pt x="566" y="145"/>
                  </a:cubicBezTo>
                  <a:cubicBezTo>
                    <a:pt x="556" y="140"/>
                    <a:pt x="531" y="143"/>
                    <a:pt x="516" y="139"/>
                  </a:cubicBezTo>
                  <a:cubicBezTo>
                    <a:pt x="501" y="136"/>
                    <a:pt x="482" y="114"/>
                    <a:pt x="482" y="114"/>
                  </a:cubicBezTo>
                  <a:cubicBezTo>
                    <a:pt x="483" y="50"/>
                    <a:pt x="408" y="62"/>
                    <a:pt x="408" y="62"/>
                  </a:cubicBezTo>
                  <a:cubicBezTo>
                    <a:pt x="398" y="36"/>
                    <a:pt x="368" y="45"/>
                    <a:pt x="368" y="45"/>
                  </a:cubicBezTo>
                  <a:cubicBezTo>
                    <a:pt x="439" y="56"/>
                    <a:pt x="381" y="92"/>
                    <a:pt x="381" y="92"/>
                  </a:cubicBezTo>
                  <a:cubicBezTo>
                    <a:pt x="381" y="92"/>
                    <a:pt x="387" y="95"/>
                    <a:pt x="379" y="92"/>
                  </a:cubicBezTo>
                  <a:cubicBezTo>
                    <a:pt x="371" y="88"/>
                    <a:pt x="383" y="73"/>
                    <a:pt x="383" y="73"/>
                  </a:cubicBezTo>
                  <a:cubicBezTo>
                    <a:pt x="368" y="84"/>
                    <a:pt x="379" y="97"/>
                    <a:pt x="379" y="97"/>
                  </a:cubicBezTo>
                  <a:cubicBezTo>
                    <a:pt x="388" y="105"/>
                    <a:pt x="377" y="99"/>
                    <a:pt x="367" y="96"/>
                  </a:cubicBezTo>
                  <a:cubicBezTo>
                    <a:pt x="358" y="93"/>
                    <a:pt x="348" y="90"/>
                    <a:pt x="348" y="90"/>
                  </a:cubicBezTo>
                  <a:cubicBezTo>
                    <a:pt x="334" y="81"/>
                    <a:pt x="348" y="68"/>
                    <a:pt x="348" y="68"/>
                  </a:cubicBezTo>
                  <a:cubicBezTo>
                    <a:pt x="359" y="59"/>
                    <a:pt x="366" y="87"/>
                    <a:pt x="366" y="87"/>
                  </a:cubicBezTo>
                  <a:cubicBezTo>
                    <a:pt x="360" y="36"/>
                    <a:pt x="290" y="59"/>
                    <a:pt x="290" y="59"/>
                  </a:cubicBezTo>
                  <a:cubicBezTo>
                    <a:pt x="326" y="20"/>
                    <a:pt x="354" y="36"/>
                    <a:pt x="354" y="36"/>
                  </a:cubicBezTo>
                  <a:cubicBezTo>
                    <a:pt x="328" y="16"/>
                    <a:pt x="281" y="59"/>
                    <a:pt x="281" y="59"/>
                  </a:cubicBezTo>
                  <a:cubicBezTo>
                    <a:pt x="285" y="47"/>
                    <a:pt x="308" y="35"/>
                    <a:pt x="308" y="35"/>
                  </a:cubicBezTo>
                  <a:cubicBezTo>
                    <a:pt x="301" y="34"/>
                    <a:pt x="291" y="41"/>
                    <a:pt x="291" y="41"/>
                  </a:cubicBezTo>
                  <a:cubicBezTo>
                    <a:pt x="307" y="18"/>
                    <a:pt x="317" y="32"/>
                    <a:pt x="317" y="32"/>
                  </a:cubicBezTo>
                  <a:cubicBezTo>
                    <a:pt x="307" y="0"/>
                    <a:pt x="269" y="62"/>
                    <a:pt x="269" y="62"/>
                  </a:cubicBezTo>
                  <a:cubicBezTo>
                    <a:pt x="253" y="51"/>
                    <a:pt x="240" y="69"/>
                    <a:pt x="240" y="69"/>
                  </a:cubicBezTo>
                  <a:cubicBezTo>
                    <a:pt x="218" y="50"/>
                    <a:pt x="201" y="86"/>
                    <a:pt x="201" y="86"/>
                  </a:cubicBezTo>
                  <a:cubicBezTo>
                    <a:pt x="196" y="87"/>
                    <a:pt x="191" y="93"/>
                    <a:pt x="191" y="93"/>
                  </a:cubicBezTo>
                  <a:cubicBezTo>
                    <a:pt x="180" y="85"/>
                    <a:pt x="161" y="93"/>
                    <a:pt x="161" y="93"/>
                  </a:cubicBezTo>
                  <a:cubicBezTo>
                    <a:pt x="164" y="68"/>
                    <a:pt x="185" y="65"/>
                    <a:pt x="192" y="65"/>
                  </a:cubicBezTo>
                  <a:cubicBezTo>
                    <a:pt x="158" y="65"/>
                    <a:pt x="156" y="96"/>
                    <a:pt x="156" y="96"/>
                  </a:cubicBezTo>
                  <a:cubicBezTo>
                    <a:pt x="141" y="85"/>
                    <a:pt x="99" y="105"/>
                    <a:pt x="99" y="105"/>
                  </a:cubicBezTo>
                  <a:cubicBezTo>
                    <a:pt x="105" y="71"/>
                    <a:pt x="133" y="81"/>
                    <a:pt x="133" y="81"/>
                  </a:cubicBezTo>
                  <a:cubicBezTo>
                    <a:pt x="101" y="65"/>
                    <a:pt x="91" y="115"/>
                    <a:pt x="91" y="115"/>
                  </a:cubicBezTo>
                  <a:cubicBezTo>
                    <a:pt x="71" y="123"/>
                    <a:pt x="73" y="164"/>
                    <a:pt x="73" y="164"/>
                  </a:cubicBezTo>
                  <a:cubicBezTo>
                    <a:pt x="63" y="160"/>
                    <a:pt x="65" y="147"/>
                    <a:pt x="65" y="147"/>
                  </a:cubicBezTo>
                  <a:cubicBezTo>
                    <a:pt x="60" y="158"/>
                    <a:pt x="71" y="166"/>
                    <a:pt x="71" y="166"/>
                  </a:cubicBezTo>
                  <a:cubicBezTo>
                    <a:pt x="68" y="174"/>
                    <a:pt x="74" y="185"/>
                    <a:pt x="74" y="185"/>
                  </a:cubicBezTo>
                  <a:cubicBezTo>
                    <a:pt x="64" y="187"/>
                    <a:pt x="54" y="180"/>
                    <a:pt x="54" y="180"/>
                  </a:cubicBezTo>
                  <a:cubicBezTo>
                    <a:pt x="61" y="191"/>
                    <a:pt x="91" y="188"/>
                    <a:pt x="91" y="188"/>
                  </a:cubicBezTo>
                  <a:cubicBezTo>
                    <a:pt x="91" y="188"/>
                    <a:pt x="102" y="171"/>
                    <a:pt x="91" y="189"/>
                  </a:cubicBezTo>
                  <a:cubicBezTo>
                    <a:pt x="81" y="207"/>
                    <a:pt x="129" y="230"/>
                    <a:pt x="129" y="230"/>
                  </a:cubicBezTo>
                  <a:cubicBezTo>
                    <a:pt x="115" y="237"/>
                    <a:pt x="131" y="251"/>
                    <a:pt x="131" y="251"/>
                  </a:cubicBezTo>
                  <a:cubicBezTo>
                    <a:pt x="118" y="231"/>
                    <a:pt x="146" y="232"/>
                    <a:pt x="146" y="232"/>
                  </a:cubicBezTo>
                  <a:cubicBezTo>
                    <a:pt x="144" y="235"/>
                    <a:pt x="129" y="277"/>
                    <a:pt x="125" y="285"/>
                  </a:cubicBezTo>
                  <a:cubicBezTo>
                    <a:pt x="122" y="293"/>
                    <a:pt x="119" y="297"/>
                    <a:pt x="109" y="310"/>
                  </a:cubicBezTo>
                  <a:cubicBezTo>
                    <a:pt x="99" y="324"/>
                    <a:pt x="93" y="339"/>
                    <a:pt x="93" y="339"/>
                  </a:cubicBezTo>
                  <a:cubicBezTo>
                    <a:pt x="81" y="351"/>
                    <a:pt x="98" y="365"/>
                    <a:pt x="98" y="365"/>
                  </a:cubicBezTo>
                  <a:cubicBezTo>
                    <a:pt x="103" y="370"/>
                    <a:pt x="98" y="382"/>
                    <a:pt x="81" y="389"/>
                  </a:cubicBezTo>
                  <a:cubicBezTo>
                    <a:pt x="65" y="396"/>
                    <a:pt x="57" y="408"/>
                    <a:pt x="51" y="414"/>
                  </a:cubicBezTo>
                  <a:cubicBezTo>
                    <a:pt x="45" y="419"/>
                    <a:pt x="35" y="428"/>
                    <a:pt x="17" y="446"/>
                  </a:cubicBezTo>
                  <a:cubicBezTo>
                    <a:pt x="0" y="463"/>
                    <a:pt x="6" y="475"/>
                    <a:pt x="6" y="475"/>
                  </a:cubicBezTo>
                  <a:cubicBezTo>
                    <a:pt x="9" y="496"/>
                    <a:pt x="35" y="506"/>
                    <a:pt x="35" y="506"/>
                  </a:cubicBezTo>
                  <a:close/>
                  <a:moveTo>
                    <a:pt x="656" y="204"/>
                  </a:moveTo>
                  <a:cubicBezTo>
                    <a:pt x="645" y="202"/>
                    <a:pt x="637" y="203"/>
                    <a:pt x="637" y="203"/>
                  </a:cubicBezTo>
                  <a:cubicBezTo>
                    <a:pt x="638" y="198"/>
                    <a:pt x="628" y="193"/>
                    <a:pt x="628" y="193"/>
                  </a:cubicBezTo>
                  <a:cubicBezTo>
                    <a:pt x="629" y="190"/>
                    <a:pt x="629" y="187"/>
                    <a:pt x="629" y="187"/>
                  </a:cubicBezTo>
                  <a:cubicBezTo>
                    <a:pt x="637" y="185"/>
                    <a:pt x="643" y="183"/>
                    <a:pt x="648" y="180"/>
                  </a:cubicBezTo>
                  <a:cubicBezTo>
                    <a:pt x="655" y="188"/>
                    <a:pt x="657" y="197"/>
                    <a:pt x="656" y="204"/>
                  </a:cubicBezTo>
                  <a:close/>
                  <a:moveTo>
                    <a:pt x="642" y="175"/>
                  </a:moveTo>
                  <a:cubicBezTo>
                    <a:pt x="630" y="181"/>
                    <a:pt x="616" y="178"/>
                    <a:pt x="616" y="178"/>
                  </a:cubicBezTo>
                  <a:cubicBezTo>
                    <a:pt x="618" y="173"/>
                    <a:pt x="605" y="168"/>
                    <a:pt x="605" y="168"/>
                  </a:cubicBezTo>
                  <a:cubicBezTo>
                    <a:pt x="623" y="168"/>
                    <a:pt x="634" y="171"/>
                    <a:pt x="642" y="175"/>
                  </a:cubicBezTo>
                  <a:close/>
                </a:path>
              </a:pathLst>
            </a:custGeom>
            <a:solidFill>
              <a:schemeClr val="tx2">
                <a:lumMod val="60000"/>
                <a:lumOff val="40000"/>
              </a:schemeClr>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1" name="Group 4"/>
            <p:cNvGrpSpPr/>
            <p:nvPr/>
          </p:nvGrpSpPr>
          <p:grpSpPr>
            <a:xfrm>
              <a:off x="6911115" y="4116699"/>
              <a:ext cx="934635" cy="960622"/>
              <a:chOff x="6746504" y="3812399"/>
              <a:chExt cx="1130908" cy="1162352"/>
            </a:xfrm>
          </p:grpSpPr>
          <p:sp>
            <p:nvSpPr>
              <p:cNvPr id="165" name="Freeform 6"/>
              <p:cNvSpPr/>
              <p:nvPr/>
            </p:nvSpPr>
            <p:spPr bwMode="auto">
              <a:xfrm>
                <a:off x="6746504" y="3812399"/>
                <a:ext cx="1130908" cy="1162352"/>
              </a:xfrm>
              <a:custGeom>
                <a:avLst/>
                <a:gdLst>
                  <a:gd name="T0" fmla="*/ 419 w 441"/>
                  <a:gd name="T1" fmla="*/ 163 h 453"/>
                  <a:gd name="T2" fmla="*/ 166 w 441"/>
                  <a:gd name="T3" fmla="*/ 34 h 453"/>
                  <a:gd name="T4" fmla="*/ 33 w 441"/>
                  <a:gd name="T5" fmla="*/ 285 h 453"/>
                  <a:gd name="T6" fmla="*/ 286 w 441"/>
                  <a:gd name="T7" fmla="*/ 415 h 453"/>
                  <a:gd name="T8" fmla="*/ 299 w 441"/>
                  <a:gd name="T9" fmla="*/ 410 h 453"/>
                  <a:gd name="T10" fmla="*/ 391 w 441"/>
                  <a:gd name="T11" fmla="*/ 453 h 453"/>
                  <a:gd name="T12" fmla="*/ 373 w 441"/>
                  <a:gd name="T13" fmla="*/ 361 h 453"/>
                  <a:gd name="T14" fmla="*/ 419 w 441"/>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453">
                    <a:moveTo>
                      <a:pt x="419" y="163"/>
                    </a:moveTo>
                    <a:cubicBezTo>
                      <a:pt x="386" y="58"/>
                      <a:pt x="272" y="0"/>
                      <a:pt x="166" y="34"/>
                    </a:cubicBezTo>
                    <a:cubicBezTo>
                      <a:pt x="59" y="67"/>
                      <a:pt x="0" y="180"/>
                      <a:pt x="33" y="285"/>
                    </a:cubicBezTo>
                    <a:cubicBezTo>
                      <a:pt x="66" y="390"/>
                      <a:pt x="180" y="448"/>
                      <a:pt x="286" y="415"/>
                    </a:cubicBezTo>
                    <a:cubicBezTo>
                      <a:pt x="290" y="413"/>
                      <a:pt x="295" y="412"/>
                      <a:pt x="299" y="410"/>
                    </a:cubicBezTo>
                    <a:cubicBezTo>
                      <a:pt x="391" y="453"/>
                      <a:pt x="391" y="453"/>
                      <a:pt x="391" y="453"/>
                    </a:cubicBezTo>
                    <a:cubicBezTo>
                      <a:pt x="373" y="361"/>
                      <a:pt x="373" y="361"/>
                      <a:pt x="373" y="361"/>
                    </a:cubicBezTo>
                    <a:cubicBezTo>
                      <a:pt x="421" y="310"/>
                      <a:pt x="441" y="235"/>
                      <a:pt x="419" y="163"/>
                    </a:cubicBezTo>
                    <a:close/>
                  </a:path>
                </a:pathLst>
              </a:custGeom>
              <a:solidFill>
                <a:schemeClr val="accent1"/>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6"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7"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2" name="Group 8"/>
            <p:cNvGrpSpPr/>
            <p:nvPr/>
          </p:nvGrpSpPr>
          <p:grpSpPr>
            <a:xfrm>
              <a:off x="8820262" y="4009693"/>
              <a:ext cx="724050" cy="741973"/>
              <a:chOff x="8990972" y="3802641"/>
              <a:chExt cx="876101" cy="897787"/>
            </a:xfrm>
          </p:grpSpPr>
          <p:sp>
            <p:nvSpPr>
              <p:cNvPr id="161" name="Freeform 8"/>
              <p:cNvSpPr/>
              <p:nvPr/>
            </p:nvSpPr>
            <p:spPr bwMode="auto">
              <a:xfrm>
                <a:off x="8990972" y="3802641"/>
                <a:ext cx="876101" cy="897787"/>
              </a:xfrm>
              <a:custGeom>
                <a:avLst/>
                <a:gdLst>
                  <a:gd name="T0" fmla="*/ 266 w 342"/>
                  <a:gd name="T1" fmla="*/ 292 h 350"/>
                  <a:gd name="T2" fmla="*/ 290 w 342"/>
                  <a:gd name="T3" fmla="*/ 78 h 350"/>
                  <a:gd name="T4" fmla="*/ 76 w 342"/>
                  <a:gd name="T5" fmla="*/ 52 h 350"/>
                  <a:gd name="T6" fmla="*/ 53 w 342"/>
                  <a:gd name="T7" fmla="*/ 265 h 350"/>
                  <a:gd name="T8" fmla="*/ 59 w 342"/>
                  <a:gd name="T9" fmla="*/ 273 h 350"/>
                  <a:gd name="T10" fmla="*/ 54 w 342"/>
                  <a:gd name="T11" fmla="*/ 350 h 350"/>
                  <a:gd name="T12" fmla="*/ 114 w 342"/>
                  <a:gd name="T13" fmla="*/ 312 h 350"/>
                  <a:gd name="T14" fmla="*/ 266 w 342"/>
                  <a:gd name="T15" fmla="*/ 292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350">
                    <a:moveTo>
                      <a:pt x="266" y="292"/>
                    </a:moveTo>
                    <a:cubicBezTo>
                      <a:pt x="331" y="240"/>
                      <a:pt x="342" y="144"/>
                      <a:pt x="290" y="78"/>
                    </a:cubicBezTo>
                    <a:cubicBezTo>
                      <a:pt x="237" y="12"/>
                      <a:pt x="142" y="0"/>
                      <a:pt x="76" y="52"/>
                    </a:cubicBezTo>
                    <a:cubicBezTo>
                      <a:pt x="11" y="104"/>
                      <a:pt x="0" y="199"/>
                      <a:pt x="53" y="265"/>
                    </a:cubicBezTo>
                    <a:cubicBezTo>
                      <a:pt x="55" y="268"/>
                      <a:pt x="57" y="271"/>
                      <a:pt x="59" y="273"/>
                    </a:cubicBezTo>
                    <a:cubicBezTo>
                      <a:pt x="54" y="350"/>
                      <a:pt x="54" y="350"/>
                      <a:pt x="54" y="350"/>
                    </a:cubicBezTo>
                    <a:cubicBezTo>
                      <a:pt x="114" y="312"/>
                      <a:pt x="114" y="312"/>
                      <a:pt x="114" y="312"/>
                    </a:cubicBezTo>
                    <a:cubicBezTo>
                      <a:pt x="163" y="333"/>
                      <a:pt x="221" y="327"/>
                      <a:pt x="266" y="292"/>
                    </a:cubicBezTo>
                    <a:close/>
                  </a:path>
                </a:pathLst>
              </a:custGeom>
              <a:solidFill>
                <a:schemeClr val="accent1"/>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2" name="Freeform 24"/>
              <p:cNvSpPr/>
              <p:nvPr/>
            </p:nvSpPr>
            <p:spPr bwMode="auto">
              <a:xfrm>
                <a:off x="9139518" y="4086723"/>
                <a:ext cx="535636" cy="285167"/>
              </a:xfrm>
              <a:custGeom>
                <a:avLst/>
                <a:gdLst>
                  <a:gd name="T0" fmla="*/ 190 w 209"/>
                  <a:gd name="T1" fmla="*/ 21 h 111"/>
                  <a:gd name="T2" fmla="*/ 48 w 209"/>
                  <a:gd name="T3" fmla="*/ 21 h 111"/>
                  <a:gd name="T4" fmla="*/ 46 w 209"/>
                  <a:gd name="T5" fmla="*/ 21 h 111"/>
                  <a:gd name="T6" fmla="*/ 30 w 209"/>
                  <a:gd name="T7" fmla="*/ 3 h 111"/>
                  <a:gd name="T8" fmla="*/ 23 w 209"/>
                  <a:gd name="T9" fmla="*/ 0 h 111"/>
                  <a:gd name="T10" fmla="*/ 14 w 209"/>
                  <a:gd name="T11" fmla="*/ 0 h 111"/>
                  <a:gd name="T12" fmla="*/ 10 w 209"/>
                  <a:gd name="T13" fmla="*/ 0 h 111"/>
                  <a:gd name="T14" fmla="*/ 0 w 209"/>
                  <a:gd name="T15" fmla="*/ 10 h 111"/>
                  <a:gd name="T16" fmla="*/ 10 w 209"/>
                  <a:gd name="T17" fmla="*/ 20 h 111"/>
                  <a:gd name="T18" fmla="*/ 18 w 209"/>
                  <a:gd name="T19" fmla="*/ 15 h 111"/>
                  <a:gd name="T20" fmla="*/ 23 w 209"/>
                  <a:gd name="T21" fmla="*/ 15 h 111"/>
                  <a:gd name="T22" fmla="*/ 31 w 209"/>
                  <a:gd name="T23" fmla="*/ 19 h 111"/>
                  <a:gd name="T24" fmla="*/ 36 w 209"/>
                  <a:gd name="T25" fmla="*/ 26 h 111"/>
                  <a:gd name="T26" fmla="*/ 36 w 209"/>
                  <a:gd name="T27" fmla="*/ 32 h 111"/>
                  <a:gd name="T28" fmla="*/ 75 w 209"/>
                  <a:gd name="T29" fmla="*/ 107 h 111"/>
                  <a:gd name="T30" fmla="*/ 76 w 209"/>
                  <a:gd name="T31" fmla="*/ 108 h 111"/>
                  <a:gd name="T32" fmla="*/ 78 w 209"/>
                  <a:gd name="T33" fmla="*/ 110 h 111"/>
                  <a:gd name="T34" fmla="*/ 80 w 209"/>
                  <a:gd name="T35" fmla="*/ 111 h 111"/>
                  <a:gd name="T36" fmla="*/ 83 w 209"/>
                  <a:gd name="T37" fmla="*/ 111 h 111"/>
                  <a:gd name="T38" fmla="*/ 145 w 209"/>
                  <a:gd name="T39" fmla="*/ 111 h 111"/>
                  <a:gd name="T40" fmla="*/ 160 w 209"/>
                  <a:gd name="T41" fmla="*/ 104 h 111"/>
                  <a:gd name="T42" fmla="*/ 160 w 209"/>
                  <a:gd name="T43" fmla="*/ 103 h 111"/>
                  <a:gd name="T44" fmla="*/ 160 w 209"/>
                  <a:gd name="T45" fmla="*/ 102 h 111"/>
                  <a:gd name="T46" fmla="*/ 160 w 209"/>
                  <a:gd name="T47" fmla="*/ 101 h 111"/>
                  <a:gd name="T48" fmla="*/ 159 w 209"/>
                  <a:gd name="T49" fmla="*/ 100 h 111"/>
                  <a:gd name="T50" fmla="*/ 159 w 209"/>
                  <a:gd name="T51" fmla="*/ 99 h 111"/>
                  <a:gd name="T52" fmla="*/ 157 w 209"/>
                  <a:gd name="T53" fmla="*/ 99 h 111"/>
                  <a:gd name="T54" fmla="*/ 155 w 209"/>
                  <a:gd name="T55" fmla="*/ 98 h 111"/>
                  <a:gd name="T56" fmla="*/ 88 w 209"/>
                  <a:gd name="T57" fmla="*/ 98 h 111"/>
                  <a:gd name="T58" fmla="*/ 83 w 209"/>
                  <a:gd name="T59" fmla="*/ 95 h 111"/>
                  <a:gd name="T60" fmla="*/ 79 w 209"/>
                  <a:gd name="T61" fmla="*/ 85 h 111"/>
                  <a:gd name="T62" fmla="*/ 88 w 209"/>
                  <a:gd name="T63" fmla="*/ 83 h 111"/>
                  <a:gd name="T64" fmla="*/ 167 w 209"/>
                  <a:gd name="T65" fmla="*/ 83 h 111"/>
                  <a:gd name="T66" fmla="*/ 169 w 209"/>
                  <a:gd name="T67" fmla="*/ 83 h 111"/>
                  <a:gd name="T68" fmla="*/ 170 w 209"/>
                  <a:gd name="T69" fmla="*/ 83 h 111"/>
                  <a:gd name="T70" fmla="*/ 171 w 209"/>
                  <a:gd name="T71" fmla="*/ 83 h 111"/>
                  <a:gd name="T72" fmla="*/ 172 w 209"/>
                  <a:gd name="T73" fmla="*/ 82 h 111"/>
                  <a:gd name="T74" fmla="*/ 173 w 209"/>
                  <a:gd name="T75" fmla="*/ 81 h 111"/>
                  <a:gd name="T76" fmla="*/ 174 w 209"/>
                  <a:gd name="T77" fmla="*/ 81 h 111"/>
                  <a:gd name="T78" fmla="*/ 174 w 209"/>
                  <a:gd name="T79" fmla="*/ 80 h 111"/>
                  <a:gd name="T80" fmla="*/ 175 w 209"/>
                  <a:gd name="T81" fmla="*/ 79 h 111"/>
                  <a:gd name="T82" fmla="*/ 202 w 209"/>
                  <a:gd name="T83" fmla="*/ 32 h 111"/>
                  <a:gd name="T84" fmla="*/ 190 w 209"/>
                  <a:gd name="T85"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11">
                    <a:moveTo>
                      <a:pt x="190" y="21"/>
                    </a:moveTo>
                    <a:cubicBezTo>
                      <a:pt x="48" y="21"/>
                      <a:pt x="48" y="21"/>
                      <a:pt x="48" y="21"/>
                    </a:cubicBezTo>
                    <a:cubicBezTo>
                      <a:pt x="48" y="21"/>
                      <a:pt x="47" y="21"/>
                      <a:pt x="46" y="21"/>
                    </a:cubicBezTo>
                    <a:cubicBezTo>
                      <a:pt x="30" y="3"/>
                      <a:pt x="30" y="3"/>
                      <a:pt x="30" y="3"/>
                    </a:cubicBezTo>
                    <a:cubicBezTo>
                      <a:pt x="30" y="3"/>
                      <a:pt x="28" y="0"/>
                      <a:pt x="23" y="0"/>
                    </a:cubicBezTo>
                    <a:cubicBezTo>
                      <a:pt x="19" y="1"/>
                      <a:pt x="16" y="0"/>
                      <a:pt x="14" y="0"/>
                    </a:cubicBezTo>
                    <a:cubicBezTo>
                      <a:pt x="12" y="0"/>
                      <a:pt x="11" y="0"/>
                      <a:pt x="10" y="0"/>
                    </a:cubicBezTo>
                    <a:cubicBezTo>
                      <a:pt x="4" y="0"/>
                      <a:pt x="0" y="4"/>
                      <a:pt x="0" y="10"/>
                    </a:cubicBezTo>
                    <a:cubicBezTo>
                      <a:pt x="0" y="15"/>
                      <a:pt x="4" y="20"/>
                      <a:pt x="10" y="20"/>
                    </a:cubicBezTo>
                    <a:cubicBezTo>
                      <a:pt x="13" y="20"/>
                      <a:pt x="16" y="18"/>
                      <a:pt x="18" y="15"/>
                    </a:cubicBezTo>
                    <a:cubicBezTo>
                      <a:pt x="23" y="15"/>
                      <a:pt x="23" y="15"/>
                      <a:pt x="23" y="15"/>
                    </a:cubicBezTo>
                    <a:cubicBezTo>
                      <a:pt x="23" y="15"/>
                      <a:pt x="27" y="14"/>
                      <a:pt x="31" y="19"/>
                    </a:cubicBezTo>
                    <a:cubicBezTo>
                      <a:pt x="32" y="20"/>
                      <a:pt x="33" y="23"/>
                      <a:pt x="36" y="26"/>
                    </a:cubicBezTo>
                    <a:cubicBezTo>
                      <a:pt x="35" y="27"/>
                      <a:pt x="36" y="29"/>
                      <a:pt x="36" y="32"/>
                    </a:cubicBezTo>
                    <a:cubicBezTo>
                      <a:pt x="75" y="107"/>
                      <a:pt x="75" y="107"/>
                      <a:pt x="75" y="107"/>
                    </a:cubicBezTo>
                    <a:cubicBezTo>
                      <a:pt x="76" y="108"/>
                      <a:pt x="76" y="108"/>
                      <a:pt x="76" y="108"/>
                    </a:cubicBezTo>
                    <a:cubicBezTo>
                      <a:pt x="78" y="110"/>
                      <a:pt x="78" y="110"/>
                      <a:pt x="78" y="110"/>
                    </a:cubicBezTo>
                    <a:cubicBezTo>
                      <a:pt x="80" y="111"/>
                      <a:pt x="80" y="111"/>
                      <a:pt x="80" y="111"/>
                    </a:cubicBezTo>
                    <a:cubicBezTo>
                      <a:pt x="83" y="111"/>
                      <a:pt x="83" y="111"/>
                      <a:pt x="83" y="111"/>
                    </a:cubicBezTo>
                    <a:cubicBezTo>
                      <a:pt x="145" y="111"/>
                      <a:pt x="145" y="111"/>
                      <a:pt x="145" y="111"/>
                    </a:cubicBezTo>
                    <a:cubicBezTo>
                      <a:pt x="156" y="111"/>
                      <a:pt x="160" y="107"/>
                      <a:pt x="160" y="104"/>
                    </a:cubicBezTo>
                    <a:cubicBezTo>
                      <a:pt x="160" y="103"/>
                      <a:pt x="160" y="103"/>
                      <a:pt x="160" y="103"/>
                    </a:cubicBezTo>
                    <a:cubicBezTo>
                      <a:pt x="160" y="102"/>
                      <a:pt x="160" y="102"/>
                      <a:pt x="160" y="102"/>
                    </a:cubicBezTo>
                    <a:cubicBezTo>
                      <a:pt x="160" y="101"/>
                      <a:pt x="160" y="101"/>
                      <a:pt x="160" y="101"/>
                    </a:cubicBezTo>
                    <a:cubicBezTo>
                      <a:pt x="159" y="100"/>
                      <a:pt x="159" y="100"/>
                      <a:pt x="159" y="100"/>
                    </a:cubicBezTo>
                    <a:cubicBezTo>
                      <a:pt x="159" y="99"/>
                      <a:pt x="159" y="99"/>
                      <a:pt x="159" y="99"/>
                    </a:cubicBezTo>
                    <a:cubicBezTo>
                      <a:pt x="157" y="99"/>
                      <a:pt x="157" y="99"/>
                      <a:pt x="157" y="99"/>
                    </a:cubicBezTo>
                    <a:cubicBezTo>
                      <a:pt x="155" y="98"/>
                      <a:pt x="155" y="98"/>
                      <a:pt x="155" y="98"/>
                    </a:cubicBezTo>
                    <a:cubicBezTo>
                      <a:pt x="88" y="98"/>
                      <a:pt x="88" y="98"/>
                      <a:pt x="88" y="98"/>
                    </a:cubicBezTo>
                    <a:cubicBezTo>
                      <a:pt x="88" y="98"/>
                      <a:pt x="85" y="99"/>
                      <a:pt x="83" y="95"/>
                    </a:cubicBezTo>
                    <a:cubicBezTo>
                      <a:pt x="79" y="85"/>
                      <a:pt x="79" y="85"/>
                      <a:pt x="79" y="85"/>
                    </a:cubicBezTo>
                    <a:cubicBezTo>
                      <a:pt x="79" y="83"/>
                      <a:pt x="86" y="83"/>
                      <a:pt x="88" y="83"/>
                    </a:cubicBezTo>
                    <a:cubicBezTo>
                      <a:pt x="167" y="83"/>
                      <a:pt x="167" y="83"/>
                      <a:pt x="167" y="83"/>
                    </a:cubicBezTo>
                    <a:cubicBezTo>
                      <a:pt x="169" y="83"/>
                      <a:pt x="169" y="83"/>
                      <a:pt x="169" y="83"/>
                    </a:cubicBezTo>
                    <a:cubicBezTo>
                      <a:pt x="170" y="83"/>
                      <a:pt x="170" y="83"/>
                      <a:pt x="170" y="83"/>
                    </a:cubicBezTo>
                    <a:cubicBezTo>
                      <a:pt x="171" y="83"/>
                      <a:pt x="171" y="83"/>
                      <a:pt x="171" y="83"/>
                    </a:cubicBezTo>
                    <a:cubicBezTo>
                      <a:pt x="172" y="82"/>
                      <a:pt x="172" y="82"/>
                      <a:pt x="172" y="82"/>
                    </a:cubicBezTo>
                    <a:cubicBezTo>
                      <a:pt x="173" y="81"/>
                      <a:pt x="173" y="81"/>
                      <a:pt x="173" y="81"/>
                    </a:cubicBezTo>
                    <a:cubicBezTo>
                      <a:pt x="174" y="81"/>
                      <a:pt x="174" y="81"/>
                      <a:pt x="174" y="81"/>
                    </a:cubicBezTo>
                    <a:cubicBezTo>
                      <a:pt x="174" y="80"/>
                      <a:pt x="174" y="80"/>
                      <a:pt x="174" y="80"/>
                    </a:cubicBezTo>
                    <a:cubicBezTo>
                      <a:pt x="175" y="79"/>
                      <a:pt x="175" y="79"/>
                      <a:pt x="175" y="79"/>
                    </a:cubicBezTo>
                    <a:cubicBezTo>
                      <a:pt x="202" y="32"/>
                      <a:pt x="202" y="32"/>
                      <a:pt x="202" y="32"/>
                    </a:cubicBezTo>
                    <a:cubicBezTo>
                      <a:pt x="209" y="21"/>
                      <a:pt x="203" y="21"/>
                      <a:pt x="190"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 name="Oval 25"/>
              <p:cNvSpPr>
                <a:spLocks noChangeArrowheads="1"/>
              </p:cNvSpPr>
              <p:nvPr/>
            </p:nvSpPr>
            <p:spPr bwMode="auto">
              <a:xfrm>
                <a:off x="9344448"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 name="Oval 26"/>
              <p:cNvSpPr>
                <a:spLocks noChangeArrowheads="1"/>
              </p:cNvSpPr>
              <p:nvPr/>
            </p:nvSpPr>
            <p:spPr bwMode="auto">
              <a:xfrm>
                <a:off x="9477815"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3" name="Group 13"/>
            <p:cNvGrpSpPr/>
            <p:nvPr/>
          </p:nvGrpSpPr>
          <p:grpSpPr>
            <a:xfrm>
              <a:off x="9750416" y="2212111"/>
              <a:ext cx="1059194" cy="1174790"/>
              <a:chOff x="10116458" y="1627567"/>
              <a:chExt cx="1281624" cy="1421496"/>
            </a:xfrm>
          </p:grpSpPr>
          <p:sp>
            <p:nvSpPr>
              <p:cNvPr id="154" name="Freeform 11"/>
              <p:cNvSpPr/>
              <p:nvPr/>
            </p:nvSpPr>
            <p:spPr bwMode="auto">
              <a:xfrm>
                <a:off x="10116458" y="1627567"/>
                <a:ext cx="1281624" cy="1421496"/>
              </a:xfrm>
              <a:custGeom>
                <a:avLst/>
                <a:gdLst>
                  <a:gd name="T0" fmla="*/ 448 w 500"/>
                  <a:gd name="T1" fmla="*/ 345 h 554"/>
                  <a:gd name="T2" fmla="*/ 345 w 500"/>
                  <a:gd name="T3" fmla="*/ 53 h 554"/>
                  <a:gd name="T4" fmla="*/ 52 w 500"/>
                  <a:gd name="T5" fmla="*/ 153 h 554"/>
                  <a:gd name="T6" fmla="*/ 155 w 500"/>
                  <a:gd name="T7" fmla="*/ 445 h 554"/>
                  <a:gd name="T8" fmla="*/ 169 w 500"/>
                  <a:gd name="T9" fmla="*/ 451 h 554"/>
                  <a:gd name="T10" fmla="*/ 210 w 500"/>
                  <a:gd name="T11" fmla="*/ 554 h 554"/>
                  <a:gd name="T12" fmla="*/ 264 w 500"/>
                  <a:gd name="T13" fmla="*/ 467 h 554"/>
                  <a:gd name="T14" fmla="*/ 448 w 500"/>
                  <a:gd name="T15" fmla="*/ 345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54">
                    <a:moveTo>
                      <a:pt x="448" y="345"/>
                    </a:moveTo>
                    <a:cubicBezTo>
                      <a:pt x="500" y="237"/>
                      <a:pt x="454" y="106"/>
                      <a:pt x="345" y="53"/>
                    </a:cubicBezTo>
                    <a:cubicBezTo>
                      <a:pt x="235" y="0"/>
                      <a:pt x="104" y="45"/>
                      <a:pt x="52" y="153"/>
                    </a:cubicBezTo>
                    <a:cubicBezTo>
                      <a:pt x="0" y="261"/>
                      <a:pt x="46" y="392"/>
                      <a:pt x="155" y="445"/>
                    </a:cubicBezTo>
                    <a:cubicBezTo>
                      <a:pt x="160" y="447"/>
                      <a:pt x="164" y="449"/>
                      <a:pt x="169" y="451"/>
                    </a:cubicBezTo>
                    <a:cubicBezTo>
                      <a:pt x="210" y="554"/>
                      <a:pt x="210" y="554"/>
                      <a:pt x="210" y="554"/>
                    </a:cubicBezTo>
                    <a:cubicBezTo>
                      <a:pt x="264" y="467"/>
                      <a:pt x="264" y="467"/>
                      <a:pt x="264" y="467"/>
                    </a:cubicBezTo>
                    <a:cubicBezTo>
                      <a:pt x="341" y="463"/>
                      <a:pt x="413" y="418"/>
                      <a:pt x="448" y="345"/>
                    </a:cubicBezTo>
                    <a:close/>
                  </a:path>
                </a:pathLst>
              </a:custGeom>
              <a:solidFill>
                <a:schemeClr val="accent2"/>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5" name="Freeform 27"/>
              <p:cNvSpPr/>
              <p:nvPr/>
            </p:nvSpPr>
            <p:spPr bwMode="auto">
              <a:xfrm>
                <a:off x="10379939" y="2194647"/>
                <a:ext cx="251554" cy="330707"/>
              </a:xfrm>
              <a:custGeom>
                <a:avLst/>
                <a:gdLst>
                  <a:gd name="T0" fmla="*/ 78 w 98"/>
                  <a:gd name="T1" fmla="*/ 44 h 129"/>
                  <a:gd name="T2" fmla="*/ 98 w 98"/>
                  <a:gd name="T3" fmla="*/ 55 h 129"/>
                  <a:gd name="T4" fmla="*/ 67 w 98"/>
                  <a:gd name="T5" fmla="*/ 0 h 129"/>
                  <a:gd name="T6" fmla="*/ 3 w 98"/>
                  <a:gd name="T7" fmla="*/ 0 h 129"/>
                  <a:gd name="T8" fmla="*/ 21 w 98"/>
                  <a:gd name="T9" fmla="*/ 11 h 129"/>
                  <a:gd name="T10" fmla="*/ 7 w 98"/>
                  <a:gd name="T11" fmla="*/ 38 h 129"/>
                  <a:gd name="T12" fmla="*/ 7 w 98"/>
                  <a:gd name="T13" fmla="*/ 64 h 129"/>
                  <a:gd name="T14" fmla="*/ 44 w 98"/>
                  <a:gd name="T15" fmla="*/ 129 h 129"/>
                  <a:gd name="T16" fmla="*/ 47 w 98"/>
                  <a:gd name="T17" fmla="*/ 97 h 129"/>
                  <a:gd name="T18" fmla="*/ 78 w 98"/>
                  <a:gd name="T1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9">
                    <a:moveTo>
                      <a:pt x="78" y="44"/>
                    </a:moveTo>
                    <a:cubicBezTo>
                      <a:pt x="98" y="55"/>
                      <a:pt x="98" y="55"/>
                      <a:pt x="98" y="55"/>
                    </a:cubicBezTo>
                    <a:cubicBezTo>
                      <a:pt x="67" y="0"/>
                      <a:pt x="67" y="0"/>
                      <a:pt x="67" y="0"/>
                    </a:cubicBezTo>
                    <a:cubicBezTo>
                      <a:pt x="3" y="0"/>
                      <a:pt x="3" y="0"/>
                      <a:pt x="3" y="0"/>
                    </a:cubicBezTo>
                    <a:cubicBezTo>
                      <a:pt x="21" y="11"/>
                      <a:pt x="21" y="11"/>
                      <a:pt x="21" y="11"/>
                    </a:cubicBezTo>
                    <a:cubicBezTo>
                      <a:pt x="7" y="38"/>
                      <a:pt x="7" y="38"/>
                      <a:pt x="7" y="38"/>
                    </a:cubicBezTo>
                    <a:cubicBezTo>
                      <a:pt x="0" y="50"/>
                      <a:pt x="7" y="64"/>
                      <a:pt x="7" y="64"/>
                    </a:cubicBezTo>
                    <a:cubicBezTo>
                      <a:pt x="44" y="129"/>
                      <a:pt x="44" y="129"/>
                      <a:pt x="44" y="129"/>
                    </a:cubicBezTo>
                    <a:cubicBezTo>
                      <a:pt x="38" y="117"/>
                      <a:pt x="47" y="97"/>
                      <a:pt x="47" y="97"/>
                    </a:cubicBezTo>
                    <a:lnTo>
                      <a:pt x="78"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6" name="Freeform 28"/>
              <p:cNvSpPr/>
              <p:nvPr/>
            </p:nvSpPr>
            <p:spPr bwMode="auto">
              <a:xfrm>
                <a:off x="10460176" y="2435358"/>
                <a:ext cx="274324" cy="166980"/>
              </a:xfrm>
              <a:custGeom>
                <a:avLst/>
                <a:gdLst>
                  <a:gd name="T0" fmla="*/ 62 w 107"/>
                  <a:gd name="T1" fmla="*/ 65 h 65"/>
                  <a:gd name="T2" fmla="*/ 107 w 107"/>
                  <a:gd name="T3" fmla="*/ 64 h 65"/>
                  <a:gd name="T4" fmla="*/ 107 w 107"/>
                  <a:gd name="T5" fmla="*/ 0 h 65"/>
                  <a:gd name="T6" fmla="*/ 30 w 107"/>
                  <a:gd name="T7" fmla="*/ 0 h 65"/>
                  <a:gd name="T8" fmla="*/ 62 w 107"/>
                  <a:gd name="T9" fmla="*/ 65 h 65"/>
                </a:gdLst>
                <a:ahLst/>
                <a:cxnLst>
                  <a:cxn ang="0">
                    <a:pos x="T0" y="T1"/>
                  </a:cxn>
                  <a:cxn ang="0">
                    <a:pos x="T2" y="T3"/>
                  </a:cxn>
                  <a:cxn ang="0">
                    <a:pos x="T4" y="T5"/>
                  </a:cxn>
                  <a:cxn ang="0">
                    <a:pos x="T6" y="T7"/>
                  </a:cxn>
                  <a:cxn ang="0">
                    <a:pos x="T8" y="T9"/>
                  </a:cxn>
                </a:cxnLst>
                <a:rect l="0" t="0" r="r" b="b"/>
                <a:pathLst>
                  <a:path w="107" h="65">
                    <a:moveTo>
                      <a:pt x="62" y="65"/>
                    </a:moveTo>
                    <a:cubicBezTo>
                      <a:pt x="107" y="64"/>
                      <a:pt x="107" y="64"/>
                      <a:pt x="107" y="64"/>
                    </a:cubicBezTo>
                    <a:cubicBezTo>
                      <a:pt x="107" y="0"/>
                      <a:pt x="107" y="0"/>
                      <a:pt x="107" y="0"/>
                    </a:cubicBezTo>
                    <a:cubicBezTo>
                      <a:pt x="30" y="0"/>
                      <a:pt x="30" y="0"/>
                      <a:pt x="30" y="0"/>
                    </a:cubicBezTo>
                    <a:cubicBezTo>
                      <a:pt x="30" y="0"/>
                      <a:pt x="0" y="58"/>
                      <a:pt x="62"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7" name="Freeform 29"/>
              <p:cNvSpPr/>
              <p:nvPr/>
            </p:nvSpPr>
            <p:spPr bwMode="auto">
              <a:xfrm>
                <a:off x="10678117" y="1925745"/>
                <a:ext cx="338297" cy="214688"/>
              </a:xfrm>
              <a:custGeom>
                <a:avLst/>
                <a:gdLst>
                  <a:gd name="T0" fmla="*/ 101 w 132"/>
                  <a:gd name="T1" fmla="*/ 83 h 84"/>
                  <a:gd name="T2" fmla="*/ 132 w 132"/>
                  <a:gd name="T3" fmla="*/ 28 h 84"/>
                  <a:gd name="T4" fmla="*/ 113 w 132"/>
                  <a:gd name="T5" fmla="*/ 38 h 84"/>
                  <a:gd name="T6" fmla="*/ 97 w 132"/>
                  <a:gd name="T7" fmla="*/ 12 h 84"/>
                  <a:gd name="T8" fmla="*/ 74 w 132"/>
                  <a:gd name="T9" fmla="*/ 0 h 84"/>
                  <a:gd name="T10" fmla="*/ 0 w 132"/>
                  <a:gd name="T11" fmla="*/ 0 h 84"/>
                  <a:gd name="T12" fmla="*/ 26 w 132"/>
                  <a:gd name="T13" fmla="*/ 19 h 84"/>
                  <a:gd name="T14" fmla="*/ 57 w 132"/>
                  <a:gd name="T15" fmla="*/ 71 h 84"/>
                  <a:gd name="T16" fmla="*/ 38 w 132"/>
                  <a:gd name="T17" fmla="*/ 84 h 84"/>
                  <a:gd name="T18" fmla="*/ 101 w 132"/>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4">
                    <a:moveTo>
                      <a:pt x="101" y="83"/>
                    </a:moveTo>
                    <a:cubicBezTo>
                      <a:pt x="132" y="28"/>
                      <a:pt x="132" y="28"/>
                      <a:pt x="132" y="28"/>
                    </a:cubicBezTo>
                    <a:cubicBezTo>
                      <a:pt x="113" y="38"/>
                      <a:pt x="113" y="38"/>
                      <a:pt x="113" y="38"/>
                    </a:cubicBezTo>
                    <a:cubicBezTo>
                      <a:pt x="97" y="12"/>
                      <a:pt x="97" y="12"/>
                      <a:pt x="97" y="12"/>
                    </a:cubicBezTo>
                    <a:cubicBezTo>
                      <a:pt x="90" y="1"/>
                      <a:pt x="74" y="0"/>
                      <a:pt x="74" y="0"/>
                    </a:cubicBezTo>
                    <a:cubicBezTo>
                      <a:pt x="0" y="0"/>
                      <a:pt x="0" y="0"/>
                      <a:pt x="0" y="0"/>
                    </a:cubicBezTo>
                    <a:cubicBezTo>
                      <a:pt x="13" y="1"/>
                      <a:pt x="26" y="19"/>
                      <a:pt x="26" y="19"/>
                    </a:cubicBezTo>
                    <a:cubicBezTo>
                      <a:pt x="57" y="71"/>
                      <a:pt x="57" y="71"/>
                      <a:pt x="57" y="71"/>
                    </a:cubicBezTo>
                    <a:cubicBezTo>
                      <a:pt x="38" y="84"/>
                      <a:pt x="38" y="84"/>
                      <a:pt x="38" y="84"/>
                    </a:cubicBezTo>
                    <a:lnTo>
                      <a:pt x="101"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8" name="Freeform 30"/>
              <p:cNvSpPr/>
              <p:nvPr/>
            </p:nvSpPr>
            <p:spPr bwMode="auto">
              <a:xfrm>
                <a:off x="10492705" y="1869362"/>
                <a:ext cx="238542" cy="312274"/>
              </a:xfrm>
              <a:custGeom>
                <a:avLst/>
                <a:gdLst>
                  <a:gd name="T0" fmla="*/ 93 w 93"/>
                  <a:gd name="T1" fmla="*/ 55 h 122"/>
                  <a:gd name="T2" fmla="*/ 21 w 93"/>
                  <a:gd name="T3" fmla="*/ 51 h 122"/>
                  <a:gd name="T4" fmla="*/ 0 w 93"/>
                  <a:gd name="T5" fmla="*/ 91 h 122"/>
                  <a:gd name="T6" fmla="*/ 56 w 93"/>
                  <a:gd name="T7" fmla="*/ 122 h 122"/>
                  <a:gd name="T8" fmla="*/ 93 w 93"/>
                  <a:gd name="T9" fmla="*/ 55 h 122"/>
                </a:gdLst>
                <a:ahLst/>
                <a:cxnLst>
                  <a:cxn ang="0">
                    <a:pos x="T0" y="T1"/>
                  </a:cxn>
                  <a:cxn ang="0">
                    <a:pos x="T2" y="T3"/>
                  </a:cxn>
                  <a:cxn ang="0">
                    <a:pos x="T4" y="T5"/>
                  </a:cxn>
                  <a:cxn ang="0">
                    <a:pos x="T6" y="T7"/>
                  </a:cxn>
                  <a:cxn ang="0">
                    <a:pos x="T8" y="T9"/>
                  </a:cxn>
                </a:cxnLst>
                <a:rect l="0" t="0" r="r" b="b"/>
                <a:pathLst>
                  <a:path w="93" h="122">
                    <a:moveTo>
                      <a:pt x="93" y="55"/>
                    </a:moveTo>
                    <a:cubicBezTo>
                      <a:pt x="93" y="55"/>
                      <a:pt x="57" y="0"/>
                      <a:pt x="21" y="51"/>
                    </a:cubicBezTo>
                    <a:cubicBezTo>
                      <a:pt x="0" y="91"/>
                      <a:pt x="0" y="91"/>
                      <a:pt x="0" y="91"/>
                    </a:cubicBezTo>
                    <a:cubicBezTo>
                      <a:pt x="56" y="122"/>
                      <a:pt x="56" y="122"/>
                      <a:pt x="56" y="122"/>
                    </a:cubicBezTo>
                    <a:lnTo>
                      <a:pt x="93"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9" name="Freeform 31"/>
              <p:cNvSpPr/>
              <p:nvPr/>
            </p:nvSpPr>
            <p:spPr bwMode="auto">
              <a:xfrm>
                <a:off x="10787630" y="2374639"/>
                <a:ext cx="313358" cy="278661"/>
              </a:xfrm>
              <a:custGeom>
                <a:avLst/>
                <a:gdLst>
                  <a:gd name="T0" fmla="*/ 93 w 122"/>
                  <a:gd name="T1" fmla="*/ 19 h 109"/>
                  <a:gd name="T2" fmla="*/ 32 w 122"/>
                  <a:gd name="T3" fmla="*/ 22 h 109"/>
                  <a:gd name="T4" fmla="*/ 30 w 122"/>
                  <a:gd name="T5" fmla="*/ 0 h 109"/>
                  <a:gd name="T6" fmla="*/ 0 w 122"/>
                  <a:gd name="T7" fmla="*/ 55 h 109"/>
                  <a:gd name="T8" fmla="*/ 35 w 122"/>
                  <a:gd name="T9" fmla="*/ 109 h 109"/>
                  <a:gd name="T10" fmla="*/ 35 w 122"/>
                  <a:gd name="T11" fmla="*/ 87 h 109"/>
                  <a:gd name="T12" fmla="*/ 65 w 122"/>
                  <a:gd name="T13" fmla="*/ 85 h 109"/>
                  <a:gd name="T14" fmla="*/ 87 w 122"/>
                  <a:gd name="T15" fmla="*/ 71 h 109"/>
                  <a:gd name="T16" fmla="*/ 122 w 122"/>
                  <a:gd name="T17" fmla="*/ 5 h 109"/>
                  <a:gd name="T18" fmla="*/ 93 w 122"/>
                  <a:gd name="T19" fmla="*/ 1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09">
                    <a:moveTo>
                      <a:pt x="93" y="19"/>
                    </a:moveTo>
                    <a:cubicBezTo>
                      <a:pt x="32" y="22"/>
                      <a:pt x="32" y="22"/>
                      <a:pt x="32" y="22"/>
                    </a:cubicBezTo>
                    <a:cubicBezTo>
                      <a:pt x="30" y="0"/>
                      <a:pt x="30" y="0"/>
                      <a:pt x="30" y="0"/>
                    </a:cubicBezTo>
                    <a:cubicBezTo>
                      <a:pt x="0" y="55"/>
                      <a:pt x="0" y="55"/>
                      <a:pt x="0" y="55"/>
                    </a:cubicBezTo>
                    <a:cubicBezTo>
                      <a:pt x="35" y="109"/>
                      <a:pt x="35" y="109"/>
                      <a:pt x="35" y="109"/>
                    </a:cubicBezTo>
                    <a:cubicBezTo>
                      <a:pt x="35" y="87"/>
                      <a:pt x="35" y="87"/>
                      <a:pt x="35" y="87"/>
                    </a:cubicBezTo>
                    <a:cubicBezTo>
                      <a:pt x="65" y="85"/>
                      <a:pt x="65" y="85"/>
                      <a:pt x="65" y="85"/>
                    </a:cubicBezTo>
                    <a:cubicBezTo>
                      <a:pt x="78" y="84"/>
                      <a:pt x="87" y="71"/>
                      <a:pt x="87" y="71"/>
                    </a:cubicBezTo>
                    <a:cubicBezTo>
                      <a:pt x="122" y="5"/>
                      <a:pt x="122" y="5"/>
                      <a:pt x="122" y="5"/>
                    </a:cubicBezTo>
                    <a:cubicBezTo>
                      <a:pt x="115" y="17"/>
                      <a:pt x="93" y="19"/>
                      <a:pt x="93"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0" name="Freeform 32"/>
              <p:cNvSpPr/>
              <p:nvPr/>
            </p:nvSpPr>
            <p:spPr bwMode="auto">
              <a:xfrm>
                <a:off x="10896058" y="2143686"/>
                <a:ext cx="271071" cy="253722"/>
              </a:xfrm>
              <a:custGeom>
                <a:avLst/>
                <a:gdLst>
                  <a:gd name="T0" fmla="*/ 41 w 106"/>
                  <a:gd name="T1" fmla="*/ 99 h 99"/>
                  <a:gd name="T2" fmla="*/ 79 w 106"/>
                  <a:gd name="T3" fmla="*/ 38 h 99"/>
                  <a:gd name="T4" fmla="*/ 53 w 106"/>
                  <a:gd name="T5" fmla="*/ 0 h 99"/>
                  <a:gd name="T6" fmla="*/ 0 w 106"/>
                  <a:gd name="T7" fmla="*/ 34 h 99"/>
                  <a:gd name="T8" fmla="*/ 41 w 106"/>
                  <a:gd name="T9" fmla="*/ 99 h 99"/>
                </a:gdLst>
                <a:ahLst/>
                <a:cxnLst>
                  <a:cxn ang="0">
                    <a:pos x="T0" y="T1"/>
                  </a:cxn>
                  <a:cxn ang="0">
                    <a:pos x="T2" y="T3"/>
                  </a:cxn>
                  <a:cxn ang="0">
                    <a:pos x="T4" y="T5"/>
                  </a:cxn>
                  <a:cxn ang="0">
                    <a:pos x="T6" y="T7"/>
                  </a:cxn>
                  <a:cxn ang="0">
                    <a:pos x="T8" y="T9"/>
                  </a:cxn>
                </a:cxnLst>
                <a:rect l="0" t="0" r="r" b="b"/>
                <a:pathLst>
                  <a:path w="106" h="99">
                    <a:moveTo>
                      <a:pt x="41" y="99"/>
                    </a:moveTo>
                    <a:cubicBezTo>
                      <a:pt x="41" y="99"/>
                      <a:pt x="106" y="93"/>
                      <a:pt x="79" y="38"/>
                    </a:cubicBezTo>
                    <a:cubicBezTo>
                      <a:pt x="53" y="0"/>
                      <a:pt x="53" y="0"/>
                      <a:pt x="53" y="0"/>
                    </a:cubicBezTo>
                    <a:cubicBezTo>
                      <a:pt x="0" y="34"/>
                      <a:pt x="0" y="34"/>
                      <a:pt x="0" y="34"/>
                    </a:cubicBezTo>
                    <a:lnTo>
                      <a:pt x="41"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4" name="Group 21"/>
            <p:cNvGrpSpPr/>
            <p:nvPr/>
          </p:nvGrpSpPr>
          <p:grpSpPr>
            <a:xfrm>
              <a:off x="7224304" y="2008696"/>
              <a:ext cx="802907" cy="909544"/>
              <a:chOff x="7059862" y="1381434"/>
              <a:chExt cx="971518" cy="1100548"/>
            </a:xfrm>
          </p:grpSpPr>
          <p:sp>
            <p:nvSpPr>
              <p:cNvPr id="150" name="Freeform 17"/>
              <p:cNvSpPr/>
              <p:nvPr/>
            </p:nvSpPr>
            <p:spPr bwMode="auto">
              <a:xfrm>
                <a:off x="7059862" y="1381434"/>
                <a:ext cx="971518" cy="1100548"/>
              </a:xfrm>
              <a:custGeom>
                <a:avLst/>
                <a:gdLst>
                  <a:gd name="T0" fmla="*/ 359 w 379"/>
                  <a:gd name="T1" fmla="*/ 224 h 429"/>
                  <a:gd name="T2" fmla="*/ 226 w 379"/>
                  <a:gd name="T3" fmla="*/ 20 h 429"/>
                  <a:gd name="T4" fmla="*/ 20 w 379"/>
                  <a:gd name="T5" fmla="*/ 151 h 429"/>
                  <a:gd name="T6" fmla="*/ 153 w 379"/>
                  <a:gd name="T7" fmla="*/ 355 h 429"/>
                  <a:gd name="T8" fmla="*/ 165 w 379"/>
                  <a:gd name="T9" fmla="*/ 357 h 429"/>
                  <a:gd name="T10" fmla="*/ 215 w 379"/>
                  <a:gd name="T11" fmla="*/ 429 h 429"/>
                  <a:gd name="T12" fmla="*/ 241 w 379"/>
                  <a:gd name="T13" fmla="*/ 352 h 429"/>
                  <a:gd name="T14" fmla="*/ 359 w 379"/>
                  <a:gd name="T15" fmla="*/ 2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429">
                    <a:moveTo>
                      <a:pt x="359" y="224"/>
                    </a:moveTo>
                    <a:cubicBezTo>
                      <a:pt x="379" y="132"/>
                      <a:pt x="319" y="40"/>
                      <a:pt x="226" y="20"/>
                    </a:cubicBezTo>
                    <a:cubicBezTo>
                      <a:pt x="132" y="0"/>
                      <a:pt x="40" y="58"/>
                      <a:pt x="20" y="151"/>
                    </a:cubicBezTo>
                    <a:cubicBezTo>
                      <a:pt x="0" y="244"/>
                      <a:pt x="60" y="335"/>
                      <a:pt x="153" y="355"/>
                    </a:cubicBezTo>
                    <a:cubicBezTo>
                      <a:pt x="157" y="356"/>
                      <a:pt x="161" y="357"/>
                      <a:pt x="165" y="357"/>
                    </a:cubicBezTo>
                    <a:cubicBezTo>
                      <a:pt x="215" y="429"/>
                      <a:pt x="215" y="429"/>
                      <a:pt x="215" y="429"/>
                    </a:cubicBezTo>
                    <a:cubicBezTo>
                      <a:pt x="241" y="352"/>
                      <a:pt x="241" y="352"/>
                      <a:pt x="241" y="352"/>
                    </a:cubicBezTo>
                    <a:cubicBezTo>
                      <a:pt x="299" y="334"/>
                      <a:pt x="346" y="287"/>
                      <a:pt x="359" y="224"/>
                    </a:cubicBezTo>
                    <a:close/>
                  </a:path>
                </a:pathLst>
              </a:custGeom>
              <a:solidFill>
                <a:schemeClr val="accent3"/>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1" name="Freeform 33"/>
              <p:cNvSpPr>
                <a:spLocks noEditPoints="1"/>
              </p:cNvSpPr>
              <p:nvPr/>
            </p:nvSpPr>
            <p:spPr bwMode="auto">
              <a:xfrm>
                <a:off x="7400327" y="1646000"/>
                <a:ext cx="272155" cy="451062"/>
              </a:xfrm>
              <a:custGeom>
                <a:avLst/>
                <a:gdLst>
                  <a:gd name="T0" fmla="*/ 65 w 106"/>
                  <a:gd name="T1" fmla="*/ 81 h 176"/>
                  <a:gd name="T2" fmla="*/ 106 w 106"/>
                  <a:gd name="T3" fmla="*/ 28 h 176"/>
                  <a:gd name="T4" fmla="*/ 106 w 106"/>
                  <a:gd name="T5" fmla="*/ 0 h 176"/>
                  <a:gd name="T6" fmla="*/ 98 w 106"/>
                  <a:gd name="T7" fmla="*/ 0 h 176"/>
                  <a:gd name="T8" fmla="*/ 8 w 106"/>
                  <a:gd name="T9" fmla="*/ 0 h 176"/>
                  <a:gd name="T10" fmla="*/ 0 w 106"/>
                  <a:gd name="T11" fmla="*/ 0 h 176"/>
                  <a:gd name="T12" fmla="*/ 0 w 106"/>
                  <a:gd name="T13" fmla="*/ 28 h 176"/>
                  <a:gd name="T14" fmla="*/ 0 w 106"/>
                  <a:gd name="T15" fmla="*/ 28 h 176"/>
                  <a:gd name="T16" fmla="*/ 42 w 106"/>
                  <a:gd name="T17" fmla="*/ 81 h 176"/>
                  <a:gd name="T18" fmla="*/ 48 w 106"/>
                  <a:gd name="T19" fmla="*/ 89 h 176"/>
                  <a:gd name="T20" fmla="*/ 45 w 106"/>
                  <a:gd name="T21" fmla="*/ 94 h 176"/>
                  <a:gd name="T22" fmla="*/ 0 w 106"/>
                  <a:gd name="T23" fmla="*/ 147 h 176"/>
                  <a:gd name="T24" fmla="*/ 0 w 106"/>
                  <a:gd name="T25" fmla="*/ 147 h 176"/>
                  <a:gd name="T26" fmla="*/ 0 w 106"/>
                  <a:gd name="T27" fmla="*/ 176 h 176"/>
                  <a:gd name="T28" fmla="*/ 8 w 106"/>
                  <a:gd name="T29" fmla="*/ 176 h 176"/>
                  <a:gd name="T30" fmla="*/ 98 w 106"/>
                  <a:gd name="T31" fmla="*/ 176 h 176"/>
                  <a:gd name="T32" fmla="*/ 106 w 106"/>
                  <a:gd name="T33" fmla="*/ 176 h 176"/>
                  <a:gd name="T34" fmla="*/ 106 w 106"/>
                  <a:gd name="T35" fmla="*/ 147 h 176"/>
                  <a:gd name="T36" fmla="*/ 62 w 106"/>
                  <a:gd name="T37" fmla="*/ 94 h 176"/>
                  <a:gd name="T38" fmla="*/ 59 w 106"/>
                  <a:gd name="T39" fmla="*/ 89 h 176"/>
                  <a:gd name="T40" fmla="*/ 65 w 106"/>
                  <a:gd name="T41" fmla="*/ 81 h 176"/>
                  <a:gd name="T42" fmla="*/ 16 w 106"/>
                  <a:gd name="T43" fmla="*/ 147 h 176"/>
                  <a:gd name="T44" fmla="*/ 16 w 106"/>
                  <a:gd name="T45" fmla="*/ 143 h 176"/>
                  <a:gd name="T46" fmla="*/ 16 w 106"/>
                  <a:gd name="T47" fmla="*/ 143 h 176"/>
                  <a:gd name="T48" fmla="*/ 47 w 106"/>
                  <a:gd name="T49" fmla="*/ 106 h 176"/>
                  <a:gd name="T50" fmla="*/ 16 w 106"/>
                  <a:gd name="T51" fmla="*/ 147 h 176"/>
                  <a:gd name="T52" fmla="*/ 90 w 106"/>
                  <a:gd name="T53" fmla="*/ 143 h 176"/>
                  <a:gd name="T54" fmla="*/ 90 w 106"/>
                  <a:gd name="T55" fmla="*/ 145 h 176"/>
                  <a:gd name="T56" fmla="*/ 58 w 106"/>
                  <a:gd name="T57" fmla="*/ 106 h 176"/>
                  <a:gd name="T58" fmla="*/ 90 w 106"/>
                  <a:gd name="T59" fmla="*/ 143 h 176"/>
                  <a:gd name="T60" fmla="*/ 47 w 106"/>
                  <a:gd name="T61" fmla="*/ 47 h 176"/>
                  <a:gd name="T62" fmla="*/ 21 w 106"/>
                  <a:gd name="T63" fmla="*/ 51 h 176"/>
                  <a:gd name="T64" fmla="*/ 16 w 106"/>
                  <a:gd name="T65" fmla="*/ 32 h 176"/>
                  <a:gd name="T66" fmla="*/ 16 w 106"/>
                  <a:gd name="T67" fmla="*/ 32 h 176"/>
                  <a:gd name="T68" fmla="*/ 16 w 106"/>
                  <a:gd name="T69" fmla="*/ 12 h 176"/>
                  <a:gd name="T70" fmla="*/ 22 w 106"/>
                  <a:gd name="T71" fmla="*/ 12 h 176"/>
                  <a:gd name="T72" fmla="*/ 85 w 106"/>
                  <a:gd name="T73" fmla="*/ 12 h 176"/>
                  <a:gd name="T74" fmla="*/ 90 w 106"/>
                  <a:gd name="T75" fmla="*/ 12 h 176"/>
                  <a:gd name="T76" fmla="*/ 90 w 106"/>
                  <a:gd name="T77" fmla="*/ 32 h 176"/>
                  <a:gd name="T78" fmla="*/ 89 w 106"/>
                  <a:gd name="T79" fmla="*/ 42 h 176"/>
                  <a:gd name="T80" fmla="*/ 68 w 106"/>
                  <a:gd name="T81" fmla="*/ 49 h 176"/>
                  <a:gd name="T82" fmla="*/ 47 w 106"/>
                  <a:gd name="T83"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76">
                    <a:moveTo>
                      <a:pt x="65" y="81"/>
                    </a:moveTo>
                    <a:cubicBezTo>
                      <a:pt x="89" y="75"/>
                      <a:pt x="106" y="54"/>
                      <a:pt x="106" y="28"/>
                    </a:cubicBezTo>
                    <a:cubicBezTo>
                      <a:pt x="106" y="0"/>
                      <a:pt x="106" y="0"/>
                      <a:pt x="106" y="0"/>
                    </a:cubicBezTo>
                    <a:cubicBezTo>
                      <a:pt x="98" y="0"/>
                      <a:pt x="98" y="0"/>
                      <a:pt x="98" y="0"/>
                    </a:cubicBezTo>
                    <a:cubicBezTo>
                      <a:pt x="8" y="0"/>
                      <a:pt x="8" y="0"/>
                      <a:pt x="8" y="0"/>
                    </a:cubicBezTo>
                    <a:cubicBezTo>
                      <a:pt x="0" y="0"/>
                      <a:pt x="0" y="0"/>
                      <a:pt x="0" y="0"/>
                    </a:cubicBezTo>
                    <a:cubicBezTo>
                      <a:pt x="0" y="28"/>
                      <a:pt x="0" y="28"/>
                      <a:pt x="0" y="28"/>
                    </a:cubicBezTo>
                    <a:cubicBezTo>
                      <a:pt x="0" y="28"/>
                      <a:pt x="0" y="28"/>
                      <a:pt x="0" y="28"/>
                    </a:cubicBezTo>
                    <a:cubicBezTo>
                      <a:pt x="0" y="54"/>
                      <a:pt x="18" y="76"/>
                      <a:pt x="42" y="81"/>
                    </a:cubicBezTo>
                    <a:cubicBezTo>
                      <a:pt x="45" y="83"/>
                      <a:pt x="47" y="86"/>
                      <a:pt x="48" y="89"/>
                    </a:cubicBezTo>
                    <a:cubicBezTo>
                      <a:pt x="47" y="91"/>
                      <a:pt x="46" y="92"/>
                      <a:pt x="45" y="94"/>
                    </a:cubicBezTo>
                    <a:cubicBezTo>
                      <a:pt x="20" y="98"/>
                      <a:pt x="0" y="120"/>
                      <a:pt x="0" y="147"/>
                    </a:cubicBezTo>
                    <a:cubicBezTo>
                      <a:pt x="0" y="147"/>
                      <a:pt x="0" y="147"/>
                      <a:pt x="0" y="147"/>
                    </a:cubicBezTo>
                    <a:cubicBezTo>
                      <a:pt x="0" y="176"/>
                      <a:pt x="0" y="176"/>
                      <a:pt x="0" y="176"/>
                    </a:cubicBezTo>
                    <a:cubicBezTo>
                      <a:pt x="8" y="176"/>
                      <a:pt x="8" y="176"/>
                      <a:pt x="8" y="176"/>
                    </a:cubicBezTo>
                    <a:cubicBezTo>
                      <a:pt x="98" y="176"/>
                      <a:pt x="98" y="176"/>
                      <a:pt x="98" y="176"/>
                    </a:cubicBezTo>
                    <a:cubicBezTo>
                      <a:pt x="106" y="176"/>
                      <a:pt x="106" y="176"/>
                      <a:pt x="106" y="176"/>
                    </a:cubicBezTo>
                    <a:cubicBezTo>
                      <a:pt x="106" y="147"/>
                      <a:pt x="106" y="147"/>
                      <a:pt x="106" y="147"/>
                    </a:cubicBezTo>
                    <a:cubicBezTo>
                      <a:pt x="106" y="120"/>
                      <a:pt x="87" y="98"/>
                      <a:pt x="62" y="94"/>
                    </a:cubicBezTo>
                    <a:cubicBezTo>
                      <a:pt x="61" y="92"/>
                      <a:pt x="60" y="91"/>
                      <a:pt x="59" y="89"/>
                    </a:cubicBezTo>
                    <a:cubicBezTo>
                      <a:pt x="60" y="86"/>
                      <a:pt x="62" y="83"/>
                      <a:pt x="65" y="81"/>
                    </a:cubicBezTo>
                    <a:close/>
                    <a:moveTo>
                      <a:pt x="16" y="147"/>
                    </a:moveTo>
                    <a:cubicBezTo>
                      <a:pt x="16" y="143"/>
                      <a:pt x="16" y="143"/>
                      <a:pt x="16" y="143"/>
                    </a:cubicBezTo>
                    <a:cubicBezTo>
                      <a:pt x="16" y="143"/>
                      <a:pt x="16" y="143"/>
                      <a:pt x="16" y="143"/>
                    </a:cubicBezTo>
                    <a:cubicBezTo>
                      <a:pt x="16" y="124"/>
                      <a:pt x="29" y="109"/>
                      <a:pt x="47" y="106"/>
                    </a:cubicBezTo>
                    <a:cubicBezTo>
                      <a:pt x="47" y="113"/>
                      <a:pt x="43" y="131"/>
                      <a:pt x="16" y="147"/>
                    </a:cubicBezTo>
                    <a:close/>
                    <a:moveTo>
                      <a:pt x="90" y="143"/>
                    </a:moveTo>
                    <a:cubicBezTo>
                      <a:pt x="90" y="145"/>
                      <a:pt x="90" y="145"/>
                      <a:pt x="90" y="145"/>
                    </a:cubicBezTo>
                    <a:cubicBezTo>
                      <a:pt x="79" y="138"/>
                      <a:pt x="57" y="122"/>
                      <a:pt x="58" y="106"/>
                    </a:cubicBezTo>
                    <a:cubicBezTo>
                      <a:pt x="76" y="109"/>
                      <a:pt x="90" y="124"/>
                      <a:pt x="90" y="143"/>
                    </a:cubicBezTo>
                    <a:close/>
                    <a:moveTo>
                      <a:pt x="47" y="47"/>
                    </a:moveTo>
                    <a:cubicBezTo>
                      <a:pt x="36" y="42"/>
                      <a:pt x="26" y="48"/>
                      <a:pt x="21" y="51"/>
                    </a:cubicBezTo>
                    <a:cubicBezTo>
                      <a:pt x="18" y="46"/>
                      <a:pt x="16" y="39"/>
                      <a:pt x="16" y="32"/>
                    </a:cubicBezTo>
                    <a:cubicBezTo>
                      <a:pt x="16" y="32"/>
                      <a:pt x="16" y="32"/>
                      <a:pt x="16" y="32"/>
                    </a:cubicBezTo>
                    <a:cubicBezTo>
                      <a:pt x="16" y="12"/>
                      <a:pt x="16" y="12"/>
                      <a:pt x="16" y="12"/>
                    </a:cubicBezTo>
                    <a:cubicBezTo>
                      <a:pt x="22" y="12"/>
                      <a:pt x="22" y="12"/>
                      <a:pt x="22" y="12"/>
                    </a:cubicBezTo>
                    <a:cubicBezTo>
                      <a:pt x="85" y="12"/>
                      <a:pt x="85" y="12"/>
                      <a:pt x="85" y="12"/>
                    </a:cubicBezTo>
                    <a:cubicBezTo>
                      <a:pt x="90" y="12"/>
                      <a:pt x="90" y="12"/>
                      <a:pt x="90" y="12"/>
                    </a:cubicBezTo>
                    <a:cubicBezTo>
                      <a:pt x="90" y="32"/>
                      <a:pt x="90" y="32"/>
                      <a:pt x="90" y="32"/>
                    </a:cubicBezTo>
                    <a:cubicBezTo>
                      <a:pt x="90" y="36"/>
                      <a:pt x="90" y="39"/>
                      <a:pt x="89" y="42"/>
                    </a:cubicBezTo>
                    <a:cubicBezTo>
                      <a:pt x="83" y="42"/>
                      <a:pt x="72" y="47"/>
                      <a:pt x="68" y="49"/>
                    </a:cubicBezTo>
                    <a:cubicBezTo>
                      <a:pt x="63" y="52"/>
                      <a:pt x="63" y="53"/>
                      <a:pt x="47"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2" name="Freeform 34"/>
              <p:cNvSpPr/>
              <p:nvPr/>
            </p:nvSpPr>
            <p:spPr bwMode="auto">
              <a:xfrm>
                <a:off x="7375389" y="2115495"/>
                <a:ext cx="319864" cy="56383"/>
              </a:xfrm>
              <a:custGeom>
                <a:avLst/>
                <a:gdLst>
                  <a:gd name="T0" fmla="*/ 117 w 125"/>
                  <a:gd name="T1" fmla="*/ 0 h 22"/>
                  <a:gd name="T2" fmla="*/ 8 w 125"/>
                  <a:gd name="T3" fmla="*/ 0 h 22"/>
                  <a:gd name="T4" fmla="*/ 0 w 125"/>
                  <a:gd name="T5" fmla="*/ 11 h 22"/>
                  <a:gd name="T6" fmla="*/ 8 w 125"/>
                  <a:gd name="T7" fmla="*/ 22 h 22"/>
                  <a:gd name="T8" fmla="*/ 117 w 125"/>
                  <a:gd name="T9" fmla="*/ 22 h 22"/>
                  <a:gd name="T10" fmla="*/ 125 w 125"/>
                  <a:gd name="T11" fmla="*/ 11 h 22"/>
                  <a:gd name="T12" fmla="*/ 117 w 1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25" h="22">
                    <a:moveTo>
                      <a:pt x="117" y="0"/>
                    </a:moveTo>
                    <a:cubicBezTo>
                      <a:pt x="8" y="0"/>
                      <a:pt x="8" y="0"/>
                      <a:pt x="8" y="0"/>
                    </a:cubicBezTo>
                    <a:cubicBezTo>
                      <a:pt x="3" y="0"/>
                      <a:pt x="0" y="5"/>
                      <a:pt x="0" y="11"/>
                    </a:cubicBezTo>
                    <a:cubicBezTo>
                      <a:pt x="0" y="17"/>
                      <a:pt x="3" y="22"/>
                      <a:pt x="8" y="22"/>
                    </a:cubicBezTo>
                    <a:cubicBezTo>
                      <a:pt x="117" y="22"/>
                      <a:pt x="117" y="22"/>
                      <a:pt x="117" y="22"/>
                    </a:cubicBezTo>
                    <a:cubicBezTo>
                      <a:pt x="121" y="22"/>
                      <a:pt x="125" y="17"/>
                      <a:pt x="125" y="11"/>
                    </a:cubicBezTo>
                    <a:cubicBezTo>
                      <a:pt x="125" y="5"/>
                      <a:pt x="121" y="0"/>
                      <a:pt x="11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3" name="Freeform 35"/>
              <p:cNvSpPr/>
              <p:nvPr/>
            </p:nvSpPr>
            <p:spPr bwMode="auto">
              <a:xfrm>
                <a:off x="7375389" y="1569016"/>
                <a:ext cx="319864" cy="58551"/>
              </a:xfrm>
              <a:custGeom>
                <a:avLst/>
                <a:gdLst>
                  <a:gd name="T0" fmla="*/ 8 w 125"/>
                  <a:gd name="T1" fmla="*/ 23 h 23"/>
                  <a:gd name="T2" fmla="*/ 117 w 125"/>
                  <a:gd name="T3" fmla="*/ 23 h 23"/>
                  <a:gd name="T4" fmla="*/ 125 w 125"/>
                  <a:gd name="T5" fmla="*/ 11 h 23"/>
                  <a:gd name="T6" fmla="*/ 117 w 125"/>
                  <a:gd name="T7" fmla="*/ 0 h 23"/>
                  <a:gd name="T8" fmla="*/ 8 w 125"/>
                  <a:gd name="T9" fmla="*/ 0 h 23"/>
                  <a:gd name="T10" fmla="*/ 0 w 125"/>
                  <a:gd name="T11" fmla="*/ 11 h 23"/>
                  <a:gd name="T12" fmla="*/ 8 w 12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5" h="23">
                    <a:moveTo>
                      <a:pt x="8" y="23"/>
                    </a:moveTo>
                    <a:cubicBezTo>
                      <a:pt x="117" y="23"/>
                      <a:pt x="117" y="23"/>
                      <a:pt x="117" y="23"/>
                    </a:cubicBezTo>
                    <a:cubicBezTo>
                      <a:pt x="121" y="23"/>
                      <a:pt x="125" y="17"/>
                      <a:pt x="125" y="11"/>
                    </a:cubicBezTo>
                    <a:cubicBezTo>
                      <a:pt x="125" y="5"/>
                      <a:pt x="121" y="0"/>
                      <a:pt x="117" y="0"/>
                    </a:cubicBezTo>
                    <a:cubicBezTo>
                      <a:pt x="8" y="0"/>
                      <a:pt x="8" y="0"/>
                      <a:pt x="8" y="0"/>
                    </a:cubicBezTo>
                    <a:cubicBezTo>
                      <a:pt x="3" y="0"/>
                      <a:pt x="0" y="5"/>
                      <a:pt x="0" y="11"/>
                    </a:cubicBezTo>
                    <a:cubicBezTo>
                      <a:pt x="0" y="17"/>
                      <a:pt x="3" y="23"/>
                      <a:pt x="8"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5" name="Group 26"/>
            <p:cNvGrpSpPr/>
            <p:nvPr/>
          </p:nvGrpSpPr>
          <p:grpSpPr>
            <a:xfrm>
              <a:off x="8309484" y="3068785"/>
              <a:ext cx="1059194" cy="1156869"/>
              <a:chOff x="8372930" y="2664142"/>
              <a:chExt cx="1281624" cy="1399811"/>
            </a:xfrm>
          </p:grpSpPr>
          <p:sp>
            <p:nvSpPr>
              <p:cNvPr id="148" name="Freeform 18"/>
              <p:cNvSpPr/>
              <p:nvPr/>
            </p:nvSpPr>
            <p:spPr bwMode="auto">
              <a:xfrm>
                <a:off x="8372930" y="2664142"/>
                <a:ext cx="1281624" cy="1399811"/>
              </a:xfrm>
              <a:custGeom>
                <a:avLst/>
                <a:gdLst>
                  <a:gd name="T0" fmla="*/ 435 w 500"/>
                  <a:gd name="T1" fmla="*/ 369 h 546"/>
                  <a:gd name="T2" fmla="*/ 369 w 500"/>
                  <a:gd name="T3" fmla="*/ 66 h 546"/>
                  <a:gd name="T4" fmla="*/ 66 w 500"/>
                  <a:gd name="T5" fmla="*/ 129 h 546"/>
                  <a:gd name="T6" fmla="*/ 132 w 500"/>
                  <a:gd name="T7" fmla="*/ 431 h 546"/>
                  <a:gd name="T8" fmla="*/ 144 w 500"/>
                  <a:gd name="T9" fmla="*/ 439 h 546"/>
                  <a:gd name="T10" fmla="*/ 172 w 500"/>
                  <a:gd name="T11" fmla="*/ 546 h 546"/>
                  <a:gd name="T12" fmla="*/ 237 w 500"/>
                  <a:gd name="T13" fmla="*/ 466 h 546"/>
                  <a:gd name="T14" fmla="*/ 435 w 500"/>
                  <a:gd name="T15" fmla="*/ 369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46">
                    <a:moveTo>
                      <a:pt x="435" y="369"/>
                    </a:moveTo>
                    <a:cubicBezTo>
                      <a:pt x="500" y="268"/>
                      <a:pt x="471" y="133"/>
                      <a:pt x="369" y="66"/>
                    </a:cubicBezTo>
                    <a:cubicBezTo>
                      <a:pt x="267" y="0"/>
                      <a:pt x="131" y="28"/>
                      <a:pt x="66" y="129"/>
                    </a:cubicBezTo>
                    <a:cubicBezTo>
                      <a:pt x="0" y="229"/>
                      <a:pt x="30" y="365"/>
                      <a:pt x="132" y="431"/>
                    </a:cubicBezTo>
                    <a:cubicBezTo>
                      <a:pt x="136" y="434"/>
                      <a:pt x="140" y="436"/>
                      <a:pt x="144" y="439"/>
                    </a:cubicBezTo>
                    <a:cubicBezTo>
                      <a:pt x="172" y="546"/>
                      <a:pt x="172" y="546"/>
                      <a:pt x="172" y="546"/>
                    </a:cubicBezTo>
                    <a:cubicBezTo>
                      <a:pt x="237" y="466"/>
                      <a:pt x="237" y="466"/>
                      <a:pt x="237" y="466"/>
                    </a:cubicBezTo>
                    <a:cubicBezTo>
                      <a:pt x="313" y="472"/>
                      <a:pt x="390" y="437"/>
                      <a:pt x="435" y="369"/>
                    </a:cubicBezTo>
                    <a:close/>
                  </a:path>
                </a:pathLst>
              </a:custGeom>
              <a:solidFill>
                <a:schemeClr val="accent3"/>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9" name="Freeform 36"/>
              <p:cNvSpPr>
                <a:spLocks noEditPoints="1"/>
              </p:cNvSpPr>
              <p:nvPr/>
            </p:nvSpPr>
            <p:spPr bwMode="auto">
              <a:xfrm>
                <a:off x="8767609" y="2946056"/>
                <a:ext cx="479253" cy="715627"/>
              </a:xfrm>
              <a:custGeom>
                <a:avLst/>
                <a:gdLst>
                  <a:gd name="T0" fmla="*/ 93 w 187"/>
                  <a:gd name="T1" fmla="*/ 1 h 279"/>
                  <a:gd name="T2" fmla="*/ 18 w 187"/>
                  <a:gd name="T3" fmla="*/ 38 h 279"/>
                  <a:gd name="T4" fmla="*/ 2 w 187"/>
                  <a:gd name="T5" fmla="*/ 103 h 279"/>
                  <a:gd name="T6" fmla="*/ 27 w 187"/>
                  <a:gd name="T7" fmla="*/ 158 h 279"/>
                  <a:gd name="T8" fmla="*/ 27 w 187"/>
                  <a:gd name="T9" fmla="*/ 158 h 279"/>
                  <a:gd name="T10" fmla="*/ 42 w 187"/>
                  <a:gd name="T11" fmla="*/ 204 h 279"/>
                  <a:gd name="T12" fmla="*/ 51 w 187"/>
                  <a:gd name="T13" fmla="*/ 269 h 279"/>
                  <a:gd name="T14" fmla="*/ 55 w 187"/>
                  <a:gd name="T15" fmla="*/ 273 h 279"/>
                  <a:gd name="T16" fmla="*/ 91 w 187"/>
                  <a:gd name="T17" fmla="*/ 279 h 279"/>
                  <a:gd name="T18" fmla="*/ 134 w 187"/>
                  <a:gd name="T19" fmla="*/ 271 h 279"/>
                  <a:gd name="T20" fmla="*/ 144 w 187"/>
                  <a:gd name="T21" fmla="*/ 246 h 279"/>
                  <a:gd name="T22" fmla="*/ 149 w 187"/>
                  <a:gd name="T23" fmla="*/ 184 h 279"/>
                  <a:gd name="T24" fmla="*/ 160 w 187"/>
                  <a:gd name="T25" fmla="*/ 156 h 279"/>
                  <a:gd name="T26" fmla="*/ 176 w 187"/>
                  <a:gd name="T27" fmla="*/ 127 h 279"/>
                  <a:gd name="T28" fmla="*/ 185 w 187"/>
                  <a:gd name="T29" fmla="*/ 70 h 279"/>
                  <a:gd name="T30" fmla="*/ 94 w 187"/>
                  <a:gd name="T31" fmla="*/ 1 h 279"/>
                  <a:gd name="T32" fmla="*/ 164 w 187"/>
                  <a:gd name="T33" fmla="*/ 74 h 279"/>
                  <a:gd name="T34" fmla="*/ 130 w 187"/>
                  <a:gd name="T35" fmla="*/ 169 h 279"/>
                  <a:gd name="T36" fmla="*/ 127 w 187"/>
                  <a:gd name="T37" fmla="*/ 184 h 279"/>
                  <a:gd name="T38" fmla="*/ 125 w 187"/>
                  <a:gd name="T39" fmla="*/ 193 h 279"/>
                  <a:gd name="T40" fmla="*/ 103 w 187"/>
                  <a:gd name="T41" fmla="*/ 199 h 279"/>
                  <a:gd name="T42" fmla="*/ 101 w 187"/>
                  <a:gd name="T43" fmla="*/ 148 h 279"/>
                  <a:gd name="T44" fmla="*/ 125 w 187"/>
                  <a:gd name="T45" fmla="*/ 71 h 279"/>
                  <a:gd name="T46" fmla="*/ 112 w 187"/>
                  <a:gd name="T47" fmla="*/ 65 h 279"/>
                  <a:gd name="T48" fmla="*/ 99 w 187"/>
                  <a:gd name="T49" fmla="*/ 66 h 279"/>
                  <a:gd name="T50" fmla="*/ 75 w 187"/>
                  <a:gd name="T51" fmla="*/ 68 h 279"/>
                  <a:gd name="T52" fmla="*/ 66 w 187"/>
                  <a:gd name="T53" fmla="*/ 69 h 279"/>
                  <a:gd name="T54" fmla="*/ 52 w 187"/>
                  <a:gd name="T55" fmla="*/ 77 h 279"/>
                  <a:gd name="T56" fmla="*/ 83 w 187"/>
                  <a:gd name="T57" fmla="*/ 153 h 279"/>
                  <a:gd name="T58" fmla="*/ 65 w 187"/>
                  <a:gd name="T59" fmla="*/ 198 h 279"/>
                  <a:gd name="T60" fmla="*/ 62 w 187"/>
                  <a:gd name="T61" fmla="*/ 194 h 279"/>
                  <a:gd name="T62" fmla="*/ 60 w 187"/>
                  <a:gd name="T63" fmla="*/ 185 h 279"/>
                  <a:gd name="T64" fmla="*/ 57 w 187"/>
                  <a:gd name="T65" fmla="*/ 170 h 279"/>
                  <a:gd name="T66" fmla="*/ 31 w 187"/>
                  <a:gd name="T67" fmla="*/ 122 h 279"/>
                  <a:gd name="T68" fmla="*/ 23 w 187"/>
                  <a:gd name="T69" fmla="*/ 76 h 279"/>
                  <a:gd name="T70" fmla="*/ 36 w 187"/>
                  <a:gd name="T71" fmla="*/ 47 h 279"/>
                  <a:gd name="T72" fmla="*/ 93 w 187"/>
                  <a:gd name="T73" fmla="*/ 20 h 279"/>
                  <a:gd name="T74" fmla="*/ 93 w 187"/>
                  <a:gd name="T75" fmla="*/ 19 h 279"/>
                  <a:gd name="T76" fmla="*/ 150 w 187"/>
                  <a:gd name="T77" fmla="*/ 45 h 279"/>
                  <a:gd name="T78" fmla="*/ 72 w 187"/>
                  <a:gd name="T79" fmla="*/ 71 h 279"/>
                  <a:gd name="T80" fmla="*/ 80 w 187"/>
                  <a:gd name="T81" fmla="*/ 76 h 279"/>
                  <a:gd name="T82" fmla="*/ 83 w 187"/>
                  <a:gd name="T83" fmla="*/ 69 h 279"/>
                  <a:gd name="T84" fmla="*/ 91 w 187"/>
                  <a:gd name="T85" fmla="*/ 69 h 279"/>
                  <a:gd name="T86" fmla="*/ 95 w 187"/>
                  <a:gd name="T87" fmla="*/ 69 h 279"/>
                  <a:gd name="T88" fmla="*/ 98 w 187"/>
                  <a:gd name="T89" fmla="*/ 79 h 279"/>
                  <a:gd name="T90" fmla="*/ 103 w 187"/>
                  <a:gd name="T91" fmla="*/ 77 h 279"/>
                  <a:gd name="T92" fmla="*/ 116 w 187"/>
                  <a:gd name="T93" fmla="*/ 78 h 279"/>
                  <a:gd name="T94" fmla="*/ 63 w 187"/>
                  <a:gd name="T95" fmla="*/ 80 h 279"/>
                  <a:gd name="T96" fmla="*/ 72 w 187"/>
                  <a:gd name="T97" fmla="*/ 71 h 279"/>
                  <a:gd name="T98" fmla="*/ 114 w 187"/>
                  <a:gd name="T99" fmla="*/ 71 h 279"/>
                  <a:gd name="T100" fmla="*/ 115 w 187"/>
                  <a:gd name="T101" fmla="*/ 69 h 279"/>
                  <a:gd name="T102" fmla="*/ 107 w 187"/>
                  <a:gd name="T103" fmla="*/ 68 h 279"/>
                  <a:gd name="T104" fmla="*/ 103 w 187"/>
                  <a:gd name="T105" fmla="*/ 69 h 279"/>
                  <a:gd name="T106" fmla="*/ 62 w 187"/>
                  <a:gd name="T107" fmla="*/ 77 h 279"/>
                  <a:gd name="T108" fmla="*/ 62 w 187"/>
                  <a:gd name="T109" fmla="*/ 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79">
                    <a:moveTo>
                      <a:pt x="94" y="1"/>
                    </a:moveTo>
                    <a:cubicBezTo>
                      <a:pt x="93" y="1"/>
                      <a:pt x="93" y="1"/>
                      <a:pt x="93" y="1"/>
                    </a:cubicBezTo>
                    <a:cubicBezTo>
                      <a:pt x="93" y="1"/>
                      <a:pt x="93" y="1"/>
                      <a:pt x="92" y="1"/>
                    </a:cubicBezTo>
                    <a:cubicBezTo>
                      <a:pt x="53" y="2"/>
                      <a:pt x="30" y="21"/>
                      <a:pt x="18" y="38"/>
                    </a:cubicBezTo>
                    <a:cubicBezTo>
                      <a:pt x="6" y="54"/>
                      <a:pt x="2" y="71"/>
                      <a:pt x="2" y="73"/>
                    </a:cubicBezTo>
                    <a:cubicBezTo>
                      <a:pt x="0" y="82"/>
                      <a:pt x="0" y="92"/>
                      <a:pt x="2" y="103"/>
                    </a:cubicBezTo>
                    <a:cubicBezTo>
                      <a:pt x="4" y="112"/>
                      <a:pt x="7" y="121"/>
                      <a:pt x="11" y="130"/>
                    </a:cubicBezTo>
                    <a:cubicBezTo>
                      <a:pt x="18" y="146"/>
                      <a:pt x="26" y="157"/>
                      <a:pt x="27" y="158"/>
                    </a:cubicBezTo>
                    <a:cubicBezTo>
                      <a:pt x="27" y="158"/>
                      <a:pt x="27" y="158"/>
                      <a:pt x="27" y="158"/>
                    </a:cubicBezTo>
                    <a:cubicBezTo>
                      <a:pt x="27" y="158"/>
                      <a:pt x="27" y="158"/>
                      <a:pt x="27" y="158"/>
                    </a:cubicBezTo>
                    <a:cubicBezTo>
                      <a:pt x="34" y="166"/>
                      <a:pt x="37" y="180"/>
                      <a:pt x="37" y="185"/>
                    </a:cubicBezTo>
                    <a:cubicBezTo>
                      <a:pt x="37" y="193"/>
                      <a:pt x="40" y="200"/>
                      <a:pt x="42" y="204"/>
                    </a:cubicBezTo>
                    <a:cubicBezTo>
                      <a:pt x="41" y="222"/>
                      <a:pt x="41" y="236"/>
                      <a:pt x="43" y="248"/>
                    </a:cubicBezTo>
                    <a:cubicBezTo>
                      <a:pt x="45" y="257"/>
                      <a:pt x="47" y="265"/>
                      <a:pt x="51" y="269"/>
                    </a:cubicBezTo>
                    <a:cubicBezTo>
                      <a:pt x="52" y="272"/>
                      <a:pt x="52" y="272"/>
                      <a:pt x="52" y="272"/>
                    </a:cubicBezTo>
                    <a:cubicBezTo>
                      <a:pt x="55" y="273"/>
                      <a:pt x="55" y="273"/>
                      <a:pt x="55" y="273"/>
                    </a:cubicBezTo>
                    <a:cubicBezTo>
                      <a:pt x="61" y="275"/>
                      <a:pt x="73" y="279"/>
                      <a:pt x="91" y="279"/>
                    </a:cubicBezTo>
                    <a:cubicBezTo>
                      <a:pt x="91" y="279"/>
                      <a:pt x="91" y="279"/>
                      <a:pt x="91" y="279"/>
                    </a:cubicBezTo>
                    <a:cubicBezTo>
                      <a:pt x="104" y="278"/>
                      <a:pt x="117" y="276"/>
                      <a:pt x="131" y="272"/>
                    </a:cubicBezTo>
                    <a:cubicBezTo>
                      <a:pt x="134" y="271"/>
                      <a:pt x="134" y="271"/>
                      <a:pt x="134" y="271"/>
                    </a:cubicBezTo>
                    <a:cubicBezTo>
                      <a:pt x="137" y="268"/>
                      <a:pt x="137" y="268"/>
                      <a:pt x="137" y="268"/>
                    </a:cubicBezTo>
                    <a:cubicBezTo>
                      <a:pt x="140" y="263"/>
                      <a:pt x="142" y="256"/>
                      <a:pt x="144" y="246"/>
                    </a:cubicBezTo>
                    <a:cubicBezTo>
                      <a:pt x="146" y="234"/>
                      <a:pt x="146" y="220"/>
                      <a:pt x="145" y="202"/>
                    </a:cubicBezTo>
                    <a:cubicBezTo>
                      <a:pt x="147" y="198"/>
                      <a:pt x="150" y="192"/>
                      <a:pt x="149" y="184"/>
                    </a:cubicBezTo>
                    <a:cubicBezTo>
                      <a:pt x="150" y="178"/>
                      <a:pt x="152" y="164"/>
                      <a:pt x="159" y="156"/>
                    </a:cubicBezTo>
                    <a:cubicBezTo>
                      <a:pt x="160" y="156"/>
                      <a:pt x="160" y="156"/>
                      <a:pt x="160" y="156"/>
                    </a:cubicBezTo>
                    <a:cubicBezTo>
                      <a:pt x="160" y="155"/>
                      <a:pt x="160" y="155"/>
                      <a:pt x="160" y="155"/>
                    </a:cubicBezTo>
                    <a:cubicBezTo>
                      <a:pt x="160" y="155"/>
                      <a:pt x="169" y="143"/>
                      <a:pt x="176" y="127"/>
                    </a:cubicBezTo>
                    <a:cubicBezTo>
                      <a:pt x="180" y="118"/>
                      <a:pt x="183" y="108"/>
                      <a:pt x="185" y="100"/>
                    </a:cubicBezTo>
                    <a:cubicBezTo>
                      <a:pt x="187" y="89"/>
                      <a:pt x="187" y="79"/>
                      <a:pt x="185" y="70"/>
                    </a:cubicBezTo>
                    <a:cubicBezTo>
                      <a:pt x="184" y="67"/>
                      <a:pt x="180" y="51"/>
                      <a:pt x="168" y="35"/>
                    </a:cubicBezTo>
                    <a:cubicBezTo>
                      <a:pt x="156" y="19"/>
                      <a:pt x="133" y="0"/>
                      <a:pt x="94" y="1"/>
                    </a:cubicBezTo>
                    <a:close/>
                    <a:moveTo>
                      <a:pt x="164" y="73"/>
                    </a:moveTo>
                    <a:cubicBezTo>
                      <a:pt x="164" y="74"/>
                      <a:pt x="164" y="74"/>
                      <a:pt x="164" y="74"/>
                    </a:cubicBezTo>
                    <a:cubicBezTo>
                      <a:pt x="171" y="102"/>
                      <a:pt x="144" y="140"/>
                      <a:pt x="142" y="144"/>
                    </a:cubicBezTo>
                    <a:cubicBezTo>
                      <a:pt x="136" y="150"/>
                      <a:pt x="132" y="159"/>
                      <a:pt x="130" y="169"/>
                    </a:cubicBezTo>
                    <a:cubicBezTo>
                      <a:pt x="128" y="176"/>
                      <a:pt x="127" y="182"/>
                      <a:pt x="127" y="183"/>
                    </a:cubicBezTo>
                    <a:cubicBezTo>
                      <a:pt x="127" y="184"/>
                      <a:pt x="127" y="184"/>
                      <a:pt x="127" y="184"/>
                    </a:cubicBezTo>
                    <a:cubicBezTo>
                      <a:pt x="127" y="184"/>
                      <a:pt x="127" y="184"/>
                      <a:pt x="127" y="184"/>
                    </a:cubicBezTo>
                    <a:cubicBezTo>
                      <a:pt x="127" y="189"/>
                      <a:pt x="125" y="192"/>
                      <a:pt x="125" y="193"/>
                    </a:cubicBezTo>
                    <a:cubicBezTo>
                      <a:pt x="122" y="195"/>
                      <a:pt x="122" y="195"/>
                      <a:pt x="122" y="195"/>
                    </a:cubicBezTo>
                    <a:cubicBezTo>
                      <a:pt x="115" y="197"/>
                      <a:pt x="109" y="199"/>
                      <a:pt x="103" y="199"/>
                    </a:cubicBezTo>
                    <a:cubicBezTo>
                      <a:pt x="102" y="152"/>
                      <a:pt x="102" y="152"/>
                      <a:pt x="102" y="152"/>
                    </a:cubicBezTo>
                    <a:cubicBezTo>
                      <a:pt x="102" y="151"/>
                      <a:pt x="102" y="149"/>
                      <a:pt x="101" y="148"/>
                    </a:cubicBezTo>
                    <a:cubicBezTo>
                      <a:pt x="128" y="72"/>
                      <a:pt x="128" y="72"/>
                      <a:pt x="128" y="72"/>
                    </a:cubicBezTo>
                    <a:cubicBezTo>
                      <a:pt x="125" y="71"/>
                      <a:pt x="125" y="71"/>
                      <a:pt x="125" y="71"/>
                    </a:cubicBezTo>
                    <a:cubicBezTo>
                      <a:pt x="125" y="70"/>
                      <a:pt x="125" y="69"/>
                      <a:pt x="124" y="69"/>
                    </a:cubicBezTo>
                    <a:cubicBezTo>
                      <a:pt x="122" y="64"/>
                      <a:pt x="117" y="64"/>
                      <a:pt x="112" y="65"/>
                    </a:cubicBezTo>
                    <a:cubicBezTo>
                      <a:pt x="112" y="65"/>
                      <a:pt x="111" y="64"/>
                      <a:pt x="110" y="63"/>
                    </a:cubicBezTo>
                    <a:cubicBezTo>
                      <a:pt x="106" y="62"/>
                      <a:pt x="102" y="63"/>
                      <a:pt x="99" y="66"/>
                    </a:cubicBezTo>
                    <a:cubicBezTo>
                      <a:pt x="96" y="65"/>
                      <a:pt x="92" y="65"/>
                      <a:pt x="89" y="66"/>
                    </a:cubicBezTo>
                    <a:cubicBezTo>
                      <a:pt x="85" y="64"/>
                      <a:pt x="79" y="65"/>
                      <a:pt x="75" y="68"/>
                    </a:cubicBezTo>
                    <a:cubicBezTo>
                      <a:pt x="74" y="67"/>
                      <a:pt x="72" y="66"/>
                      <a:pt x="70" y="67"/>
                    </a:cubicBezTo>
                    <a:cubicBezTo>
                      <a:pt x="69" y="67"/>
                      <a:pt x="67" y="68"/>
                      <a:pt x="66" y="69"/>
                    </a:cubicBezTo>
                    <a:cubicBezTo>
                      <a:pt x="61" y="65"/>
                      <a:pt x="56" y="70"/>
                      <a:pt x="55" y="76"/>
                    </a:cubicBezTo>
                    <a:cubicBezTo>
                      <a:pt x="52" y="77"/>
                      <a:pt x="52" y="77"/>
                      <a:pt x="52" y="77"/>
                    </a:cubicBezTo>
                    <a:cubicBezTo>
                      <a:pt x="85" y="149"/>
                      <a:pt x="85" y="149"/>
                      <a:pt x="85" y="149"/>
                    </a:cubicBezTo>
                    <a:cubicBezTo>
                      <a:pt x="84" y="150"/>
                      <a:pt x="83" y="151"/>
                      <a:pt x="83" y="153"/>
                    </a:cubicBezTo>
                    <a:cubicBezTo>
                      <a:pt x="84" y="201"/>
                      <a:pt x="84" y="201"/>
                      <a:pt x="84" y="201"/>
                    </a:cubicBezTo>
                    <a:cubicBezTo>
                      <a:pt x="76" y="200"/>
                      <a:pt x="69" y="199"/>
                      <a:pt x="65" y="198"/>
                    </a:cubicBezTo>
                    <a:cubicBezTo>
                      <a:pt x="65" y="197"/>
                      <a:pt x="65" y="197"/>
                      <a:pt x="65" y="197"/>
                    </a:cubicBezTo>
                    <a:cubicBezTo>
                      <a:pt x="62" y="194"/>
                      <a:pt x="62" y="194"/>
                      <a:pt x="62" y="194"/>
                    </a:cubicBezTo>
                    <a:cubicBezTo>
                      <a:pt x="62" y="194"/>
                      <a:pt x="59" y="190"/>
                      <a:pt x="60" y="186"/>
                    </a:cubicBezTo>
                    <a:cubicBezTo>
                      <a:pt x="60" y="185"/>
                      <a:pt x="60" y="185"/>
                      <a:pt x="60" y="185"/>
                    </a:cubicBezTo>
                    <a:cubicBezTo>
                      <a:pt x="60" y="184"/>
                      <a:pt x="60" y="184"/>
                      <a:pt x="60" y="184"/>
                    </a:cubicBezTo>
                    <a:cubicBezTo>
                      <a:pt x="59" y="183"/>
                      <a:pt x="59" y="178"/>
                      <a:pt x="57" y="170"/>
                    </a:cubicBezTo>
                    <a:cubicBezTo>
                      <a:pt x="54" y="160"/>
                      <a:pt x="50" y="152"/>
                      <a:pt x="45" y="145"/>
                    </a:cubicBezTo>
                    <a:cubicBezTo>
                      <a:pt x="44" y="144"/>
                      <a:pt x="37" y="134"/>
                      <a:pt x="31" y="122"/>
                    </a:cubicBezTo>
                    <a:cubicBezTo>
                      <a:pt x="25" y="109"/>
                      <a:pt x="19" y="92"/>
                      <a:pt x="23" y="76"/>
                    </a:cubicBezTo>
                    <a:cubicBezTo>
                      <a:pt x="23" y="76"/>
                      <a:pt x="23" y="76"/>
                      <a:pt x="23" y="76"/>
                    </a:cubicBezTo>
                    <a:cubicBezTo>
                      <a:pt x="23" y="76"/>
                      <a:pt x="23" y="76"/>
                      <a:pt x="23" y="76"/>
                    </a:cubicBezTo>
                    <a:cubicBezTo>
                      <a:pt x="23" y="76"/>
                      <a:pt x="26" y="61"/>
                      <a:pt x="36" y="47"/>
                    </a:cubicBezTo>
                    <a:cubicBezTo>
                      <a:pt x="49" y="29"/>
                      <a:pt x="68" y="20"/>
                      <a:pt x="92" y="20"/>
                    </a:cubicBezTo>
                    <a:cubicBezTo>
                      <a:pt x="93" y="20"/>
                      <a:pt x="93" y="20"/>
                      <a:pt x="93" y="20"/>
                    </a:cubicBezTo>
                    <a:cubicBezTo>
                      <a:pt x="93" y="20"/>
                      <a:pt x="93" y="20"/>
                      <a:pt x="93" y="20"/>
                    </a:cubicBezTo>
                    <a:cubicBezTo>
                      <a:pt x="93" y="19"/>
                      <a:pt x="93" y="19"/>
                      <a:pt x="93" y="19"/>
                    </a:cubicBezTo>
                    <a:cubicBezTo>
                      <a:pt x="93" y="20"/>
                      <a:pt x="93" y="19"/>
                      <a:pt x="94" y="19"/>
                    </a:cubicBezTo>
                    <a:cubicBezTo>
                      <a:pt x="118" y="19"/>
                      <a:pt x="137" y="27"/>
                      <a:pt x="150" y="45"/>
                    </a:cubicBezTo>
                    <a:cubicBezTo>
                      <a:pt x="160" y="58"/>
                      <a:pt x="164" y="73"/>
                      <a:pt x="164" y="73"/>
                    </a:cubicBezTo>
                    <a:close/>
                    <a:moveTo>
                      <a:pt x="72" y="71"/>
                    </a:moveTo>
                    <a:cubicBezTo>
                      <a:pt x="71" y="72"/>
                      <a:pt x="70" y="75"/>
                      <a:pt x="71" y="77"/>
                    </a:cubicBezTo>
                    <a:cubicBezTo>
                      <a:pt x="73" y="80"/>
                      <a:pt x="78" y="79"/>
                      <a:pt x="80" y="76"/>
                    </a:cubicBezTo>
                    <a:cubicBezTo>
                      <a:pt x="80" y="74"/>
                      <a:pt x="80" y="72"/>
                      <a:pt x="79" y="70"/>
                    </a:cubicBezTo>
                    <a:cubicBezTo>
                      <a:pt x="80" y="69"/>
                      <a:pt x="81" y="69"/>
                      <a:pt x="83" y="69"/>
                    </a:cubicBezTo>
                    <a:cubicBezTo>
                      <a:pt x="76" y="75"/>
                      <a:pt x="89" y="83"/>
                      <a:pt x="91" y="73"/>
                    </a:cubicBezTo>
                    <a:cubicBezTo>
                      <a:pt x="92" y="71"/>
                      <a:pt x="91" y="70"/>
                      <a:pt x="91" y="69"/>
                    </a:cubicBezTo>
                    <a:cubicBezTo>
                      <a:pt x="91" y="69"/>
                      <a:pt x="92" y="69"/>
                      <a:pt x="92" y="69"/>
                    </a:cubicBezTo>
                    <a:cubicBezTo>
                      <a:pt x="93" y="69"/>
                      <a:pt x="94" y="69"/>
                      <a:pt x="95" y="69"/>
                    </a:cubicBezTo>
                    <a:cubicBezTo>
                      <a:pt x="95" y="69"/>
                      <a:pt x="95" y="69"/>
                      <a:pt x="95" y="69"/>
                    </a:cubicBezTo>
                    <a:cubicBezTo>
                      <a:pt x="92" y="72"/>
                      <a:pt x="93" y="80"/>
                      <a:pt x="98" y="79"/>
                    </a:cubicBezTo>
                    <a:cubicBezTo>
                      <a:pt x="100" y="78"/>
                      <a:pt x="101" y="78"/>
                      <a:pt x="102" y="76"/>
                    </a:cubicBezTo>
                    <a:cubicBezTo>
                      <a:pt x="103" y="77"/>
                      <a:pt x="103" y="77"/>
                      <a:pt x="103" y="77"/>
                    </a:cubicBezTo>
                    <a:cubicBezTo>
                      <a:pt x="108" y="79"/>
                      <a:pt x="111" y="77"/>
                      <a:pt x="113" y="74"/>
                    </a:cubicBezTo>
                    <a:cubicBezTo>
                      <a:pt x="113" y="76"/>
                      <a:pt x="114" y="77"/>
                      <a:pt x="116" y="78"/>
                    </a:cubicBezTo>
                    <a:cubicBezTo>
                      <a:pt x="92" y="144"/>
                      <a:pt x="92" y="144"/>
                      <a:pt x="92" y="144"/>
                    </a:cubicBezTo>
                    <a:cubicBezTo>
                      <a:pt x="63" y="80"/>
                      <a:pt x="63" y="80"/>
                      <a:pt x="63" y="80"/>
                    </a:cubicBezTo>
                    <a:cubicBezTo>
                      <a:pt x="69" y="82"/>
                      <a:pt x="70" y="76"/>
                      <a:pt x="68" y="72"/>
                    </a:cubicBezTo>
                    <a:cubicBezTo>
                      <a:pt x="69" y="71"/>
                      <a:pt x="70" y="71"/>
                      <a:pt x="72" y="71"/>
                    </a:cubicBezTo>
                    <a:close/>
                    <a:moveTo>
                      <a:pt x="115" y="69"/>
                    </a:moveTo>
                    <a:cubicBezTo>
                      <a:pt x="115" y="70"/>
                      <a:pt x="114" y="70"/>
                      <a:pt x="114" y="71"/>
                    </a:cubicBezTo>
                    <a:cubicBezTo>
                      <a:pt x="114" y="70"/>
                      <a:pt x="114" y="69"/>
                      <a:pt x="114" y="69"/>
                    </a:cubicBezTo>
                    <a:cubicBezTo>
                      <a:pt x="114" y="69"/>
                      <a:pt x="115" y="69"/>
                      <a:pt x="115" y="69"/>
                    </a:cubicBezTo>
                    <a:close/>
                    <a:moveTo>
                      <a:pt x="102" y="67"/>
                    </a:moveTo>
                    <a:cubicBezTo>
                      <a:pt x="104" y="67"/>
                      <a:pt x="105" y="67"/>
                      <a:pt x="107" y="68"/>
                    </a:cubicBezTo>
                    <a:cubicBezTo>
                      <a:pt x="106" y="69"/>
                      <a:pt x="105" y="70"/>
                      <a:pt x="104" y="71"/>
                    </a:cubicBezTo>
                    <a:cubicBezTo>
                      <a:pt x="103" y="70"/>
                      <a:pt x="103" y="69"/>
                      <a:pt x="103" y="69"/>
                    </a:cubicBezTo>
                    <a:cubicBezTo>
                      <a:pt x="103" y="68"/>
                      <a:pt x="102" y="68"/>
                      <a:pt x="102" y="67"/>
                    </a:cubicBezTo>
                    <a:close/>
                    <a:moveTo>
                      <a:pt x="62" y="77"/>
                    </a:moveTo>
                    <a:cubicBezTo>
                      <a:pt x="62" y="77"/>
                      <a:pt x="62" y="77"/>
                      <a:pt x="62" y="77"/>
                    </a:cubicBezTo>
                    <a:cubicBezTo>
                      <a:pt x="62" y="77"/>
                      <a:pt x="62" y="77"/>
                      <a:pt x="62" y="77"/>
                    </a:cubicBezTo>
                    <a:cubicBezTo>
                      <a:pt x="62" y="77"/>
                      <a:pt x="62" y="77"/>
                      <a:pt x="62"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6" name="Group 29"/>
            <p:cNvGrpSpPr/>
            <p:nvPr/>
          </p:nvGrpSpPr>
          <p:grpSpPr>
            <a:xfrm>
              <a:off x="8423929" y="1631840"/>
              <a:ext cx="1046648" cy="1170310"/>
              <a:chOff x="8375098" y="1043138"/>
              <a:chExt cx="1266444" cy="1416075"/>
            </a:xfrm>
          </p:grpSpPr>
          <p:sp>
            <p:nvSpPr>
              <p:cNvPr id="146" name="Freeform 19"/>
              <p:cNvSpPr/>
              <p:nvPr/>
            </p:nvSpPr>
            <p:spPr bwMode="auto">
              <a:xfrm>
                <a:off x="8375098" y="1043138"/>
                <a:ext cx="1266444" cy="1416075"/>
              </a:xfrm>
              <a:custGeom>
                <a:avLst/>
                <a:gdLst>
                  <a:gd name="T0" fmla="*/ 455 w 494"/>
                  <a:gd name="T1" fmla="*/ 317 h 552"/>
                  <a:gd name="T2" fmla="*/ 317 w 494"/>
                  <a:gd name="T3" fmla="*/ 39 h 552"/>
                  <a:gd name="T4" fmla="*/ 39 w 494"/>
                  <a:gd name="T5" fmla="*/ 174 h 552"/>
                  <a:gd name="T6" fmla="*/ 176 w 494"/>
                  <a:gd name="T7" fmla="*/ 451 h 552"/>
                  <a:gd name="T8" fmla="*/ 190 w 494"/>
                  <a:gd name="T9" fmla="*/ 455 h 552"/>
                  <a:gd name="T10" fmla="*/ 243 w 494"/>
                  <a:gd name="T11" fmla="*/ 552 h 552"/>
                  <a:gd name="T12" fmla="*/ 287 w 494"/>
                  <a:gd name="T13" fmla="*/ 460 h 552"/>
                  <a:gd name="T14" fmla="*/ 455 w 494"/>
                  <a:gd name="T15" fmla="*/ 317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2">
                    <a:moveTo>
                      <a:pt x="455" y="317"/>
                    </a:moveTo>
                    <a:cubicBezTo>
                      <a:pt x="494" y="203"/>
                      <a:pt x="432" y="79"/>
                      <a:pt x="317" y="39"/>
                    </a:cubicBezTo>
                    <a:cubicBezTo>
                      <a:pt x="202" y="0"/>
                      <a:pt x="78" y="60"/>
                      <a:pt x="39" y="174"/>
                    </a:cubicBezTo>
                    <a:cubicBezTo>
                      <a:pt x="0" y="287"/>
                      <a:pt x="61" y="412"/>
                      <a:pt x="176" y="451"/>
                    </a:cubicBezTo>
                    <a:cubicBezTo>
                      <a:pt x="181" y="453"/>
                      <a:pt x="186" y="454"/>
                      <a:pt x="190" y="455"/>
                    </a:cubicBezTo>
                    <a:cubicBezTo>
                      <a:pt x="243" y="552"/>
                      <a:pt x="243" y="552"/>
                      <a:pt x="243" y="552"/>
                    </a:cubicBezTo>
                    <a:cubicBezTo>
                      <a:pt x="287" y="460"/>
                      <a:pt x="287" y="460"/>
                      <a:pt x="287" y="460"/>
                    </a:cubicBezTo>
                    <a:cubicBezTo>
                      <a:pt x="362" y="446"/>
                      <a:pt x="428" y="394"/>
                      <a:pt x="455" y="317"/>
                    </a:cubicBezTo>
                    <a:close/>
                  </a:path>
                </a:pathLst>
              </a:custGeom>
              <a:solidFill>
                <a:schemeClr val="accent4"/>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7" name="Freeform 38"/>
              <p:cNvSpPr>
                <a:spLocks noEditPoints="1"/>
              </p:cNvSpPr>
              <p:nvPr/>
            </p:nvSpPr>
            <p:spPr bwMode="auto">
              <a:xfrm>
                <a:off x="8608219" y="1396614"/>
                <a:ext cx="813213" cy="564912"/>
              </a:xfrm>
              <a:custGeom>
                <a:avLst/>
                <a:gdLst>
                  <a:gd name="T0" fmla="*/ 314 w 317"/>
                  <a:gd name="T1" fmla="*/ 82 h 220"/>
                  <a:gd name="T2" fmla="*/ 309 w 317"/>
                  <a:gd name="T3" fmla="*/ 75 h 220"/>
                  <a:gd name="T4" fmla="*/ 303 w 317"/>
                  <a:gd name="T5" fmla="*/ 71 h 220"/>
                  <a:gd name="T6" fmla="*/ 302 w 317"/>
                  <a:gd name="T7" fmla="*/ 72 h 220"/>
                  <a:gd name="T8" fmla="*/ 306 w 317"/>
                  <a:gd name="T9" fmla="*/ 83 h 220"/>
                  <a:gd name="T10" fmla="*/ 307 w 317"/>
                  <a:gd name="T11" fmla="*/ 87 h 220"/>
                  <a:gd name="T12" fmla="*/ 305 w 317"/>
                  <a:gd name="T13" fmla="*/ 92 h 220"/>
                  <a:gd name="T14" fmla="*/ 303 w 317"/>
                  <a:gd name="T15" fmla="*/ 94 h 220"/>
                  <a:gd name="T16" fmla="*/ 302 w 317"/>
                  <a:gd name="T17" fmla="*/ 94 h 220"/>
                  <a:gd name="T18" fmla="*/ 303 w 317"/>
                  <a:gd name="T19" fmla="*/ 94 h 220"/>
                  <a:gd name="T20" fmla="*/ 303 w 317"/>
                  <a:gd name="T21" fmla="*/ 94 h 220"/>
                  <a:gd name="T22" fmla="*/ 301 w 317"/>
                  <a:gd name="T23" fmla="*/ 95 h 220"/>
                  <a:gd name="T24" fmla="*/ 298 w 317"/>
                  <a:gd name="T25" fmla="*/ 96 h 220"/>
                  <a:gd name="T26" fmla="*/ 159 w 317"/>
                  <a:gd name="T27" fmla="*/ 0 h 220"/>
                  <a:gd name="T28" fmla="*/ 17 w 317"/>
                  <a:gd name="T29" fmla="*/ 11 h 220"/>
                  <a:gd name="T30" fmla="*/ 20 w 317"/>
                  <a:gd name="T31" fmla="*/ 99 h 220"/>
                  <a:gd name="T32" fmla="*/ 9 w 317"/>
                  <a:gd name="T33" fmla="*/ 99 h 220"/>
                  <a:gd name="T34" fmla="*/ 9 w 317"/>
                  <a:gd name="T35" fmla="*/ 146 h 220"/>
                  <a:gd name="T36" fmla="*/ 91 w 317"/>
                  <a:gd name="T37" fmla="*/ 185 h 220"/>
                  <a:gd name="T38" fmla="*/ 113 w 317"/>
                  <a:gd name="T39" fmla="*/ 220 h 220"/>
                  <a:gd name="T40" fmla="*/ 135 w 317"/>
                  <a:gd name="T41" fmla="*/ 196 h 220"/>
                  <a:gd name="T42" fmla="*/ 177 w 317"/>
                  <a:gd name="T43" fmla="*/ 197 h 220"/>
                  <a:gd name="T44" fmla="*/ 196 w 317"/>
                  <a:gd name="T45" fmla="*/ 220 h 220"/>
                  <a:gd name="T46" fmla="*/ 220 w 317"/>
                  <a:gd name="T47" fmla="*/ 187 h 220"/>
                  <a:gd name="T48" fmla="*/ 303 w 317"/>
                  <a:gd name="T49" fmla="*/ 110 h 220"/>
                  <a:gd name="T50" fmla="*/ 309 w 317"/>
                  <a:gd name="T51" fmla="*/ 106 h 220"/>
                  <a:gd name="T52" fmla="*/ 311 w 317"/>
                  <a:gd name="T53" fmla="*/ 104 h 220"/>
                  <a:gd name="T54" fmla="*/ 312 w 317"/>
                  <a:gd name="T55" fmla="*/ 104 h 220"/>
                  <a:gd name="T56" fmla="*/ 312 w 317"/>
                  <a:gd name="T57" fmla="*/ 103 h 220"/>
                  <a:gd name="T58" fmla="*/ 312 w 317"/>
                  <a:gd name="T59" fmla="*/ 103 h 220"/>
                  <a:gd name="T60" fmla="*/ 316 w 317"/>
                  <a:gd name="T61" fmla="*/ 96 h 220"/>
                  <a:gd name="T62" fmla="*/ 316 w 317"/>
                  <a:gd name="T63" fmla="*/ 85 h 220"/>
                  <a:gd name="T64" fmla="*/ 52 w 317"/>
                  <a:gd name="T65" fmla="*/ 99 h 220"/>
                  <a:gd name="T66" fmla="*/ 76 w 317"/>
                  <a:gd name="T67" fmla="*/ 99 h 220"/>
                  <a:gd name="T68" fmla="*/ 201 w 317"/>
                  <a:gd name="T69" fmla="*/ 24 h 220"/>
                  <a:gd name="T70" fmla="*/ 158 w 317"/>
                  <a:gd name="T71" fmla="*/ 31 h 220"/>
                  <a:gd name="T72" fmla="*/ 119 w 317"/>
                  <a:gd name="T73" fmla="*/ 37 h 220"/>
                  <a:gd name="T74" fmla="*/ 113 w 317"/>
                  <a:gd name="T75" fmla="*/ 25 h 220"/>
                  <a:gd name="T76" fmla="*/ 158 w 317"/>
                  <a:gd name="T77" fmla="*/ 12 h 220"/>
                  <a:gd name="T78" fmla="*/ 201 w 317"/>
                  <a:gd name="T79" fmla="*/ 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6" y="85"/>
                    </a:moveTo>
                    <a:cubicBezTo>
                      <a:pt x="315" y="84"/>
                      <a:pt x="315" y="83"/>
                      <a:pt x="314" y="82"/>
                    </a:cubicBezTo>
                    <a:cubicBezTo>
                      <a:pt x="314" y="81"/>
                      <a:pt x="313" y="80"/>
                      <a:pt x="313" y="79"/>
                    </a:cubicBezTo>
                    <a:cubicBezTo>
                      <a:pt x="311" y="78"/>
                      <a:pt x="310" y="77"/>
                      <a:pt x="309" y="75"/>
                    </a:cubicBezTo>
                    <a:cubicBezTo>
                      <a:pt x="308" y="74"/>
                      <a:pt x="307" y="74"/>
                      <a:pt x="306" y="73"/>
                    </a:cubicBezTo>
                    <a:cubicBezTo>
                      <a:pt x="305" y="72"/>
                      <a:pt x="304" y="71"/>
                      <a:pt x="303" y="71"/>
                    </a:cubicBezTo>
                    <a:cubicBezTo>
                      <a:pt x="302" y="70"/>
                      <a:pt x="301" y="70"/>
                      <a:pt x="301" y="70"/>
                    </a:cubicBezTo>
                    <a:cubicBezTo>
                      <a:pt x="301" y="70"/>
                      <a:pt x="301" y="71"/>
                      <a:pt x="302" y="72"/>
                    </a:cubicBezTo>
                    <a:cubicBezTo>
                      <a:pt x="303" y="74"/>
                      <a:pt x="304" y="76"/>
                      <a:pt x="305" y="78"/>
                    </a:cubicBezTo>
                    <a:cubicBezTo>
                      <a:pt x="305" y="80"/>
                      <a:pt x="306" y="81"/>
                      <a:pt x="306" y="83"/>
                    </a:cubicBezTo>
                    <a:cubicBezTo>
                      <a:pt x="306" y="83"/>
                      <a:pt x="306" y="84"/>
                      <a:pt x="306" y="85"/>
                    </a:cubicBezTo>
                    <a:cubicBezTo>
                      <a:pt x="307" y="85"/>
                      <a:pt x="307" y="86"/>
                      <a:pt x="307" y="87"/>
                    </a:cubicBezTo>
                    <a:cubicBezTo>
                      <a:pt x="307" y="88"/>
                      <a:pt x="306" y="89"/>
                      <a:pt x="306" y="90"/>
                    </a:cubicBezTo>
                    <a:cubicBezTo>
                      <a:pt x="306" y="91"/>
                      <a:pt x="305" y="91"/>
                      <a:pt x="305" y="92"/>
                    </a:cubicBezTo>
                    <a:cubicBezTo>
                      <a:pt x="305" y="92"/>
                      <a:pt x="305" y="92"/>
                      <a:pt x="305" y="92"/>
                    </a:cubicBezTo>
                    <a:cubicBezTo>
                      <a:pt x="303" y="94"/>
                      <a:pt x="303" y="94"/>
                      <a:pt x="303" y="94"/>
                    </a:cubicBezTo>
                    <a:cubicBezTo>
                      <a:pt x="302" y="94"/>
                      <a:pt x="302" y="94"/>
                      <a:pt x="302" y="94"/>
                    </a:cubicBezTo>
                    <a:cubicBezTo>
                      <a:pt x="302" y="94"/>
                      <a:pt x="302" y="94"/>
                      <a:pt x="302" y="94"/>
                    </a:cubicBezTo>
                    <a:cubicBezTo>
                      <a:pt x="302" y="94"/>
                      <a:pt x="303" y="94"/>
                      <a:pt x="303" y="94"/>
                    </a:cubicBezTo>
                    <a:cubicBezTo>
                      <a:pt x="303" y="94"/>
                      <a:pt x="303" y="94"/>
                      <a:pt x="303" y="94"/>
                    </a:cubicBezTo>
                    <a:cubicBezTo>
                      <a:pt x="303" y="94"/>
                      <a:pt x="303" y="94"/>
                      <a:pt x="303" y="94"/>
                    </a:cubicBezTo>
                    <a:cubicBezTo>
                      <a:pt x="303" y="94"/>
                      <a:pt x="303" y="94"/>
                      <a:pt x="303" y="94"/>
                    </a:cubicBezTo>
                    <a:cubicBezTo>
                      <a:pt x="302" y="94"/>
                      <a:pt x="302" y="94"/>
                      <a:pt x="302" y="94"/>
                    </a:cubicBezTo>
                    <a:cubicBezTo>
                      <a:pt x="301" y="95"/>
                      <a:pt x="301" y="95"/>
                      <a:pt x="301" y="95"/>
                    </a:cubicBezTo>
                    <a:cubicBezTo>
                      <a:pt x="301" y="95"/>
                      <a:pt x="300" y="95"/>
                      <a:pt x="300" y="96"/>
                    </a:cubicBezTo>
                    <a:cubicBezTo>
                      <a:pt x="299" y="96"/>
                      <a:pt x="299" y="96"/>
                      <a:pt x="298" y="96"/>
                    </a:cubicBezTo>
                    <a:cubicBezTo>
                      <a:pt x="298" y="96"/>
                      <a:pt x="297" y="96"/>
                      <a:pt x="297" y="96"/>
                    </a:cubicBezTo>
                    <a:cubicBezTo>
                      <a:pt x="295" y="43"/>
                      <a:pt x="234" y="0"/>
                      <a:pt x="159" y="0"/>
                    </a:cubicBezTo>
                    <a:cubicBezTo>
                      <a:pt x="123" y="0"/>
                      <a:pt x="90" y="10"/>
                      <a:pt x="66" y="26"/>
                    </a:cubicBezTo>
                    <a:cubicBezTo>
                      <a:pt x="56" y="19"/>
                      <a:pt x="39" y="11"/>
                      <a:pt x="17" y="11"/>
                    </a:cubicBezTo>
                    <a:cubicBezTo>
                      <a:pt x="17" y="11"/>
                      <a:pt x="32" y="33"/>
                      <a:pt x="40" y="48"/>
                    </a:cubicBezTo>
                    <a:cubicBezTo>
                      <a:pt x="28" y="63"/>
                      <a:pt x="20" y="80"/>
                      <a:pt x="20" y="99"/>
                    </a:cubicBezTo>
                    <a:cubicBezTo>
                      <a:pt x="20" y="99"/>
                      <a:pt x="20" y="99"/>
                      <a:pt x="20" y="99"/>
                    </a:cubicBezTo>
                    <a:cubicBezTo>
                      <a:pt x="9" y="99"/>
                      <a:pt x="9" y="99"/>
                      <a:pt x="9" y="99"/>
                    </a:cubicBezTo>
                    <a:cubicBezTo>
                      <a:pt x="9" y="99"/>
                      <a:pt x="0" y="108"/>
                      <a:pt x="0" y="123"/>
                    </a:cubicBezTo>
                    <a:cubicBezTo>
                      <a:pt x="0" y="138"/>
                      <a:pt x="9" y="146"/>
                      <a:pt x="9" y="146"/>
                    </a:cubicBezTo>
                    <a:cubicBezTo>
                      <a:pt x="45" y="155"/>
                      <a:pt x="45" y="155"/>
                      <a:pt x="45" y="155"/>
                    </a:cubicBezTo>
                    <a:cubicBezTo>
                      <a:pt x="57" y="167"/>
                      <a:pt x="72" y="177"/>
                      <a:pt x="91" y="185"/>
                    </a:cubicBezTo>
                    <a:cubicBezTo>
                      <a:pt x="99" y="216"/>
                      <a:pt x="99" y="216"/>
                      <a:pt x="99" y="216"/>
                    </a:cubicBezTo>
                    <a:cubicBezTo>
                      <a:pt x="99" y="216"/>
                      <a:pt x="101" y="220"/>
                      <a:pt x="113" y="220"/>
                    </a:cubicBezTo>
                    <a:cubicBezTo>
                      <a:pt x="126" y="220"/>
                      <a:pt x="130" y="216"/>
                      <a:pt x="130" y="216"/>
                    </a:cubicBezTo>
                    <a:cubicBezTo>
                      <a:pt x="135" y="196"/>
                      <a:pt x="135" y="196"/>
                      <a:pt x="135" y="196"/>
                    </a:cubicBezTo>
                    <a:cubicBezTo>
                      <a:pt x="143" y="197"/>
                      <a:pt x="151" y="197"/>
                      <a:pt x="159" y="197"/>
                    </a:cubicBezTo>
                    <a:cubicBezTo>
                      <a:pt x="165" y="197"/>
                      <a:pt x="171" y="197"/>
                      <a:pt x="177" y="197"/>
                    </a:cubicBezTo>
                    <a:cubicBezTo>
                      <a:pt x="182" y="216"/>
                      <a:pt x="182" y="216"/>
                      <a:pt x="182" y="216"/>
                    </a:cubicBezTo>
                    <a:cubicBezTo>
                      <a:pt x="182" y="216"/>
                      <a:pt x="184" y="220"/>
                      <a:pt x="196" y="220"/>
                    </a:cubicBezTo>
                    <a:cubicBezTo>
                      <a:pt x="208" y="220"/>
                      <a:pt x="213" y="216"/>
                      <a:pt x="213" y="216"/>
                    </a:cubicBezTo>
                    <a:cubicBezTo>
                      <a:pt x="220" y="187"/>
                      <a:pt x="220" y="187"/>
                      <a:pt x="220" y="187"/>
                    </a:cubicBezTo>
                    <a:cubicBezTo>
                      <a:pt x="260" y="173"/>
                      <a:pt x="290" y="145"/>
                      <a:pt x="296" y="111"/>
                    </a:cubicBezTo>
                    <a:cubicBezTo>
                      <a:pt x="298" y="111"/>
                      <a:pt x="300" y="111"/>
                      <a:pt x="303" y="110"/>
                    </a:cubicBezTo>
                    <a:cubicBezTo>
                      <a:pt x="304" y="109"/>
                      <a:pt x="305" y="109"/>
                      <a:pt x="306" y="108"/>
                    </a:cubicBezTo>
                    <a:cubicBezTo>
                      <a:pt x="307" y="108"/>
                      <a:pt x="308" y="107"/>
                      <a:pt x="309" y="106"/>
                    </a:cubicBezTo>
                    <a:cubicBezTo>
                      <a:pt x="311" y="105"/>
                      <a:pt x="311" y="105"/>
                      <a:pt x="311" y="105"/>
                    </a:cubicBezTo>
                    <a:cubicBezTo>
                      <a:pt x="311" y="104"/>
                      <a:pt x="311" y="104"/>
                      <a:pt x="311" y="104"/>
                    </a:cubicBezTo>
                    <a:cubicBezTo>
                      <a:pt x="312" y="104"/>
                      <a:pt x="312" y="104"/>
                      <a:pt x="312" y="104"/>
                    </a:cubicBezTo>
                    <a:cubicBezTo>
                      <a:pt x="312" y="104"/>
                      <a:pt x="312" y="104"/>
                      <a:pt x="312" y="104"/>
                    </a:cubicBezTo>
                    <a:cubicBezTo>
                      <a:pt x="312" y="104"/>
                      <a:pt x="312" y="104"/>
                      <a:pt x="312"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6" y="98"/>
                      <a:pt x="316" y="96"/>
                    </a:cubicBezTo>
                    <a:cubicBezTo>
                      <a:pt x="317" y="95"/>
                      <a:pt x="317" y="93"/>
                      <a:pt x="317" y="92"/>
                    </a:cubicBezTo>
                    <a:cubicBezTo>
                      <a:pt x="317" y="89"/>
                      <a:pt x="317" y="87"/>
                      <a:pt x="316" y="85"/>
                    </a:cubicBezTo>
                    <a:close/>
                    <a:moveTo>
                      <a:pt x="64" y="111"/>
                    </a:moveTo>
                    <a:cubicBezTo>
                      <a:pt x="57" y="111"/>
                      <a:pt x="52" y="106"/>
                      <a:pt x="52" y="99"/>
                    </a:cubicBezTo>
                    <a:cubicBezTo>
                      <a:pt x="52" y="93"/>
                      <a:pt x="57" y="87"/>
                      <a:pt x="64" y="87"/>
                    </a:cubicBezTo>
                    <a:cubicBezTo>
                      <a:pt x="70" y="87"/>
                      <a:pt x="76" y="93"/>
                      <a:pt x="76" y="99"/>
                    </a:cubicBezTo>
                    <a:cubicBezTo>
                      <a:pt x="76" y="106"/>
                      <a:pt x="70" y="111"/>
                      <a:pt x="64" y="111"/>
                    </a:cubicBezTo>
                    <a:close/>
                    <a:moveTo>
                      <a:pt x="201" y="24"/>
                    </a:moveTo>
                    <a:cubicBezTo>
                      <a:pt x="200" y="27"/>
                      <a:pt x="197" y="37"/>
                      <a:pt x="195" y="36"/>
                    </a:cubicBezTo>
                    <a:cubicBezTo>
                      <a:pt x="183" y="33"/>
                      <a:pt x="171" y="31"/>
                      <a:pt x="158" y="31"/>
                    </a:cubicBezTo>
                    <a:cubicBezTo>
                      <a:pt x="145" y="31"/>
                      <a:pt x="132" y="33"/>
                      <a:pt x="119" y="37"/>
                    </a:cubicBezTo>
                    <a:cubicBezTo>
                      <a:pt x="119" y="37"/>
                      <a:pt x="119" y="37"/>
                      <a:pt x="119" y="37"/>
                    </a:cubicBezTo>
                    <a:cubicBezTo>
                      <a:pt x="119" y="37"/>
                      <a:pt x="119" y="37"/>
                      <a:pt x="119" y="37"/>
                    </a:cubicBezTo>
                    <a:cubicBezTo>
                      <a:pt x="116" y="36"/>
                      <a:pt x="114" y="27"/>
                      <a:pt x="113" y="25"/>
                    </a:cubicBezTo>
                    <a:cubicBezTo>
                      <a:pt x="112" y="23"/>
                      <a:pt x="114" y="20"/>
                      <a:pt x="116" y="19"/>
                    </a:cubicBezTo>
                    <a:cubicBezTo>
                      <a:pt x="130" y="15"/>
                      <a:pt x="144" y="12"/>
                      <a:pt x="158" y="12"/>
                    </a:cubicBezTo>
                    <a:cubicBezTo>
                      <a:pt x="172" y="12"/>
                      <a:pt x="185" y="14"/>
                      <a:pt x="198" y="18"/>
                    </a:cubicBezTo>
                    <a:cubicBezTo>
                      <a:pt x="200" y="19"/>
                      <a:pt x="202" y="22"/>
                      <a:pt x="20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7" name="Group 32"/>
            <p:cNvGrpSpPr/>
            <p:nvPr/>
          </p:nvGrpSpPr>
          <p:grpSpPr>
            <a:xfrm>
              <a:off x="9332833" y="3121655"/>
              <a:ext cx="847714" cy="902375"/>
              <a:chOff x="9611182" y="2728115"/>
              <a:chExt cx="1025733" cy="1091874"/>
            </a:xfrm>
          </p:grpSpPr>
          <p:sp>
            <p:nvSpPr>
              <p:cNvPr id="143" name="Freeform 7"/>
              <p:cNvSpPr/>
              <p:nvPr/>
            </p:nvSpPr>
            <p:spPr bwMode="auto">
              <a:xfrm>
                <a:off x="9611182" y="2728115"/>
                <a:ext cx="1025733" cy="1091874"/>
              </a:xfrm>
              <a:custGeom>
                <a:avLst/>
                <a:gdLst>
                  <a:gd name="T0" fmla="*/ 327 w 400"/>
                  <a:gd name="T1" fmla="*/ 332 h 426"/>
                  <a:gd name="T2" fmla="*/ 330 w 400"/>
                  <a:gd name="T3" fmla="*/ 75 h 426"/>
                  <a:gd name="T4" fmla="*/ 74 w 400"/>
                  <a:gd name="T5" fmla="*/ 69 h 426"/>
                  <a:gd name="T6" fmla="*/ 70 w 400"/>
                  <a:gd name="T7" fmla="*/ 326 h 426"/>
                  <a:gd name="T8" fmla="*/ 79 w 400"/>
                  <a:gd name="T9" fmla="*/ 334 h 426"/>
                  <a:gd name="T10" fmla="*/ 82 w 400"/>
                  <a:gd name="T11" fmla="*/ 426 h 426"/>
                  <a:gd name="T12" fmla="*/ 149 w 400"/>
                  <a:gd name="T13" fmla="*/ 374 h 426"/>
                  <a:gd name="T14" fmla="*/ 327 w 400"/>
                  <a:gd name="T15" fmla="*/ 332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6">
                    <a:moveTo>
                      <a:pt x="327" y="332"/>
                    </a:moveTo>
                    <a:cubicBezTo>
                      <a:pt x="399" y="263"/>
                      <a:pt x="400" y="148"/>
                      <a:pt x="330" y="75"/>
                    </a:cubicBezTo>
                    <a:cubicBezTo>
                      <a:pt x="260" y="3"/>
                      <a:pt x="146" y="0"/>
                      <a:pt x="74" y="69"/>
                    </a:cubicBezTo>
                    <a:cubicBezTo>
                      <a:pt x="2" y="138"/>
                      <a:pt x="0" y="253"/>
                      <a:pt x="70" y="326"/>
                    </a:cubicBezTo>
                    <a:cubicBezTo>
                      <a:pt x="73" y="329"/>
                      <a:pt x="76" y="331"/>
                      <a:pt x="79" y="334"/>
                    </a:cubicBezTo>
                    <a:cubicBezTo>
                      <a:pt x="82" y="426"/>
                      <a:pt x="82" y="426"/>
                      <a:pt x="82" y="426"/>
                    </a:cubicBezTo>
                    <a:cubicBezTo>
                      <a:pt x="149" y="374"/>
                      <a:pt x="149" y="374"/>
                      <a:pt x="149" y="374"/>
                    </a:cubicBezTo>
                    <a:cubicBezTo>
                      <a:pt x="210" y="393"/>
                      <a:pt x="278" y="379"/>
                      <a:pt x="327" y="332"/>
                    </a:cubicBezTo>
                    <a:close/>
                  </a:path>
                </a:pathLst>
              </a:custGeom>
              <a:solidFill>
                <a:schemeClr val="accent4"/>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4" name="Freeform 39"/>
              <p:cNvSpPr/>
              <p:nvPr/>
            </p:nvSpPr>
            <p:spPr bwMode="auto">
              <a:xfrm>
                <a:off x="9787920" y="3010029"/>
                <a:ext cx="499855" cy="325285"/>
              </a:xfrm>
              <a:custGeom>
                <a:avLst/>
                <a:gdLst>
                  <a:gd name="T0" fmla="*/ 95 w 195"/>
                  <a:gd name="T1" fmla="*/ 122 h 127"/>
                  <a:gd name="T2" fmla="*/ 180 w 195"/>
                  <a:gd name="T3" fmla="*/ 65 h 127"/>
                  <a:gd name="T4" fmla="*/ 195 w 195"/>
                  <a:gd name="T5" fmla="*/ 66 h 127"/>
                  <a:gd name="T6" fmla="*/ 195 w 195"/>
                  <a:gd name="T7" fmla="*/ 63 h 127"/>
                  <a:gd name="T8" fmla="*/ 100 w 195"/>
                  <a:gd name="T9" fmla="*/ 0 h 127"/>
                  <a:gd name="T10" fmla="*/ 5 w 195"/>
                  <a:gd name="T11" fmla="*/ 63 h 127"/>
                  <a:gd name="T12" fmla="*/ 28 w 195"/>
                  <a:gd name="T13" fmla="*/ 105 h 127"/>
                  <a:gd name="T14" fmla="*/ 0 w 195"/>
                  <a:gd name="T15" fmla="*/ 125 h 127"/>
                  <a:gd name="T16" fmla="*/ 13 w 195"/>
                  <a:gd name="T17" fmla="*/ 127 h 127"/>
                  <a:gd name="T18" fmla="*/ 44 w 195"/>
                  <a:gd name="T19" fmla="*/ 115 h 127"/>
                  <a:gd name="T20" fmla="*/ 94 w 195"/>
                  <a:gd name="T21" fmla="*/ 126 h 127"/>
                  <a:gd name="T22" fmla="*/ 95 w 195"/>
                  <a:gd name="T23"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95" y="122"/>
                    </a:moveTo>
                    <a:cubicBezTo>
                      <a:pt x="102" y="89"/>
                      <a:pt x="134" y="65"/>
                      <a:pt x="180" y="65"/>
                    </a:cubicBezTo>
                    <a:cubicBezTo>
                      <a:pt x="185" y="65"/>
                      <a:pt x="190" y="65"/>
                      <a:pt x="195" y="66"/>
                    </a:cubicBezTo>
                    <a:cubicBezTo>
                      <a:pt x="195" y="65"/>
                      <a:pt x="195" y="64"/>
                      <a:pt x="195" y="63"/>
                    </a:cubicBezTo>
                    <a:cubicBezTo>
                      <a:pt x="195" y="28"/>
                      <a:pt x="152" y="0"/>
                      <a:pt x="100" y="0"/>
                    </a:cubicBezTo>
                    <a:cubicBezTo>
                      <a:pt x="47" y="0"/>
                      <a:pt x="5" y="28"/>
                      <a:pt x="5" y="63"/>
                    </a:cubicBezTo>
                    <a:cubicBezTo>
                      <a:pt x="5" y="79"/>
                      <a:pt x="14" y="94"/>
                      <a:pt x="28" y="105"/>
                    </a:cubicBezTo>
                    <a:cubicBezTo>
                      <a:pt x="21" y="114"/>
                      <a:pt x="11" y="121"/>
                      <a:pt x="0" y="125"/>
                    </a:cubicBezTo>
                    <a:cubicBezTo>
                      <a:pt x="4" y="126"/>
                      <a:pt x="8" y="127"/>
                      <a:pt x="13" y="127"/>
                    </a:cubicBezTo>
                    <a:cubicBezTo>
                      <a:pt x="25" y="127"/>
                      <a:pt x="36" y="122"/>
                      <a:pt x="44" y="115"/>
                    </a:cubicBezTo>
                    <a:cubicBezTo>
                      <a:pt x="59" y="122"/>
                      <a:pt x="74" y="126"/>
                      <a:pt x="94" y="126"/>
                    </a:cubicBezTo>
                    <a:cubicBezTo>
                      <a:pt x="93" y="125"/>
                      <a:pt x="94" y="123"/>
                      <a:pt x="95"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5" name="Freeform 40"/>
              <p:cNvSpPr>
                <a:spLocks noEditPoints="1"/>
              </p:cNvSpPr>
              <p:nvPr/>
            </p:nvSpPr>
            <p:spPr bwMode="auto">
              <a:xfrm>
                <a:off x="10073087" y="3220380"/>
                <a:ext cx="387089" cy="251554"/>
              </a:xfrm>
              <a:custGeom>
                <a:avLst/>
                <a:gdLst>
                  <a:gd name="T0" fmla="*/ 129 w 151"/>
                  <a:gd name="T1" fmla="*/ 81 h 98"/>
                  <a:gd name="T2" fmla="*/ 147 w 151"/>
                  <a:gd name="T3" fmla="*/ 49 h 98"/>
                  <a:gd name="T4" fmla="*/ 73 w 151"/>
                  <a:gd name="T5" fmla="*/ 0 h 98"/>
                  <a:gd name="T6" fmla="*/ 0 w 151"/>
                  <a:gd name="T7" fmla="*/ 49 h 98"/>
                  <a:gd name="T8" fmla="*/ 73 w 151"/>
                  <a:gd name="T9" fmla="*/ 98 h 98"/>
                  <a:gd name="T10" fmla="*/ 116 w 151"/>
                  <a:gd name="T11" fmla="*/ 88 h 98"/>
                  <a:gd name="T12" fmla="*/ 140 w 151"/>
                  <a:gd name="T13" fmla="*/ 98 h 98"/>
                  <a:gd name="T14" fmla="*/ 151 w 151"/>
                  <a:gd name="T15" fmla="*/ 96 h 98"/>
                  <a:gd name="T16" fmla="*/ 129 w 151"/>
                  <a:gd name="T17" fmla="*/ 81 h 98"/>
                  <a:gd name="T18" fmla="*/ 46 w 151"/>
                  <a:gd name="T19" fmla="*/ 57 h 98"/>
                  <a:gd name="T20" fmla="*/ 37 w 151"/>
                  <a:gd name="T21" fmla="*/ 49 h 98"/>
                  <a:gd name="T22" fmla="*/ 46 w 151"/>
                  <a:gd name="T23" fmla="*/ 40 h 98"/>
                  <a:gd name="T24" fmla="*/ 54 w 151"/>
                  <a:gd name="T25" fmla="*/ 49 h 98"/>
                  <a:gd name="T26" fmla="*/ 46 w 151"/>
                  <a:gd name="T27" fmla="*/ 57 h 98"/>
                  <a:gd name="T28" fmla="*/ 76 w 151"/>
                  <a:gd name="T29" fmla="*/ 57 h 98"/>
                  <a:gd name="T30" fmla="*/ 67 w 151"/>
                  <a:gd name="T31" fmla="*/ 49 h 98"/>
                  <a:gd name="T32" fmla="*/ 76 w 151"/>
                  <a:gd name="T33" fmla="*/ 40 h 98"/>
                  <a:gd name="T34" fmla="*/ 84 w 151"/>
                  <a:gd name="T35" fmla="*/ 49 h 98"/>
                  <a:gd name="T36" fmla="*/ 76 w 151"/>
                  <a:gd name="T37" fmla="*/ 57 h 98"/>
                  <a:gd name="T38" fmla="*/ 106 w 151"/>
                  <a:gd name="T39" fmla="*/ 57 h 98"/>
                  <a:gd name="T40" fmla="*/ 97 w 151"/>
                  <a:gd name="T41" fmla="*/ 49 h 98"/>
                  <a:gd name="T42" fmla="*/ 106 w 151"/>
                  <a:gd name="T43" fmla="*/ 40 h 98"/>
                  <a:gd name="T44" fmla="*/ 114 w 151"/>
                  <a:gd name="T45" fmla="*/ 49 h 98"/>
                  <a:gd name="T46" fmla="*/ 106 w 151"/>
                  <a:gd name="T4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9" y="81"/>
                    </a:moveTo>
                    <a:cubicBezTo>
                      <a:pt x="140" y="72"/>
                      <a:pt x="147" y="61"/>
                      <a:pt x="147" y="49"/>
                    </a:cubicBezTo>
                    <a:cubicBezTo>
                      <a:pt x="147" y="22"/>
                      <a:pt x="114" y="0"/>
                      <a:pt x="73" y="0"/>
                    </a:cubicBezTo>
                    <a:cubicBezTo>
                      <a:pt x="33" y="0"/>
                      <a:pt x="0" y="22"/>
                      <a:pt x="0" y="49"/>
                    </a:cubicBezTo>
                    <a:cubicBezTo>
                      <a:pt x="0" y="76"/>
                      <a:pt x="33" y="98"/>
                      <a:pt x="73" y="98"/>
                    </a:cubicBezTo>
                    <a:cubicBezTo>
                      <a:pt x="89" y="98"/>
                      <a:pt x="104" y="94"/>
                      <a:pt x="116" y="88"/>
                    </a:cubicBezTo>
                    <a:cubicBezTo>
                      <a:pt x="123" y="94"/>
                      <a:pt x="131" y="98"/>
                      <a:pt x="140" y="98"/>
                    </a:cubicBezTo>
                    <a:cubicBezTo>
                      <a:pt x="144" y="98"/>
                      <a:pt x="147" y="97"/>
                      <a:pt x="151" y="96"/>
                    </a:cubicBezTo>
                    <a:cubicBezTo>
                      <a:pt x="142" y="93"/>
                      <a:pt x="134" y="88"/>
                      <a:pt x="129" y="81"/>
                    </a:cubicBezTo>
                    <a:close/>
                    <a:moveTo>
                      <a:pt x="46" y="57"/>
                    </a:moveTo>
                    <a:cubicBezTo>
                      <a:pt x="41" y="57"/>
                      <a:pt x="37" y="54"/>
                      <a:pt x="37" y="49"/>
                    </a:cubicBezTo>
                    <a:cubicBezTo>
                      <a:pt x="37" y="44"/>
                      <a:pt x="41" y="40"/>
                      <a:pt x="46" y="40"/>
                    </a:cubicBezTo>
                    <a:cubicBezTo>
                      <a:pt x="50" y="40"/>
                      <a:pt x="54" y="44"/>
                      <a:pt x="54" y="49"/>
                    </a:cubicBezTo>
                    <a:cubicBezTo>
                      <a:pt x="54" y="54"/>
                      <a:pt x="50" y="57"/>
                      <a:pt x="46" y="57"/>
                    </a:cubicBezTo>
                    <a:close/>
                    <a:moveTo>
                      <a:pt x="76" y="57"/>
                    </a:moveTo>
                    <a:cubicBezTo>
                      <a:pt x="71" y="57"/>
                      <a:pt x="67" y="54"/>
                      <a:pt x="67" y="49"/>
                    </a:cubicBezTo>
                    <a:cubicBezTo>
                      <a:pt x="67" y="44"/>
                      <a:pt x="71" y="40"/>
                      <a:pt x="76" y="40"/>
                    </a:cubicBezTo>
                    <a:cubicBezTo>
                      <a:pt x="80" y="40"/>
                      <a:pt x="84" y="44"/>
                      <a:pt x="84" y="49"/>
                    </a:cubicBezTo>
                    <a:cubicBezTo>
                      <a:pt x="84" y="54"/>
                      <a:pt x="80" y="57"/>
                      <a:pt x="76" y="57"/>
                    </a:cubicBezTo>
                    <a:close/>
                    <a:moveTo>
                      <a:pt x="106" y="57"/>
                    </a:moveTo>
                    <a:cubicBezTo>
                      <a:pt x="101" y="57"/>
                      <a:pt x="97" y="54"/>
                      <a:pt x="97" y="49"/>
                    </a:cubicBezTo>
                    <a:cubicBezTo>
                      <a:pt x="97" y="44"/>
                      <a:pt x="101" y="40"/>
                      <a:pt x="106" y="40"/>
                    </a:cubicBezTo>
                    <a:cubicBezTo>
                      <a:pt x="110" y="40"/>
                      <a:pt x="114" y="44"/>
                      <a:pt x="114" y="49"/>
                    </a:cubicBezTo>
                    <a:cubicBezTo>
                      <a:pt x="114" y="54"/>
                      <a:pt x="110" y="57"/>
                      <a:pt x="106"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8" name="Group 36"/>
            <p:cNvGrpSpPr/>
            <p:nvPr/>
          </p:nvGrpSpPr>
          <p:grpSpPr>
            <a:xfrm>
              <a:off x="10146494" y="3213057"/>
              <a:ext cx="1055608" cy="1012596"/>
              <a:chOff x="10595712" y="2838712"/>
              <a:chExt cx="1277286" cy="1225241"/>
            </a:xfrm>
          </p:grpSpPr>
          <p:sp>
            <p:nvSpPr>
              <p:cNvPr id="141" name="Freeform 12"/>
              <p:cNvSpPr/>
              <p:nvPr/>
            </p:nvSpPr>
            <p:spPr bwMode="auto">
              <a:xfrm>
                <a:off x="10595712" y="2838712"/>
                <a:ext cx="1277286" cy="1225241"/>
              </a:xfrm>
              <a:custGeom>
                <a:avLst/>
                <a:gdLst>
                  <a:gd name="T0" fmla="*/ 314 w 498"/>
                  <a:gd name="T1" fmla="*/ 456 h 478"/>
                  <a:gd name="T2" fmla="*/ 465 w 498"/>
                  <a:gd name="T3" fmla="*/ 187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5"/>
                      <a:pt x="498" y="304"/>
                      <a:pt x="465" y="187"/>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2" name="Freeform 41"/>
              <p:cNvSpPr>
                <a:spLocks noEditPoints="1"/>
              </p:cNvSpPr>
              <p:nvPr/>
            </p:nvSpPr>
            <p:spPr bwMode="auto">
              <a:xfrm>
                <a:off x="10931840" y="3214959"/>
                <a:ext cx="651655" cy="477085"/>
              </a:xfrm>
              <a:custGeom>
                <a:avLst/>
                <a:gdLst>
                  <a:gd name="T0" fmla="*/ 223 w 254"/>
                  <a:gd name="T1" fmla="*/ 0 h 186"/>
                  <a:gd name="T2" fmla="*/ 31 w 254"/>
                  <a:gd name="T3" fmla="*/ 0 h 186"/>
                  <a:gd name="T4" fmla="*/ 0 w 254"/>
                  <a:gd name="T5" fmla="*/ 31 h 186"/>
                  <a:gd name="T6" fmla="*/ 0 w 254"/>
                  <a:gd name="T7" fmla="*/ 155 h 186"/>
                  <a:gd name="T8" fmla="*/ 31 w 254"/>
                  <a:gd name="T9" fmla="*/ 186 h 186"/>
                  <a:gd name="T10" fmla="*/ 223 w 254"/>
                  <a:gd name="T11" fmla="*/ 186 h 186"/>
                  <a:gd name="T12" fmla="*/ 254 w 254"/>
                  <a:gd name="T13" fmla="*/ 155 h 186"/>
                  <a:gd name="T14" fmla="*/ 254 w 254"/>
                  <a:gd name="T15" fmla="*/ 31 h 186"/>
                  <a:gd name="T16" fmla="*/ 223 w 254"/>
                  <a:gd name="T17" fmla="*/ 0 h 186"/>
                  <a:gd name="T18" fmla="*/ 216 w 254"/>
                  <a:gd name="T19" fmla="*/ 24 h 186"/>
                  <a:gd name="T20" fmla="*/ 129 w 254"/>
                  <a:gd name="T21" fmla="*/ 86 h 186"/>
                  <a:gd name="T22" fmla="*/ 47 w 254"/>
                  <a:gd name="T23" fmla="*/ 24 h 186"/>
                  <a:gd name="T24" fmla="*/ 216 w 254"/>
                  <a:gd name="T25" fmla="*/ 24 h 186"/>
                  <a:gd name="T26" fmla="*/ 223 w 254"/>
                  <a:gd name="T27" fmla="*/ 162 h 186"/>
                  <a:gd name="T28" fmla="*/ 31 w 254"/>
                  <a:gd name="T29" fmla="*/ 162 h 186"/>
                  <a:gd name="T30" fmla="*/ 24 w 254"/>
                  <a:gd name="T31" fmla="*/ 155 h 186"/>
                  <a:gd name="T32" fmla="*/ 24 w 254"/>
                  <a:gd name="T33" fmla="*/ 36 h 186"/>
                  <a:gd name="T34" fmla="*/ 128 w 254"/>
                  <a:gd name="T35" fmla="*/ 115 h 186"/>
                  <a:gd name="T36" fmla="*/ 230 w 254"/>
                  <a:gd name="T37" fmla="*/ 43 h 186"/>
                  <a:gd name="T38" fmla="*/ 230 w 254"/>
                  <a:gd name="T39" fmla="*/ 155 h 186"/>
                  <a:gd name="T40" fmla="*/ 223 w 254"/>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4" y="172"/>
                      <a:pt x="254" y="155"/>
                    </a:cubicBezTo>
                    <a:cubicBezTo>
                      <a:pt x="254" y="31"/>
                      <a:pt x="254" y="31"/>
                      <a:pt x="254" y="31"/>
                    </a:cubicBezTo>
                    <a:cubicBezTo>
                      <a:pt x="254" y="14"/>
                      <a:pt x="240" y="0"/>
                      <a:pt x="223" y="0"/>
                    </a:cubicBezTo>
                    <a:close/>
                    <a:moveTo>
                      <a:pt x="216" y="24"/>
                    </a:moveTo>
                    <a:cubicBezTo>
                      <a:pt x="129" y="86"/>
                      <a:pt x="129" y="86"/>
                      <a:pt x="129" y="86"/>
                    </a:cubicBezTo>
                    <a:cubicBezTo>
                      <a:pt x="47" y="24"/>
                      <a:pt x="47" y="24"/>
                      <a:pt x="47" y="24"/>
                    </a:cubicBezTo>
                    <a:lnTo>
                      <a:pt x="216" y="24"/>
                    </a:lnTo>
                    <a:close/>
                    <a:moveTo>
                      <a:pt x="223" y="162"/>
                    </a:moveTo>
                    <a:cubicBezTo>
                      <a:pt x="31" y="162"/>
                      <a:pt x="31" y="162"/>
                      <a:pt x="31" y="162"/>
                    </a:cubicBezTo>
                    <a:cubicBezTo>
                      <a:pt x="27" y="162"/>
                      <a:pt x="24" y="159"/>
                      <a:pt x="24" y="155"/>
                    </a:cubicBezTo>
                    <a:cubicBezTo>
                      <a:pt x="24" y="36"/>
                      <a:pt x="24" y="36"/>
                      <a:pt x="24" y="36"/>
                    </a:cubicBezTo>
                    <a:cubicBezTo>
                      <a:pt x="128" y="115"/>
                      <a:pt x="128" y="115"/>
                      <a:pt x="128" y="115"/>
                    </a:cubicBezTo>
                    <a:cubicBezTo>
                      <a:pt x="230" y="43"/>
                      <a:pt x="230" y="43"/>
                      <a:pt x="230" y="43"/>
                    </a:cubicBezTo>
                    <a:cubicBezTo>
                      <a:pt x="230" y="155"/>
                      <a:pt x="230" y="155"/>
                      <a:pt x="230" y="155"/>
                    </a:cubicBezTo>
                    <a:cubicBezTo>
                      <a:pt x="230" y="159"/>
                      <a:pt x="227" y="162"/>
                      <a:pt x="223" y="1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9" name="Group 39"/>
            <p:cNvGrpSpPr/>
            <p:nvPr/>
          </p:nvGrpSpPr>
          <p:grpSpPr>
            <a:xfrm>
              <a:off x="7855160" y="2471085"/>
              <a:ext cx="805596" cy="898791"/>
              <a:chOff x="7823198" y="1940925"/>
              <a:chExt cx="974771" cy="1087537"/>
            </a:xfrm>
          </p:grpSpPr>
          <p:sp>
            <p:nvSpPr>
              <p:cNvPr id="139" name="Freeform 9"/>
              <p:cNvSpPr/>
              <p:nvPr/>
            </p:nvSpPr>
            <p:spPr bwMode="auto">
              <a:xfrm>
                <a:off x="7823198" y="1940925"/>
                <a:ext cx="974771" cy="1087537"/>
              </a:xfrm>
              <a:custGeom>
                <a:avLst/>
                <a:gdLst>
                  <a:gd name="T0" fmla="*/ 347 w 380"/>
                  <a:gd name="T1" fmla="*/ 249 h 424"/>
                  <a:gd name="T2" fmla="*/ 250 w 380"/>
                  <a:gd name="T3" fmla="*/ 33 h 424"/>
                  <a:gd name="T4" fmla="*/ 33 w 380"/>
                  <a:gd name="T5" fmla="*/ 129 h 424"/>
                  <a:gd name="T6" fmla="*/ 131 w 380"/>
                  <a:gd name="T7" fmla="*/ 344 h 424"/>
                  <a:gd name="T8" fmla="*/ 141 w 380"/>
                  <a:gd name="T9" fmla="*/ 348 h 424"/>
                  <a:gd name="T10" fmla="*/ 179 w 380"/>
                  <a:gd name="T11" fmla="*/ 424 h 424"/>
                  <a:gd name="T12" fmla="*/ 215 w 380"/>
                  <a:gd name="T13" fmla="*/ 354 h 424"/>
                  <a:gd name="T14" fmla="*/ 347 w 380"/>
                  <a:gd name="T15" fmla="*/ 249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24">
                    <a:moveTo>
                      <a:pt x="347" y="249"/>
                    </a:moveTo>
                    <a:cubicBezTo>
                      <a:pt x="380" y="163"/>
                      <a:pt x="337" y="67"/>
                      <a:pt x="250" y="33"/>
                    </a:cubicBezTo>
                    <a:cubicBezTo>
                      <a:pt x="163" y="0"/>
                      <a:pt x="66" y="43"/>
                      <a:pt x="33" y="129"/>
                    </a:cubicBezTo>
                    <a:cubicBezTo>
                      <a:pt x="0" y="215"/>
                      <a:pt x="44" y="311"/>
                      <a:pt x="131" y="344"/>
                    </a:cubicBezTo>
                    <a:cubicBezTo>
                      <a:pt x="134" y="346"/>
                      <a:pt x="138" y="347"/>
                      <a:pt x="141" y="348"/>
                    </a:cubicBezTo>
                    <a:cubicBezTo>
                      <a:pt x="179" y="424"/>
                      <a:pt x="179" y="424"/>
                      <a:pt x="179" y="424"/>
                    </a:cubicBezTo>
                    <a:cubicBezTo>
                      <a:pt x="215" y="354"/>
                      <a:pt x="215" y="354"/>
                      <a:pt x="215" y="354"/>
                    </a:cubicBezTo>
                    <a:cubicBezTo>
                      <a:pt x="273" y="346"/>
                      <a:pt x="325" y="307"/>
                      <a:pt x="347" y="249"/>
                    </a:cubicBezTo>
                    <a:close/>
                  </a:path>
                </a:pathLst>
              </a:custGeom>
              <a:solidFill>
                <a:schemeClr val="accent1"/>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Freeform 42"/>
              <p:cNvSpPr>
                <a:spLocks noEditPoints="1"/>
              </p:cNvSpPr>
              <p:nvPr/>
            </p:nvSpPr>
            <p:spPr bwMode="auto">
              <a:xfrm>
                <a:off x="8051982" y="2176215"/>
                <a:ext cx="497686" cy="510698"/>
              </a:xfrm>
              <a:custGeom>
                <a:avLst/>
                <a:gdLst>
                  <a:gd name="T0" fmla="*/ 142 w 194"/>
                  <a:gd name="T1" fmla="*/ 189 h 199"/>
                  <a:gd name="T2" fmla="*/ 89 w 194"/>
                  <a:gd name="T3" fmla="*/ 199 h 199"/>
                  <a:gd name="T4" fmla="*/ 0 w 194"/>
                  <a:gd name="T5" fmla="*/ 109 h 199"/>
                  <a:gd name="T6" fmla="*/ 107 w 194"/>
                  <a:gd name="T7" fmla="*/ 0 h 199"/>
                  <a:gd name="T8" fmla="*/ 194 w 194"/>
                  <a:gd name="T9" fmla="*/ 83 h 199"/>
                  <a:gd name="T10" fmla="*/ 139 w 194"/>
                  <a:gd name="T11" fmla="*/ 151 h 199"/>
                  <a:gd name="T12" fmla="*/ 115 w 194"/>
                  <a:gd name="T13" fmla="*/ 129 h 199"/>
                  <a:gd name="T14" fmla="*/ 114 w 194"/>
                  <a:gd name="T15" fmla="*/ 129 h 199"/>
                  <a:gd name="T16" fmla="*/ 77 w 194"/>
                  <a:gd name="T17" fmla="*/ 151 h 199"/>
                  <a:gd name="T18" fmla="*/ 45 w 194"/>
                  <a:gd name="T19" fmla="*/ 114 h 199"/>
                  <a:gd name="T20" fmla="*/ 112 w 194"/>
                  <a:gd name="T21" fmla="*/ 47 h 199"/>
                  <a:gd name="T22" fmla="*/ 146 w 194"/>
                  <a:gd name="T23" fmla="*/ 54 h 199"/>
                  <a:gd name="T24" fmla="*/ 138 w 194"/>
                  <a:gd name="T25" fmla="*/ 107 h 199"/>
                  <a:gd name="T26" fmla="*/ 145 w 194"/>
                  <a:gd name="T27" fmla="*/ 132 h 199"/>
                  <a:gd name="T28" fmla="*/ 173 w 194"/>
                  <a:gd name="T29" fmla="*/ 84 h 199"/>
                  <a:gd name="T30" fmla="*/ 104 w 194"/>
                  <a:gd name="T31" fmla="*/ 17 h 199"/>
                  <a:gd name="T32" fmla="*/ 22 w 194"/>
                  <a:gd name="T33" fmla="*/ 106 h 199"/>
                  <a:gd name="T34" fmla="*/ 95 w 194"/>
                  <a:gd name="T35" fmla="*/ 181 h 199"/>
                  <a:gd name="T36" fmla="*/ 137 w 194"/>
                  <a:gd name="T37" fmla="*/ 173 h 199"/>
                  <a:gd name="T38" fmla="*/ 142 w 194"/>
                  <a:gd name="T39" fmla="*/ 189 h 199"/>
                  <a:gd name="T40" fmla="*/ 117 w 194"/>
                  <a:gd name="T41" fmla="*/ 71 h 199"/>
                  <a:gd name="T42" fmla="*/ 108 w 194"/>
                  <a:gd name="T43" fmla="*/ 70 h 199"/>
                  <a:gd name="T44" fmla="*/ 74 w 194"/>
                  <a:gd name="T45" fmla="*/ 110 h 199"/>
                  <a:gd name="T46" fmla="*/ 88 w 194"/>
                  <a:gd name="T47" fmla="*/ 128 h 199"/>
                  <a:gd name="T48" fmla="*/ 113 w 194"/>
                  <a:gd name="T49" fmla="*/ 98 h 199"/>
                  <a:gd name="T50" fmla="*/ 117 w 194"/>
                  <a:gd name="T51" fmla="*/ 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9"/>
                    </a:moveTo>
                    <a:cubicBezTo>
                      <a:pt x="125" y="197"/>
                      <a:pt x="110" y="199"/>
                      <a:pt x="89" y="199"/>
                    </a:cubicBezTo>
                    <a:cubicBezTo>
                      <a:pt x="42" y="199"/>
                      <a:pt x="0" y="165"/>
                      <a:pt x="0" y="109"/>
                    </a:cubicBezTo>
                    <a:cubicBezTo>
                      <a:pt x="0" y="51"/>
                      <a:pt x="43" y="0"/>
                      <a:pt x="107" y="0"/>
                    </a:cubicBezTo>
                    <a:cubicBezTo>
                      <a:pt x="158" y="0"/>
                      <a:pt x="194" y="35"/>
                      <a:pt x="194" y="83"/>
                    </a:cubicBezTo>
                    <a:cubicBezTo>
                      <a:pt x="194" y="125"/>
                      <a:pt x="170" y="151"/>
                      <a:pt x="139" y="151"/>
                    </a:cubicBezTo>
                    <a:cubicBezTo>
                      <a:pt x="126" y="151"/>
                      <a:pt x="116" y="144"/>
                      <a:pt x="115" y="129"/>
                    </a:cubicBezTo>
                    <a:cubicBezTo>
                      <a:pt x="114" y="129"/>
                      <a:pt x="114" y="129"/>
                      <a:pt x="114" y="129"/>
                    </a:cubicBezTo>
                    <a:cubicBezTo>
                      <a:pt x="105" y="143"/>
                      <a:pt x="92" y="151"/>
                      <a:pt x="77" y="151"/>
                    </a:cubicBezTo>
                    <a:cubicBezTo>
                      <a:pt x="59" y="151"/>
                      <a:pt x="45" y="137"/>
                      <a:pt x="45" y="114"/>
                    </a:cubicBezTo>
                    <a:cubicBezTo>
                      <a:pt x="45" y="78"/>
                      <a:pt x="71" y="47"/>
                      <a:pt x="112" y="47"/>
                    </a:cubicBezTo>
                    <a:cubicBezTo>
                      <a:pt x="125" y="47"/>
                      <a:pt x="139" y="50"/>
                      <a:pt x="146" y="54"/>
                    </a:cubicBezTo>
                    <a:cubicBezTo>
                      <a:pt x="138" y="107"/>
                      <a:pt x="138" y="107"/>
                      <a:pt x="138" y="107"/>
                    </a:cubicBezTo>
                    <a:cubicBezTo>
                      <a:pt x="135" y="124"/>
                      <a:pt x="137" y="132"/>
                      <a:pt x="145" y="132"/>
                    </a:cubicBezTo>
                    <a:cubicBezTo>
                      <a:pt x="157" y="132"/>
                      <a:pt x="173" y="117"/>
                      <a:pt x="173" y="84"/>
                    </a:cubicBezTo>
                    <a:cubicBezTo>
                      <a:pt x="173" y="46"/>
                      <a:pt x="149" y="17"/>
                      <a:pt x="104" y="17"/>
                    </a:cubicBezTo>
                    <a:cubicBezTo>
                      <a:pt x="60" y="17"/>
                      <a:pt x="22" y="51"/>
                      <a:pt x="22" y="106"/>
                    </a:cubicBezTo>
                    <a:cubicBezTo>
                      <a:pt x="22" y="154"/>
                      <a:pt x="52" y="181"/>
                      <a:pt x="95" y="181"/>
                    </a:cubicBezTo>
                    <a:cubicBezTo>
                      <a:pt x="110" y="181"/>
                      <a:pt x="125" y="178"/>
                      <a:pt x="137" y="173"/>
                    </a:cubicBezTo>
                    <a:lnTo>
                      <a:pt x="142" y="189"/>
                    </a:lnTo>
                    <a:close/>
                    <a:moveTo>
                      <a:pt x="117" y="71"/>
                    </a:moveTo>
                    <a:cubicBezTo>
                      <a:pt x="114" y="70"/>
                      <a:pt x="111" y="70"/>
                      <a:pt x="108" y="70"/>
                    </a:cubicBezTo>
                    <a:cubicBezTo>
                      <a:pt x="89" y="70"/>
                      <a:pt x="74" y="88"/>
                      <a:pt x="74" y="110"/>
                    </a:cubicBezTo>
                    <a:cubicBezTo>
                      <a:pt x="74" y="121"/>
                      <a:pt x="79" y="128"/>
                      <a:pt x="88" y="128"/>
                    </a:cubicBezTo>
                    <a:cubicBezTo>
                      <a:pt x="99" y="128"/>
                      <a:pt x="110" y="114"/>
                      <a:pt x="113" y="98"/>
                    </a:cubicBezTo>
                    <a:lnTo>
                      <a:pt x="117"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0" name="Group 42"/>
            <p:cNvGrpSpPr/>
            <p:nvPr/>
          </p:nvGrpSpPr>
          <p:grpSpPr>
            <a:xfrm>
              <a:off x="9455598" y="4119913"/>
              <a:ext cx="1051128" cy="1015285"/>
              <a:chOff x="9759729" y="3936007"/>
              <a:chExt cx="1271865" cy="1228494"/>
            </a:xfrm>
          </p:grpSpPr>
          <p:sp>
            <p:nvSpPr>
              <p:cNvPr id="136" name="Freeform 14"/>
              <p:cNvSpPr/>
              <p:nvPr/>
            </p:nvSpPr>
            <p:spPr bwMode="auto">
              <a:xfrm>
                <a:off x="9759729" y="3936007"/>
                <a:ext cx="1271865" cy="1228494"/>
              </a:xfrm>
              <a:custGeom>
                <a:avLst/>
                <a:gdLst>
                  <a:gd name="T0" fmla="*/ 315 w 496"/>
                  <a:gd name="T1" fmla="*/ 456 h 479"/>
                  <a:gd name="T2" fmla="*/ 462 w 496"/>
                  <a:gd name="T3" fmla="*/ 184 h 479"/>
                  <a:gd name="T4" fmla="*/ 191 w 496"/>
                  <a:gd name="T5" fmla="*/ 34 h 479"/>
                  <a:gd name="T6" fmla="*/ 44 w 496"/>
                  <a:gd name="T7" fmla="*/ 307 h 479"/>
                  <a:gd name="T8" fmla="*/ 49 w 496"/>
                  <a:gd name="T9" fmla="*/ 321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2" y="184"/>
                    </a:cubicBezTo>
                    <a:cubicBezTo>
                      <a:pt x="427" y="67"/>
                      <a:pt x="306" y="0"/>
                      <a:pt x="191" y="34"/>
                    </a:cubicBezTo>
                    <a:cubicBezTo>
                      <a:pt x="75" y="68"/>
                      <a:pt x="10" y="190"/>
                      <a:pt x="44" y="307"/>
                    </a:cubicBezTo>
                    <a:cubicBezTo>
                      <a:pt x="46" y="311"/>
                      <a:pt x="47" y="316"/>
                      <a:pt x="49" y="321"/>
                    </a:cubicBezTo>
                    <a:cubicBezTo>
                      <a:pt x="0" y="420"/>
                      <a:pt x="0" y="420"/>
                      <a:pt x="0" y="420"/>
                    </a:cubicBezTo>
                    <a:cubicBezTo>
                      <a:pt x="101" y="402"/>
                      <a:pt x="101" y="402"/>
                      <a:pt x="101" y="402"/>
                    </a:cubicBezTo>
                    <a:cubicBezTo>
                      <a:pt x="156" y="456"/>
                      <a:pt x="237" y="479"/>
                      <a:pt x="315" y="456"/>
                    </a:cubicBezTo>
                    <a:close/>
                  </a:path>
                </a:pathLst>
              </a:custGeom>
              <a:solidFill>
                <a:schemeClr val="accent2"/>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Freeform 43"/>
              <p:cNvSpPr/>
              <p:nvPr/>
            </p:nvSpPr>
            <p:spPr bwMode="auto">
              <a:xfrm>
                <a:off x="10011283" y="4235270"/>
                <a:ext cx="535636" cy="518288"/>
              </a:xfrm>
              <a:custGeom>
                <a:avLst/>
                <a:gdLst>
                  <a:gd name="T0" fmla="*/ 11 w 209"/>
                  <a:gd name="T1" fmla="*/ 202 h 202"/>
                  <a:gd name="T2" fmla="*/ 26 w 209"/>
                  <a:gd name="T3" fmla="*/ 166 h 202"/>
                  <a:gd name="T4" fmla="*/ 79 w 209"/>
                  <a:gd name="T5" fmla="*/ 119 h 202"/>
                  <a:gd name="T6" fmla="*/ 52 w 209"/>
                  <a:gd name="T7" fmla="*/ 63 h 202"/>
                  <a:gd name="T8" fmla="*/ 107 w 209"/>
                  <a:gd name="T9" fmla="*/ 0 h 202"/>
                  <a:gd name="T10" fmla="*/ 159 w 209"/>
                  <a:gd name="T11" fmla="*/ 68 h 202"/>
                  <a:gd name="T12" fmla="*/ 134 w 209"/>
                  <a:gd name="T13" fmla="*/ 121 h 202"/>
                  <a:gd name="T14" fmla="*/ 190 w 209"/>
                  <a:gd name="T15" fmla="*/ 163 h 202"/>
                  <a:gd name="T16" fmla="*/ 209 w 209"/>
                  <a:gd name="T17" fmla="*/ 202 h 202"/>
                  <a:gd name="T18" fmla="*/ 11 w 209"/>
                  <a:gd name="T1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2">
                    <a:moveTo>
                      <a:pt x="11" y="202"/>
                    </a:moveTo>
                    <a:cubicBezTo>
                      <a:pt x="11" y="202"/>
                      <a:pt x="0" y="174"/>
                      <a:pt x="26" y="166"/>
                    </a:cubicBezTo>
                    <a:cubicBezTo>
                      <a:pt x="52" y="158"/>
                      <a:pt x="79" y="149"/>
                      <a:pt x="79" y="119"/>
                    </a:cubicBezTo>
                    <a:cubicBezTo>
                      <a:pt x="79" y="119"/>
                      <a:pt x="52" y="108"/>
                      <a:pt x="52" y="63"/>
                    </a:cubicBezTo>
                    <a:cubicBezTo>
                      <a:pt x="52" y="23"/>
                      <a:pt x="73" y="0"/>
                      <a:pt x="107" y="0"/>
                    </a:cubicBezTo>
                    <a:cubicBezTo>
                      <a:pt x="140" y="0"/>
                      <a:pt x="159" y="25"/>
                      <a:pt x="159" y="68"/>
                    </a:cubicBezTo>
                    <a:cubicBezTo>
                      <a:pt x="159" y="68"/>
                      <a:pt x="152" y="111"/>
                      <a:pt x="134" y="121"/>
                    </a:cubicBezTo>
                    <a:cubicBezTo>
                      <a:pt x="135" y="128"/>
                      <a:pt x="130" y="154"/>
                      <a:pt x="190" y="163"/>
                    </a:cubicBezTo>
                    <a:cubicBezTo>
                      <a:pt x="208" y="165"/>
                      <a:pt x="209" y="183"/>
                      <a:pt x="209" y="202"/>
                    </a:cubicBezTo>
                    <a:lnTo>
                      <a:pt x="11" y="20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8" name="Freeform 44"/>
              <p:cNvSpPr/>
              <p:nvPr/>
            </p:nvSpPr>
            <p:spPr bwMode="auto">
              <a:xfrm>
                <a:off x="10482946" y="4304664"/>
                <a:ext cx="345887" cy="446725"/>
              </a:xfrm>
              <a:custGeom>
                <a:avLst/>
                <a:gdLst>
                  <a:gd name="T0" fmla="*/ 40 w 135"/>
                  <a:gd name="T1" fmla="*/ 174 h 174"/>
                  <a:gd name="T2" fmla="*/ 135 w 135"/>
                  <a:gd name="T3" fmla="*/ 174 h 174"/>
                  <a:gd name="T4" fmla="*/ 119 w 135"/>
                  <a:gd name="T5" fmla="*/ 141 h 174"/>
                  <a:gd name="T6" fmla="*/ 70 w 135"/>
                  <a:gd name="T7" fmla="*/ 104 h 174"/>
                  <a:gd name="T8" fmla="*/ 92 w 135"/>
                  <a:gd name="T9" fmla="*/ 59 h 174"/>
                  <a:gd name="T10" fmla="*/ 47 w 135"/>
                  <a:gd name="T11" fmla="*/ 0 h 174"/>
                  <a:gd name="T12" fmla="*/ 0 w 135"/>
                  <a:gd name="T13" fmla="*/ 55 h 174"/>
                  <a:gd name="T14" fmla="*/ 23 w 135"/>
                  <a:gd name="T15" fmla="*/ 103 h 174"/>
                  <a:gd name="T16" fmla="*/ 14 w 135"/>
                  <a:gd name="T17" fmla="*/ 124 h 174"/>
                  <a:gd name="T18" fmla="*/ 38 w 135"/>
                  <a:gd name="T19" fmla="*/ 146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3"/>
                      <a:pt x="119" y="141"/>
                    </a:cubicBezTo>
                    <a:cubicBezTo>
                      <a:pt x="67" y="133"/>
                      <a:pt x="71" y="111"/>
                      <a:pt x="70" y="104"/>
                    </a:cubicBezTo>
                    <a:cubicBezTo>
                      <a:pt x="86" y="96"/>
                      <a:pt x="92" y="59"/>
                      <a:pt x="92" y="59"/>
                    </a:cubicBezTo>
                    <a:cubicBezTo>
                      <a:pt x="92" y="22"/>
                      <a:pt x="76" y="0"/>
                      <a:pt x="47" y="0"/>
                    </a:cubicBezTo>
                    <a:cubicBezTo>
                      <a:pt x="18" y="0"/>
                      <a:pt x="0" y="20"/>
                      <a:pt x="0" y="55"/>
                    </a:cubicBezTo>
                    <a:cubicBezTo>
                      <a:pt x="0" y="93"/>
                      <a:pt x="23" y="103"/>
                      <a:pt x="23" y="103"/>
                    </a:cubicBezTo>
                    <a:cubicBezTo>
                      <a:pt x="23" y="115"/>
                      <a:pt x="18" y="121"/>
                      <a:pt x="14" y="124"/>
                    </a:cubicBezTo>
                    <a:cubicBezTo>
                      <a:pt x="14" y="124"/>
                      <a:pt x="33" y="129"/>
                      <a:pt x="38" y="146"/>
                    </a:cubicBezTo>
                    <a:cubicBezTo>
                      <a:pt x="42" y="158"/>
                      <a:pt x="40" y="174"/>
                      <a:pt x="40" y="1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1" name="Group 46"/>
            <p:cNvGrpSpPr/>
            <p:nvPr/>
          </p:nvGrpSpPr>
          <p:grpSpPr>
            <a:xfrm>
              <a:off x="6300422" y="3401239"/>
              <a:ext cx="887141" cy="826206"/>
              <a:chOff x="5941965" y="3066412"/>
              <a:chExt cx="1073441" cy="999710"/>
            </a:xfrm>
          </p:grpSpPr>
          <p:sp>
            <p:nvSpPr>
              <p:cNvPr id="134" name="Freeform 20"/>
              <p:cNvSpPr/>
              <p:nvPr/>
            </p:nvSpPr>
            <p:spPr bwMode="auto">
              <a:xfrm>
                <a:off x="5941965" y="3066412"/>
                <a:ext cx="1073441" cy="999710"/>
              </a:xfrm>
              <a:custGeom>
                <a:avLst/>
                <a:gdLst>
                  <a:gd name="T0" fmla="*/ 311 w 419"/>
                  <a:gd name="T1" fmla="*/ 64 h 390"/>
                  <a:gd name="T2" fmla="*/ 65 w 419"/>
                  <a:gd name="T3" fmla="*/ 79 h 390"/>
                  <a:gd name="T4" fmla="*/ 77 w 419"/>
                  <a:gd name="T5" fmla="*/ 326 h 390"/>
                  <a:gd name="T6" fmla="*/ 323 w 419"/>
                  <a:gd name="T7" fmla="*/ 311 h 390"/>
                  <a:gd name="T8" fmla="*/ 331 w 419"/>
                  <a:gd name="T9" fmla="*/ 302 h 390"/>
                  <a:gd name="T10" fmla="*/ 419 w 419"/>
                  <a:gd name="T11" fmla="*/ 293 h 390"/>
                  <a:gd name="T12" fmla="*/ 364 w 419"/>
                  <a:gd name="T13" fmla="*/ 232 h 390"/>
                  <a:gd name="T14" fmla="*/ 311 w 419"/>
                  <a:gd name="T15" fmla="*/ 64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90">
                    <a:moveTo>
                      <a:pt x="311" y="64"/>
                    </a:moveTo>
                    <a:cubicBezTo>
                      <a:pt x="240" y="0"/>
                      <a:pt x="129" y="7"/>
                      <a:pt x="65" y="79"/>
                    </a:cubicBezTo>
                    <a:cubicBezTo>
                      <a:pt x="0" y="151"/>
                      <a:pt x="5" y="262"/>
                      <a:pt x="77" y="326"/>
                    </a:cubicBezTo>
                    <a:cubicBezTo>
                      <a:pt x="148" y="390"/>
                      <a:pt x="259" y="383"/>
                      <a:pt x="323" y="311"/>
                    </a:cubicBezTo>
                    <a:cubicBezTo>
                      <a:pt x="326" y="308"/>
                      <a:pt x="328" y="305"/>
                      <a:pt x="331" y="302"/>
                    </a:cubicBezTo>
                    <a:cubicBezTo>
                      <a:pt x="419" y="293"/>
                      <a:pt x="419" y="293"/>
                      <a:pt x="419" y="293"/>
                    </a:cubicBezTo>
                    <a:cubicBezTo>
                      <a:pt x="364" y="232"/>
                      <a:pt x="364" y="232"/>
                      <a:pt x="364" y="232"/>
                    </a:cubicBezTo>
                    <a:cubicBezTo>
                      <a:pt x="378" y="173"/>
                      <a:pt x="360" y="108"/>
                      <a:pt x="311" y="64"/>
                    </a:cubicBezTo>
                    <a:close/>
                  </a:path>
                </a:pathLst>
              </a:custGeom>
              <a:solidFill>
                <a:schemeClr val="accent3"/>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Freeform 45"/>
              <p:cNvSpPr/>
              <p:nvPr/>
            </p:nvSpPr>
            <p:spPr bwMode="auto">
              <a:xfrm>
                <a:off x="6159906" y="3286521"/>
                <a:ext cx="481422" cy="512866"/>
              </a:xfrm>
              <a:custGeom>
                <a:avLst/>
                <a:gdLst>
                  <a:gd name="T0" fmla="*/ 188 w 188"/>
                  <a:gd name="T1" fmla="*/ 9 h 200"/>
                  <a:gd name="T2" fmla="*/ 179 w 188"/>
                  <a:gd name="T3" fmla="*/ 0 h 200"/>
                  <a:gd name="T4" fmla="*/ 48 w 188"/>
                  <a:gd name="T5" fmla="*/ 42 h 200"/>
                  <a:gd name="T6" fmla="*/ 48 w 188"/>
                  <a:gd name="T7" fmla="*/ 154 h 200"/>
                  <a:gd name="T8" fmla="*/ 34 w 188"/>
                  <a:gd name="T9" fmla="*/ 151 h 200"/>
                  <a:gd name="T10" fmla="*/ 0 w 188"/>
                  <a:gd name="T11" fmla="*/ 176 h 200"/>
                  <a:gd name="T12" fmla="*/ 34 w 188"/>
                  <a:gd name="T13" fmla="*/ 200 h 200"/>
                  <a:gd name="T14" fmla="*/ 68 w 188"/>
                  <a:gd name="T15" fmla="*/ 176 h 200"/>
                  <a:gd name="T16" fmla="*/ 68 w 188"/>
                  <a:gd name="T17" fmla="*/ 172 h 200"/>
                  <a:gd name="T18" fmla="*/ 68 w 188"/>
                  <a:gd name="T19" fmla="*/ 80 h 200"/>
                  <a:gd name="T20" fmla="*/ 159 w 188"/>
                  <a:gd name="T21" fmla="*/ 50 h 200"/>
                  <a:gd name="T22" fmla="*/ 159 w 188"/>
                  <a:gd name="T23" fmla="*/ 120 h 200"/>
                  <a:gd name="T24" fmla="*/ 145 w 188"/>
                  <a:gd name="T25" fmla="*/ 117 h 200"/>
                  <a:gd name="T26" fmla="*/ 111 w 188"/>
                  <a:gd name="T27" fmla="*/ 142 h 200"/>
                  <a:gd name="T28" fmla="*/ 145 w 188"/>
                  <a:gd name="T29" fmla="*/ 166 h 200"/>
                  <a:gd name="T30" fmla="*/ 179 w 188"/>
                  <a:gd name="T31" fmla="*/ 142 h 200"/>
                  <a:gd name="T32" fmla="*/ 178 w 188"/>
                  <a:gd name="T33" fmla="*/ 137 h 200"/>
                  <a:gd name="T34" fmla="*/ 179 w 188"/>
                  <a:gd name="T35" fmla="*/ 137 h 200"/>
                  <a:gd name="T36" fmla="*/ 188 w 188"/>
                  <a:gd name="T3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 h="200">
                    <a:moveTo>
                      <a:pt x="188" y="9"/>
                    </a:moveTo>
                    <a:cubicBezTo>
                      <a:pt x="179" y="0"/>
                      <a:pt x="179" y="0"/>
                      <a:pt x="179" y="0"/>
                    </a:cubicBezTo>
                    <a:cubicBezTo>
                      <a:pt x="48" y="42"/>
                      <a:pt x="48" y="42"/>
                      <a:pt x="48" y="42"/>
                    </a:cubicBezTo>
                    <a:cubicBezTo>
                      <a:pt x="48" y="154"/>
                      <a:pt x="48" y="154"/>
                      <a:pt x="48" y="154"/>
                    </a:cubicBezTo>
                    <a:cubicBezTo>
                      <a:pt x="44" y="152"/>
                      <a:pt x="39" y="151"/>
                      <a:pt x="34" y="151"/>
                    </a:cubicBezTo>
                    <a:cubicBezTo>
                      <a:pt x="15" y="151"/>
                      <a:pt x="0" y="162"/>
                      <a:pt x="0" y="176"/>
                    </a:cubicBezTo>
                    <a:cubicBezTo>
                      <a:pt x="0" y="189"/>
                      <a:pt x="15" y="200"/>
                      <a:pt x="34" y="200"/>
                    </a:cubicBezTo>
                    <a:cubicBezTo>
                      <a:pt x="53" y="200"/>
                      <a:pt x="68" y="189"/>
                      <a:pt x="68" y="176"/>
                    </a:cubicBezTo>
                    <a:cubicBezTo>
                      <a:pt x="68" y="174"/>
                      <a:pt x="68" y="173"/>
                      <a:pt x="68" y="172"/>
                    </a:cubicBezTo>
                    <a:cubicBezTo>
                      <a:pt x="68" y="80"/>
                      <a:pt x="68" y="80"/>
                      <a:pt x="68" y="80"/>
                    </a:cubicBezTo>
                    <a:cubicBezTo>
                      <a:pt x="159" y="50"/>
                      <a:pt x="159" y="50"/>
                      <a:pt x="159" y="50"/>
                    </a:cubicBezTo>
                    <a:cubicBezTo>
                      <a:pt x="159" y="120"/>
                      <a:pt x="159" y="120"/>
                      <a:pt x="159" y="120"/>
                    </a:cubicBezTo>
                    <a:cubicBezTo>
                      <a:pt x="155" y="118"/>
                      <a:pt x="150" y="117"/>
                      <a:pt x="145" y="117"/>
                    </a:cubicBezTo>
                    <a:cubicBezTo>
                      <a:pt x="126" y="117"/>
                      <a:pt x="111" y="128"/>
                      <a:pt x="111" y="142"/>
                    </a:cubicBezTo>
                    <a:cubicBezTo>
                      <a:pt x="111" y="155"/>
                      <a:pt x="126" y="166"/>
                      <a:pt x="145" y="166"/>
                    </a:cubicBezTo>
                    <a:cubicBezTo>
                      <a:pt x="164" y="166"/>
                      <a:pt x="179" y="155"/>
                      <a:pt x="179" y="142"/>
                    </a:cubicBezTo>
                    <a:cubicBezTo>
                      <a:pt x="179" y="140"/>
                      <a:pt x="179" y="138"/>
                      <a:pt x="178" y="137"/>
                    </a:cubicBezTo>
                    <a:cubicBezTo>
                      <a:pt x="179" y="137"/>
                      <a:pt x="179" y="137"/>
                      <a:pt x="179" y="137"/>
                    </a:cubicBezTo>
                    <a:lnTo>
                      <a:pt x="188"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2" name="Group 49"/>
            <p:cNvGrpSpPr/>
            <p:nvPr/>
          </p:nvGrpSpPr>
          <p:grpSpPr>
            <a:xfrm>
              <a:off x="7202648" y="3165770"/>
              <a:ext cx="964206" cy="1080699"/>
              <a:chOff x="6913484" y="2576315"/>
              <a:chExt cx="1166689" cy="1307646"/>
            </a:xfrm>
          </p:grpSpPr>
          <p:sp>
            <p:nvSpPr>
              <p:cNvPr id="132" name="Freeform 10"/>
              <p:cNvSpPr/>
              <p:nvPr/>
            </p:nvSpPr>
            <p:spPr bwMode="auto">
              <a:xfrm>
                <a:off x="6913484" y="2576315"/>
                <a:ext cx="1166689" cy="1307646"/>
              </a:xfrm>
              <a:custGeom>
                <a:avLst/>
                <a:gdLst>
                  <a:gd name="T0" fmla="*/ 449 w 455"/>
                  <a:gd name="T1" fmla="*/ 209 h 510"/>
                  <a:gd name="T2" fmla="*/ 212 w 455"/>
                  <a:gd name="T3" fmla="*/ 10 h 510"/>
                  <a:gd name="T4" fmla="*/ 10 w 455"/>
                  <a:gd name="T5" fmla="*/ 245 h 510"/>
                  <a:gd name="T6" fmla="*/ 247 w 455"/>
                  <a:gd name="T7" fmla="*/ 444 h 510"/>
                  <a:gd name="T8" fmla="*/ 262 w 455"/>
                  <a:gd name="T9" fmla="*/ 442 h 510"/>
                  <a:gd name="T10" fmla="*/ 349 w 455"/>
                  <a:gd name="T11" fmla="*/ 510 h 510"/>
                  <a:gd name="T12" fmla="*/ 352 w 455"/>
                  <a:gd name="T13" fmla="*/ 408 h 510"/>
                  <a:gd name="T14" fmla="*/ 449 w 455"/>
                  <a:gd name="T15" fmla="*/ 209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10">
                    <a:moveTo>
                      <a:pt x="449" y="209"/>
                    </a:moveTo>
                    <a:cubicBezTo>
                      <a:pt x="439" y="90"/>
                      <a:pt x="333" y="0"/>
                      <a:pt x="212" y="10"/>
                    </a:cubicBezTo>
                    <a:cubicBezTo>
                      <a:pt x="91" y="20"/>
                      <a:pt x="0" y="125"/>
                      <a:pt x="10" y="245"/>
                    </a:cubicBezTo>
                    <a:cubicBezTo>
                      <a:pt x="20" y="365"/>
                      <a:pt x="126" y="454"/>
                      <a:pt x="247" y="444"/>
                    </a:cubicBezTo>
                    <a:cubicBezTo>
                      <a:pt x="252" y="444"/>
                      <a:pt x="257" y="443"/>
                      <a:pt x="262" y="442"/>
                    </a:cubicBezTo>
                    <a:cubicBezTo>
                      <a:pt x="349" y="510"/>
                      <a:pt x="349" y="510"/>
                      <a:pt x="349" y="510"/>
                    </a:cubicBezTo>
                    <a:cubicBezTo>
                      <a:pt x="352" y="408"/>
                      <a:pt x="352" y="408"/>
                      <a:pt x="352" y="408"/>
                    </a:cubicBezTo>
                    <a:cubicBezTo>
                      <a:pt x="416" y="365"/>
                      <a:pt x="455" y="291"/>
                      <a:pt x="449" y="209"/>
                    </a:cubicBezTo>
                    <a:close/>
                  </a:path>
                </a:pathLst>
              </a:custGeom>
              <a:solidFill>
                <a:schemeClr val="accent4"/>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3" name="Freeform 46"/>
              <p:cNvSpPr/>
              <p:nvPr/>
            </p:nvSpPr>
            <p:spPr bwMode="auto">
              <a:xfrm>
                <a:off x="7118413" y="2850639"/>
                <a:ext cx="669003" cy="628885"/>
              </a:xfrm>
              <a:custGeom>
                <a:avLst/>
                <a:gdLst>
                  <a:gd name="T0" fmla="*/ 245 w 261"/>
                  <a:gd name="T1" fmla="*/ 61 h 245"/>
                  <a:gd name="T2" fmla="*/ 168 w 261"/>
                  <a:gd name="T3" fmla="*/ 18 h 245"/>
                  <a:gd name="T4" fmla="*/ 122 w 261"/>
                  <a:gd name="T5" fmla="*/ 70 h 245"/>
                  <a:gd name="T6" fmla="*/ 55 w 261"/>
                  <a:gd name="T7" fmla="*/ 54 h 245"/>
                  <a:gd name="T8" fmla="*/ 17 w 261"/>
                  <a:gd name="T9" fmla="*/ 134 h 245"/>
                  <a:gd name="T10" fmla="*/ 86 w 261"/>
                  <a:gd name="T11" fmla="*/ 204 h 245"/>
                  <a:gd name="T12" fmla="*/ 179 w 261"/>
                  <a:gd name="T13" fmla="*/ 245 h 245"/>
                  <a:gd name="T14" fmla="*/ 179 w 261"/>
                  <a:gd name="T15" fmla="*/ 245 h 245"/>
                  <a:gd name="T16" fmla="*/ 179 w 261"/>
                  <a:gd name="T17" fmla="*/ 245 h 245"/>
                  <a:gd name="T18" fmla="*/ 179 w 261"/>
                  <a:gd name="T19" fmla="*/ 245 h 245"/>
                  <a:gd name="T20" fmla="*/ 179 w 261"/>
                  <a:gd name="T21" fmla="*/ 245 h 245"/>
                  <a:gd name="T22" fmla="*/ 230 w 261"/>
                  <a:gd name="T23" fmla="*/ 158 h 245"/>
                  <a:gd name="T24" fmla="*/ 245 w 261"/>
                  <a:gd name="T25" fmla="*/ 6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245">
                    <a:moveTo>
                      <a:pt x="245" y="61"/>
                    </a:moveTo>
                    <a:cubicBezTo>
                      <a:pt x="222" y="0"/>
                      <a:pt x="168" y="18"/>
                      <a:pt x="168" y="18"/>
                    </a:cubicBezTo>
                    <a:cubicBezTo>
                      <a:pt x="131" y="28"/>
                      <a:pt x="123" y="68"/>
                      <a:pt x="122" y="70"/>
                    </a:cubicBezTo>
                    <a:cubicBezTo>
                      <a:pt x="121" y="68"/>
                      <a:pt x="91" y="41"/>
                      <a:pt x="55" y="54"/>
                    </a:cubicBezTo>
                    <a:cubicBezTo>
                      <a:pt x="55" y="54"/>
                      <a:pt x="0" y="71"/>
                      <a:pt x="17" y="134"/>
                    </a:cubicBezTo>
                    <a:cubicBezTo>
                      <a:pt x="17" y="134"/>
                      <a:pt x="28" y="176"/>
                      <a:pt x="86" y="204"/>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230" y="158"/>
                      <a:pt x="230" y="158"/>
                      <a:pt x="230" y="158"/>
                    </a:cubicBezTo>
                    <a:cubicBezTo>
                      <a:pt x="261" y="101"/>
                      <a:pt x="245" y="61"/>
                      <a:pt x="245"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3" name="Group 52"/>
            <p:cNvGrpSpPr/>
            <p:nvPr/>
          </p:nvGrpSpPr>
          <p:grpSpPr>
            <a:xfrm>
              <a:off x="6232318" y="2301721"/>
              <a:ext cx="983024" cy="1076219"/>
              <a:chOff x="5859560" y="1735995"/>
              <a:chExt cx="1189459" cy="1302225"/>
            </a:xfrm>
          </p:grpSpPr>
          <p:sp>
            <p:nvSpPr>
              <p:cNvPr id="130" name="Freeform 13"/>
              <p:cNvSpPr/>
              <p:nvPr/>
            </p:nvSpPr>
            <p:spPr bwMode="auto">
              <a:xfrm>
                <a:off x="5859560" y="1735995"/>
                <a:ext cx="1189459" cy="1302225"/>
              </a:xfrm>
              <a:custGeom>
                <a:avLst/>
                <a:gdLst>
                  <a:gd name="T0" fmla="*/ 453 w 464"/>
                  <a:gd name="T1" fmla="*/ 202 h 508"/>
                  <a:gd name="T2" fmla="*/ 205 w 464"/>
                  <a:gd name="T3" fmla="*/ 17 h 508"/>
                  <a:gd name="T4" fmla="*/ 17 w 464"/>
                  <a:gd name="T5" fmla="*/ 263 h 508"/>
                  <a:gd name="T6" fmla="*/ 265 w 464"/>
                  <a:gd name="T7" fmla="*/ 448 h 508"/>
                  <a:gd name="T8" fmla="*/ 280 w 464"/>
                  <a:gd name="T9" fmla="*/ 445 h 508"/>
                  <a:gd name="T10" fmla="*/ 371 w 464"/>
                  <a:gd name="T11" fmla="*/ 508 h 508"/>
                  <a:gd name="T12" fmla="*/ 368 w 464"/>
                  <a:gd name="T13" fmla="*/ 406 h 508"/>
                  <a:gd name="T14" fmla="*/ 453 w 464"/>
                  <a:gd name="T15" fmla="*/ 20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508">
                    <a:moveTo>
                      <a:pt x="453" y="202"/>
                    </a:moveTo>
                    <a:cubicBezTo>
                      <a:pt x="436" y="83"/>
                      <a:pt x="325" y="0"/>
                      <a:pt x="205" y="17"/>
                    </a:cubicBezTo>
                    <a:cubicBezTo>
                      <a:pt x="84" y="34"/>
                      <a:pt x="0" y="144"/>
                      <a:pt x="17" y="263"/>
                    </a:cubicBezTo>
                    <a:cubicBezTo>
                      <a:pt x="34" y="382"/>
                      <a:pt x="145" y="465"/>
                      <a:pt x="265" y="448"/>
                    </a:cubicBezTo>
                    <a:cubicBezTo>
                      <a:pt x="270" y="447"/>
                      <a:pt x="275" y="446"/>
                      <a:pt x="280" y="445"/>
                    </a:cubicBezTo>
                    <a:cubicBezTo>
                      <a:pt x="371" y="508"/>
                      <a:pt x="371" y="508"/>
                      <a:pt x="371" y="508"/>
                    </a:cubicBezTo>
                    <a:cubicBezTo>
                      <a:pt x="368" y="406"/>
                      <a:pt x="368" y="406"/>
                      <a:pt x="368" y="406"/>
                    </a:cubicBezTo>
                    <a:cubicBezTo>
                      <a:pt x="429" y="359"/>
                      <a:pt x="464" y="283"/>
                      <a:pt x="453" y="202"/>
                    </a:cubicBezTo>
                    <a:close/>
                  </a:path>
                </a:pathLst>
              </a:custGeom>
              <a:solidFill>
                <a:schemeClr val="accent1"/>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1" name="Freeform 47"/>
              <p:cNvSpPr>
                <a:spLocks noEditPoints="1"/>
              </p:cNvSpPr>
              <p:nvPr/>
            </p:nvSpPr>
            <p:spPr bwMode="auto">
              <a:xfrm>
                <a:off x="6023287" y="2030921"/>
                <a:ext cx="841404" cy="702616"/>
              </a:xfrm>
              <a:custGeom>
                <a:avLst/>
                <a:gdLst>
                  <a:gd name="T0" fmla="*/ 328 w 328"/>
                  <a:gd name="T1" fmla="*/ 42 h 274"/>
                  <a:gd name="T2" fmla="*/ 163 w 328"/>
                  <a:gd name="T3" fmla="*/ 0 h 274"/>
                  <a:gd name="T4" fmla="*/ 0 w 328"/>
                  <a:gd name="T5" fmla="*/ 42 h 274"/>
                  <a:gd name="T6" fmla="*/ 1 w 328"/>
                  <a:gd name="T7" fmla="*/ 53 h 274"/>
                  <a:gd name="T8" fmla="*/ 66 w 328"/>
                  <a:gd name="T9" fmla="*/ 70 h 274"/>
                  <a:gd name="T10" fmla="*/ 66 w 328"/>
                  <a:gd name="T11" fmla="*/ 150 h 274"/>
                  <a:gd name="T12" fmla="*/ 160 w 328"/>
                  <a:gd name="T13" fmla="*/ 197 h 274"/>
                  <a:gd name="T14" fmla="*/ 261 w 328"/>
                  <a:gd name="T15" fmla="*/ 150 h 274"/>
                  <a:gd name="T16" fmla="*/ 262 w 328"/>
                  <a:gd name="T17" fmla="*/ 71 h 274"/>
                  <a:gd name="T18" fmla="*/ 266 w 328"/>
                  <a:gd name="T19" fmla="*/ 70 h 274"/>
                  <a:gd name="T20" fmla="*/ 272 w 328"/>
                  <a:gd name="T21" fmla="*/ 134 h 274"/>
                  <a:gd name="T22" fmla="*/ 269 w 328"/>
                  <a:gd name="T23" fmla="*/ 204 h 274"/>
                  <a:gd name="T24" fmla="*/ 258 w 328"/>
                  <a:gd name="T25" fmla="*/ 216 h 274"/>
                  <a:gd name="T26" fmla="*/ 267 w 328"/>
                  <a:gd name="T27" fmla="*/ 228 h 274"/>
                  <a:gd name="T28" fmla="*/ 252 w 328"/>
                  <a:gd name="T29" fmla="*/ 272 h 274"/>
                  <a:gd name="T30" fmla="*/ 256 w 328"/>
                  <a:gd name="T31" fmla="*/ 273 h 274"/>
                  <a:gd name="T32" fmla="*/ 263 w 328"/>
                  <a:gd name="T33" fmla="*/ 256 h 274"/>
                  <a:gd name="T34" fmla="*/ 259 w 328"/>
                  <a:gd name="T35" fmla="*/ 273 h 274"/>
                  <a:gd name="T36" fmla="*/ 264 w 328"/>
                  <a:gd name="T37" fmla="*/ 274 h 274"/>
                  <a:gd name="T38" fmla="*/ 266 w 328"/>
                  <a:gd name="T39" fmla="*/ 261 h 274"/>
                  <a:gd name="T40" fmla="*/ 267 w 328"/>
                  <a:gd name="T41" fmla="*/ 274 h 274"/>
                  <a:gd name="T42" fmla="*/ 272 w 328"/>
                  <a:gd name="T43" fmla="*/ 274 h 274"/>
                  <a:gd name="T44" fmla="*/ 272 w 328"/>
                  <a:gd name="T45" fmla="*/ 261 h 274"/>
                  <a:gd name="T46" fmla="*/ 274 w 328"/>
                  <a:gd name="T47" fmla="*/ 274 h 274"/>
                  <a:gd name="T48" fmla="*/ 278 w 328"/>
                  <a:gd name="T49" fmla="*/ 274 h 274"/>
                  <a:gd name="T50" fmla="*/ 276 w 328"/>
                  <a:gd name="T51" fmla="*/ 259 h 274"/>
                  <a:gd name="T52" fmla="*/ 281 w 328"/>
                  <a:gd name="T53" fmla="*/ 273 h 274"/>
                  <a:gd name="T54" fmla="*/ 284 w 328"/>
                  <a:gd name="T55" fmla="*/ 272 h 274"/>
                  <a:gd name="T56" fmla="*/ 274 w 328"/>
                  <a:gd name="T57" fmla="*/ 228 h 274"/>
                  <a:gd name="T58" fmla="*/ 283 w 328"/>
                  <a:gd name="T59" fmla="*/ 216 h 274"/>
                  <a:gd name="T60" fmla="*/ 274 w 328"/>
                  <a:gd name="T61" fmla="*/ 204 h 274"/>
                  <a:gd name="T62" fmla="*/ 277 w 328"/>
                  <a:gd name="T63" fmla="*/ 134 h 274"/>
                  <a:gd name="T64" fmla="*/ 271 w 328"/>
                  <a:gd name="T65" fmla="*/ 68 h 274"/>
                  <a:gd name="T66" fmla="*/ 327 w 328"/>
                  <a:gd name="T67" fmla="*/ 54 h 274"/>
                  <a:gd name="T68" fmla="*/ 328 w 328"/>
                  <a:gd name="T69" fmla="*/ 42 h 274"/>
                  <a:gd name="T70" fmla="*/ 162 w 328"/>
                  <a:gd name="T71" fmla="*/ 57 h 274"/>
                  <a:gd name="T72" fmla="*/ 66 w 328"/>
                  <a:gd name="T73" fmla="*/ 40 h 274"/>
                  <a:gd name="T74" fmla="*/ 162 w 328"/>
                  <a:gd name="T75" fmla="*/ 23 h 274"/>
                  <a:gd name="T76" fmla="*/ 258 w 328"/>
                  <a:gd name="T77" fmla="*/ 40 h 274"/>
                  <a:gd name="T78" fmla="*/ 162 w 328"/>
                  <a:gd name="T79"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4">
                    <a:moveTo>
                      <a:pt x="328" y="42"/>
                    </a:moveTo>
                    <a:cubicBezTo>
                      <a:pt x="163" y="0"/>
                      <a:pt x="163" y="0"/>
                      <a:pt x="163" y="0"/>
                    </a:cubicBezTo>
                    <a:cubicBezTo>
                      <a:pt x="0" y="42"/>
                      <a:pt x="0" y="42"/>
                      <a:pt x="0" y="42"/>
                    </a:cubicBezTo>
                    <a:cubicBezTo>
                      <a:pt x="1" y="53"/>
                      <a:pt x="1" y="53"/>
                      <a:pt x="1" y="53"/>
                    </a:cubicBezTo>
                    <a:cubicBezTo>
                      <a:pt x="66" y="70"/>
                      <a:pt x="66" y="70"/>
                      <a:pt x="66" y="70"/>
                    </a:cubicBezTo>
                    <a:cubicBezTo>
                      <a:pt x="66" y="150"/>
                      <a:pt x="66" y="150"/>
                      <a:pt x="66" y="150"/>
                    </a:cubicBezTo>
                    <a:cubicBezTo>
                      <a:pt x="80" y="195"/>
                      <a:pt x="160" y="197"/>
                      <a:pt x="160" y="197"/>
                    </a:cubicBezTo>
                    <a:cubicBezTo>
                      <a:pt x="253" y="196"/>
                      <a:pt x="261" y="150"/>
                      <a:pt x="261" y="150"/>
                    </a:cubicBezTo>
                    <a:cubicBezTo>
                      <a:pt x="262" y="71"/>
                      <a:pt x="262" y="71"/>
                      <a:pt x="262" y="71"/>
                    </a:cubicBezTo>
                    <a:cubicBezTo>
                      <a:pt x="266" y="70"/>
                      <a:pt x="266" y="70"/>
                      <a:pt x="266" y="70"/>
                    </a:cubicBezTo>
                    <a:cubicBezTo>
                      <a:pt x="270" y="80"/>
                      <a:pt x="274" y="99"/>
                      <a:pt x="272" y="134"/>
                    </a:cubicBezTo>
                    <a:cubicBezTo>
                      <a:pt x="269" y="182"/>
                      <a:pt x="268" y="196"/>
                      <a:pt x="269" y="204"/>
                    </a:cubicBezTo>
                    <a:cubicBezTo>
                      <a:pt x="263" y="204"/>
                      <a:pt x="258" y="210"/>
                      <a:pt x="258" y="216"/>
                    </a:cubicBezTo>
                    <a:cubicBezTo>
                      <a:pt x="258" y="222"/>
                      <a:pt x="262" y="226"/>
                      <a:pt x="267" y="228"/>
                    </a:cubicBezTo>
                    <a:cubicBezTo>
                      <a:pt x="266" y="234"/>
                      <a:pt x="261" y="251"/>
                      <a:pt x="252" y="272"/>
                    </a:cubicBezTo>
                    <a:cubicBezTo>
                      <a:pt x="256" y="273"/>
                      <a:pt x="256" y="273"/>
                      <a:pt x="256" y="273"/>
                    </a:cubicBezTo>
                    <a:cubicBezTo>
                      <a:pt x="256" y="273"/>
                      <a:pt x="262" y="260"/>
                      <a:pt x="263" y="256"/>
                    </a:cubicBezTo>
                    <a:cubicBezTo>
                      <a:pt x="262" y="259"/>
                      <a:pt x="260" y="272"/>
                      <a:pt x="259" y="273"/>
                    </a:cubicBezTo>
                    <a:cubicBezTo>
                      <a:pt x="264" y="274"/>
                      <a:pt x="264" y="274"/>
                      <a:pt x="264" y="274"/>
                    </a:cubicBezTo>
                    <a:cubicBezTo>
                      <a:pt x="264" y="274"/>
                      <a:pt x="267" y="263"/>
                      <a:pt x="266" y="261"/>
                    </a:cubicBezTo>
                    <a:cubicBezTo>
                      <a:pt x="266" y="261"/>
                      <a:pt x="267" y="273"/>
                      <a:pt x="267" y="274"/>
                    </a:cubicBezTo>
                    <a:cubicBezTo>
                      <a:pt x="272" y="274"/>
                      <a:pt x="272" y="274"/>
                      <a:pt x="272" y="274"/>
                    </a:cubicBezTo>
                    <a:cubicBezTo>
                      <a:pt x="272" y="274"/>
                      <a:pt x="271" y="263"/>
                      <a:pt x="272" y="261"/>
                    </a:cubicBezTo>
                    <a:cubicBezTo>
                      <a:pt x="272" y="261"/>
                      <a:pt x="274" y="268"/>
                      <a:pt x="274" y="274"/>
                    </a:cubicBezTo>
                    <a:cubicBezTo>
                      <a:pt x="278" y="274"/>
                      <a:pt x="278" y="274"/>
                      <a:pt x="278" y="274"/>
                    </a:cubicBezTo>
                    <a:cubicBezTo>
                      <a:pt x="278" y="274"/>
                      <a:pt x="277" y="261"/>
                      <a:pt x="276" y="259"/>
                    </a:cubicBezTo>
                    <a:cubicBezTo>
                      <a:pt x="276" y="259"/>
                      <a:pt x="280" y="266"/>
                      <a:pt x="281" y="273"/>
                    </a:cubicBezTo>
                    <a:cubicBezTo>
                      <a:pt x="284" y="272"/>
                      <a:pt x="284" y="272"/>
                      <a:pt x="284" y="272"/>
                    </a:cubicBezTo>
                    <a:cubicBezTo>
                      <a:pt x="284" y="272"/>
                      <a:pt x="277" y="237"/>
                      <a:pt x="274" y="228"/>
                    </a:cubicBezTo>
                    <a:cubicBezTo>
                      <a:pt x="279" y="226"/>
                      <a:pt x="283" y="221"/>
                      <a:pt x="283" y="216"/>
                    </a:cubicBezTo>
                    <a:cubicBezTo>
                      <a:pt x="283" y="210"/>
                      <a:pt x="279" y="205"/>
                      <a:pt x="274" y="204"/>
                    </a:cubicBezTo>
                    <a:cubicBezTo>
                      <a:pt x="274" y="196"/>
                      <a:pt x="274" y="183"/>
                      <a:pt x="277" y="134"/>
                    </a:cubicBezTo>
                    <a:cubicBezTo>
                      <a:pt x="279" y="105"/>
                      <a:pt x="277" y="83"/>
                      <a:pt x="271" y="68"/>
                    </a:cubicBezTo>
                    <a:cubicBezTo>
                      <a:pt x="327" y="54"/>
                      <a:pt x="327" y="54"/>
                      <a:pt x="327" y="54"/>
                    </a:cubicBezTo>
                    <a:lnTo>
                      <a:pt x="328" y="42"/>
                    </a:lnTo>
                    <a:close/>
                    <a:moveTo>
                      <a:pt x="162" y="57"/>
                    </a:moveTo>
                    <a:cubicBezTo>
                      <a:pt x="109" y="57"/>
                      <a:pt x="66" y="50"/>
                      <a:pt x="66" y="40"/>
                    </a:cubicBezTo>
                    <a:cubicBezTo>
                      <a:pt x="66" y="30"/>
                      <a:pt x="109" y="23"/>
                      <a:pt x="162" y="23"/>
                    </a:cubicBezTo>
                    <a:cubicBezTo>
                      <a:pt x="215" y="23"/>
                      <a:pt x="258" y="30"/>
                      <a:pt x="258" y="40"/>
                    </a:cubicBezTo>
                    <a:cubicBezTo>
                      <a:pt x="258" y="50"/>
                      <a:pt x="215" y="57"/>
                      <a:pt x="162"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4" name="Group 55"/>
            <p:cNvGrpSpPr/>
            <p:nvPr/>
          </p:nvGrpSpPr>
          <p:grpSpPr>
            <a:xfrm>
              <a:off x="9020988" y="2621630"/>
              <a:ext cx="612934" cy="675661"/>
              <a:chOff x="9233851" y="2123085"/>
              <a:chExt cx="741650" cy="817550"/>
            </a:xfrm>
          </p:grpSpPr>
          <p:sp>
            <p:nvSpPr>
              <p:cNvPr id="128" name="Freeform 16"/>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9"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5" name="Group 59"/>
            <p:cNvGrpSpPr/>
            <p:nvPr/>
          </p:nvGrpSpPr>
          <p:grpSpPr>
            <a:xfrm>
              <a:off x="8020490" y="4111471"/>
              <a:ext cx="612934" cy="675661"/>
              <a:chOff x="9233851" y="2123085"/>
              <a:chExt cx="741650" cy="817550"/>
            </a:xfrm>
          </p:grpSpPr>
          <p:sp>
            <p:nvSpPr>
              <p:cNvPr id="126" name="Freeform 16"/>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7"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2" tIns="34287" rIns="68572" bIns="34287" numCol="1" anchor="t" anchorCtr="0" compatLnSpc="1"/>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178" name="TextBox 73"/>
          <p:cNvSpPr txBox="1"/>
          <p:nvPr/>
        </p:nvSpPr>
        <p:spPr>
          <a:xfrm>
            <a:off x="1505560" y="1547586"/>
            <a:ext cx="1766753" cy="336374"/>
          </a:xfrm>
          <a:prstGeom prst="rect">
            <a:avLst/>
          </a:prstGeom>
          <a:noFill/>
        </p:spPr>
        <p:txBody>
          <a:bodyPr wrap="square" rtlCol="0">
            <a:spAutoFit/>
          </a:bodyPr>
          <a:lstStyle/>
          <a:p>
            <a:pPr>
              <a:lnSpc>
                <a:spcPct val="150000"/>
              </a:lnSpc>
            </a:pPr>
            <a:r>
              <a:rPr lang="en-US" altLang="zh-CN"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1</a:t>
            </a:r>
            <a:r>
              <a:rPr lang="zh-CN" altLang="en-US"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、保护自己隐私</a:t>
            </a:r>
            <a:endParaRPr lang="en-GB" altLang="zh-CN"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0" name="TextBox 75"/>
          <p:cNvSpPr txBox="1"/>
          <p:nvPr/>
        </p:nvSpPr>
        <p:spPr>
          <a:xfrm>
            <a:off x="1485967" y="2380711"/>
            <a:ext cx="2613508" cy="612155"/>
          </a:xfrm>
          <a:prstGeom prst="rect">
            <a:avLst/>
          </a:prstGeom>
          <a:noFill/>
        </p:spPr>
        <p:txBody>
          <a:bodyPr wrap="square" rtlCol="0">
            <a:spAutoFit/>
          </a:bodyPr>
          <a:lstStyle/>
          <a:p>
            <a:pPr>
              <a:lnSpc>
                <a:spcPct val="150000"/>
              </a:lnSpc>
            </a:pPr>
            <a:r>
              <a:rPr lang="en-US" altLang="zh-CN"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2</a:t>
            </a:r>
            <a:r>
              <a:rPr lang="zh-CN" altLang="en-US"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zh-CN" sz="1200" dirty="0">
                <a:solidFill>
                  <a:schemeClr val="accent1"/>
                </a:solidFill>
                <a:latin typeface="微软雅黑" panose="020B0503020204020204" pitchFamily="34" charset="-122"/>
                <a:ea typeface="微软雅黑" panose="020B0503020204020204" pitchFamily="34" charset="-122"/>
              </a:rPr>
              <a:t>提高警惕，留心观察 </a:t>
            </a:r>
            <a:endParaRPr lang="zh-CN" altLang="en-US" sz="1200" dirty="0">
              <a:solidFill>
                <a:schemeClr val="accent1"/>
              </a:solidFill>
              <a:latin typeface="微软雅黑" panose="020B0503020204020204" pitchFamily="34" charset="-122"/>
              <a:ea typeface="微软雅黑" panose="020B0503020204020204" pitchFamily="34" charset="-122"/>
            </a:endParaRPr>
          </a:p>
          <a:p>
            <a:pPr>
              <a:lnSpc>
                <a:spcPct val="150000"/>
              </a:lnSpc>
            </a:pPr>
            <a:endParaRPr lang="en-GB"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2" name="TextBox 77"/>
          <p:cNvSpPr txBox="1"/>
          <p:nvPr/>
        </p:nvSpPr>
        <p:spPr>
          <a:xfrm>
            <a:off x="1502102" y="3096908"/>
            <a:ext cx="2007281" cy="612155"/>
          </a:xfrm>
          <a:prstGeom prst="rect">
            <a:avLst/>
          </a:prstGeom>
          <a:noFill/>
        </p:spPr>
        <p:txBody>
          <a:bodyPr wrap="none" rtlCol="0">
            <a:spAutoFit/>
          </a:bodyPr>
          <a:lstStyle/>
          <a:p>
            <a:pPr>
              <a:lnSpc>
                <a:spcPct val="150000"/>
              </a:lnSpc>
            </a:pPr>
            <a:r>
              <a:rPr lang="en-US" altLang="zh-CN"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3</a:t>
            </a:r>
            <a:r>
              <a:rPr lang="zh-CN" altLang="en-US"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zh-CN" sz="1200" dirty="0">
                <a:solidFill>
                  <a:schemeClr val="accent1"/>
                </a:solidFill>
                <a:latin typeface="微软雅黑" panose="020B0503020204020204" pitchFamily="34" charset="-122"/>
                <a:ea typeface="微软雅黑" panose="020B0503020204020204" pitchFamily="34" charset="-122"/>
              </a:rPr>
              <a:t>不与网友发生金钱交易 </a:t>
            </a:r>
            <a:endParaRPr lang="zh-CN" altLang="en-US" sz="1200" dirty="0">
              <a:solidFill>
                <a:schemeClr val="accent1"/>
              </a:solidFill>
              <a:latin typeface="微软雅黑" panose="020B0503020204020204" pitchFamily="34" charset="-122"/>
              <a:ea typeface="微软雅黑" panose="020B0503020204020204" pitchFamily="34" charset="-122"/>
            </a:endParaRPr>
          </a:p>
          <a:p>
            <a:pPr>
              <a:lnSpc>
                <a:spcPct val="150000"/>
              </a:lnSpc>
            </a:pPr>
            <a:endParaRPr lang="en-GB" altLang="zh-CN"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4" name="TextBox 79"/>
          <p:cNvSpPr txBox="1"/>
          <p:nvPr/>
        </p:nvSpPr>
        <p:spPr>
          <a:xfrm>
            <a:off x="1516863" y="3818418"/>
            <a:ext cx="1853392" cy="336374"/>
          </a:xfrm>
          <a:prstGeom prst="rect">
            <a:avLst/>
          </a:prstGeom>
          <a:noFill/>
        </p:spPr>
        <p:txBody>
          <a:bodyPr wrap="none" rtlCol="0">
            <a:spAutoFit/>
          </a:bodyPr>
          <a:lstStyle/>
          <a:p>
            <a:pPr>
              <a:lnSpc>
                <a:spcPct val="150000"/>
              </a:lnSpc>
            </a:pPr>
            <a:r>
              <a:rPr lang="en-US" altLang="zh-CN"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4</a:t>
            </a:r>
            <a:r>
              <a:rPr lang="zh-CN" altLang="en-US" sz="12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zh-CN" sz="1200" dirty="0">
                <a:solidFill>
                  <a:schemeClr val="accent1"/>
                </a:solidFill>
                <a:latin typeface="微软雅黑" panose="020B0503020204020204" pitchFamily="34" charset="-122"/>
                <a:ea typeface="微软雅黑" panose="020B0503020204020204" pitchFamily="34" charset="-122"/>
              </a:rPr>
              <a:t>提高警惕，留心观察 </a:t>
            </a:r>
            <a:endParaRPr lang="zh-CN" altLang="en-US" sz="1200" dirty="0">
              <a:solidFill>
                <a:schemeClr val="accent1"/>
              </a:solidFill>
              <a:latin typeface="微软雅黑" panose="020B0503020204020204" pitchFamily="34" charset="-122"/>
              <a:ea typeface="微软雅黑" panose="020B0503020204020204" pitchFamily="34" charset="-122"/>
            </a:endParaRPr>
          </a:p>
        </p:txBody>
      </p:sp>
      <p:pic>
        <p:nvPicPr>
          <p:cNvPr id="75" name="图片 74">
            <a:extLst>
              <a:ext uri="{FF2B5EF4-FFF2-40B4-BE49-F238E27FC236}">
                <a16:creationId xmlns:a16="http://schemas.microsoft.com/office/drawing/2014/main" id="{D7E77781-2FDF-4BB1-B2E3-E6B66C418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161">
        <p:fade/>
      </p:transition>
    </mc:Choice>
    <mc:Fallback xmlns="">
      <p:transition spd="med" advTm="10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52" presetClass="entr" presetSubtype="0" fill="hold" grpId="0" nodeType="afterEffect">
                                  <p:stCondLst>
                                    <p:cond delay="0"/>
                                  </p:stCondLst>
                                  <p:iterate type="lt">
                                    <p:tmPct val="10000"/>
                                  </p:iterate>
                                  <p:childTnLst>
                                    <p:set>
                                      <p:cBhvr>
                                        <p:cTn id="25" dur="1" fill="hold">
                                          <p:stCondLst>
                                            <p:cond delay="0"/>
                                          </p:stCondLst>
                                        </p:cTn>
                                        <p:tgtEl>
                                          <p:spTgt spid="108"/>
                                        </p:tgtEl>
                                        <p:attrNameLst>
                                          <p:attrName>style.visibility</p:attrName>
                                        </p:attrNameLst>
                                      </p:cBhvr>
                                      <p:to>
                                        <p:strVal val="visible"/>
                                      </p:to>
                                    </p:set>
                                    <p:animScale>
                                      <p:cBhvr>
                                        <p:cTn id="26" dur="1000" decel="50000" fill="hold">
                                          <p:stCondLst>
                                            <p:cond delay="0"/>
                                          </p:stCondLst>
                                        </p:cTn>
                                        <p:tgtEl>
                                          <p:spTgt spid="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08"/>
                                        </p:tgtEl>
                                        <p:attrNameLst>
                                          <p:attrName>ppt_x</p:attrName>
                                          <p:attrName>ppt_y</p:attrName>
                                        </p:attrNameLst>
                                      </p:cBhvr>
                                    </p:animMotion>
                                    <p:animEffect transition="in" filter="fade">
                                      <p:cBhvr>
                                        <p:cTn id="28" dur="1000"/>
                                        <p:tgtEl>
                                          <p:spTgt spid="108"/>
                                        </p:tgtEl>
                                      </p:cBhvr>
                                    </p:animEffect>
                                  </p:childTnLst>
                                </p:cTn>
                              </p:par>
                            </p:childTnLst>
                          </p:cTn>
                        </p:par>
                        <p:par>
                          <p:cTn id="29" fill="hold">
                            <p:stCondLst>
                              <p:cond delay="3700"/>
                            </p:stCondLst>
                            <p:childTnLst>
                              <p:par>
                                <p:cTn id="30" presetID="27" presetClass="emph" presetSubtype="0" fill="remove" grpId="1" nodeType="afterEffect">
                                  <p:stCondLst>
                                    <p:cond delay="0"/>
                                  </p:stCondLst>
                                  <p:iterate type="lt">
                                    <p:tmPct val="10000"/>
                                  </p:iterate>
                                  <p:childTnLst>
                                    <p:animClr clrSpc="rgb" dir="cw">
                                      <p:cBhvr override="childStyle">
                                        <p:cTn id="31" dur="250" autoRev="1" fill="remove"/>
                                        <p:tgtEl>
                                          <p:spTgt spid="108"/>
                                        </p:tgtEl>
                                        <p:attrNameLst>
                                          <p:attrName>style.color</p:attrName>
                                        </p:attrNameLst>
                                      </p:cBhvr>
                                      <p:to>
                                        <a:schemeClr val="bg1"/>
                                      </p:to>
                                    </p:animClr>
                                    <p:animClr clrSpc="rgb" dir="cw">
                                      <p:cBhvr>
                                        <p:cTn id="32" dur="250" autoRev="1" fill="remove"/>
                                        <p:tgtEl>
                                          <p:spTgt spid="108"/>
                                        </p:tgtEl>
                                        <p:attrNameLst>
                                          <p:attrName>fillcolor</p:attrName>
                                        </p:attrNameLst>
                                      </p:cBhvr>
                                      <p:to>
                                        <a:schemeClr val="bg1"/>
                                      </p:to>
                                    </p:animClr>
                                    <p:set>
                                      <p:cBhvr>
                                        <p:cTn id="33" dur="250" autoRev="1" fill="remove"/>
                                        <p:tgtEl>
                                          <p:spTgt spid="108"/>
                                        </p:tgtEl>
                                        <p:attrNameLst>
                                          <p:attrName>fill.type</p:attrName>
                                        </p:attrNameLst>
                                      </p:cBhvr>
                                      <p:to>
                                        <p:strVal val="solid"/>
                                      </p:to>
                                    </p:set>
                                    <p:set>
                                      <p:cBhvr>
                                        <p:cTn id="34" dur="250" autoRev="1" fill="remove"/>
                                        <p:tgtEl>
                                          <p:spTgt spid="108"/>
                                        </p:tgtEl>
                                        <p:attrNameLst>
                                          <p:attrName>fill.on</p:attrName>
                                        </p:attrNameLst>
                                      </p:cBhvr>
                                      <p:to>
                                        <p:strVal val="true"/>
                                      </p:to>
                                    </p:set>
                                  </p:childTnLst>
                                </p:cTn>
                              </p:par>
                            </p:childTnLst>
                          </p:cTn>
                        </p:par>
                        <p:par>
                          <p:cTn id="35" fill="hold">
                            <p:stCondLst>
                              <p:cond delay="5150"/>
                            </p:stCondLst>
                            <p:childTnLst>
                              <p:par>
                                <p:cTn id="36" presetID="42" presetClass="entr" presetSubtype="0" fill="hold"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1000"/>
                                        <p:tgtEl>
                                          <p:spTgt spid="109"/>
                                        </p:tgtEl>
                                      </p:cBhvr>
                                    </p:animEffect>
                                    <p:anim calcmode="lin" valueType="num">
                                      <p:cBhvr>
                                        <p:cTn id="39" dur="1000" fill="hold"/>
                                        <p:tgtEl>
                                          <p:spTgt spid="109"/>
                                        </p:tgtEl>
                                        <p:attrNameLst>
                                          <p:attrName>ppt_x</p:attrName>
                                        </p:attrNameLst>
                                      </p:cBhvr>
                                      <p:tavLst>
                                        <p:tav tm="0">
                                          <p:val>
                                            <p:strVal val="#ppt_x"/>
                                          </p:val>
                                        </p:tav>
                                        <p:tav tm="100000">
                                          <p:val>
                                            <p:strVal val="#ppt_x"/>
                                          </p:val>
                                        </p:tav>
                                      </p:tavLst>
                                    </p:anim>
                                    <p:anim calcmode="lin" valueType="num">
                                      <p:cBhvr>
                                        <p:cTn id="40" dur="1000" fill="hold"/>
                                        <p:tgtEl>
                                          <p:spTgt spid="109"/>
                                        </p:tgtEl>
                                        <p:attrNameLst>
                                          <p:attrName>ppt_y</p:attrName>
                                        </p:attrNameLst>
                                      </p:cBhvr>
                                      <p:tavLst>
                                        <p:tav tm="0">
                                          <p:val>
                                            <p:strVal val="#ppt_y+.1"/>
                                          </p:val>
                                        </p:tav>
                                        <p:tav tm="100000">
                                          <p:val>
                                            <p:strVal val="#ppt_y"/>
                                          </p:val>
                                        </p:tav>
                                      </p:tavLst>
                                    </p:anim>
                                  </p:childTnLst>
                                </p:cTn>
                              </p:par>
                            </p:childTnLst>
                          </p:cTn>
                        </p:par>
                        <p:par>
                          <p:cTn id="41" fill="hold">
                            <p:stCondLst>
                              <p:cond delay="6150"/>
                            </p:stCondLst>
                            <p:childTnLst>
                              <p:par>
                                <p:cTn id="42" presetID="10" presetClass="entr" presetSubtype="0" fill="hold" grpId="0" nodeType="afterEffect">
                                  <p:stCondLst>
                                    <p:cond delay="0"/>
                                  </p:stCondLst>
                                  <p:childTnLst>
                                    <p:set>
                                      <p:cBhvr>
                                        <p:cTn id="43" dur="1" fill="hold">
                                          <p:stCondLst>
                                            <p:cond delay="0"/>
                                          </p:stCondLst>
                                        </p:cTn>
                                        <p:tgtEl>
                                          <p:spTgt spid="178"/>
                                        </p:tgtEl>
                                        <p:attrNameLst>
                                          <p:attrName>style.visibility</p:attrName>
                                        </p:attrNameLst>
                                      </p:cBhvr>
                                      <p:to>
                                        <p:strVal val="visible"/>
                                      </p:to>
                                    </p:set>
                                    <p:animEffect transition="in" filter="fade">
                                      <p:cBhvr>
                                        <p:cTn id="44" dur="500"/>
                                        <p:tgtEl>
                                          <p:spTgt spid="178"/>
                                        </p:tgtEl>
                                      </p:cBhvr>
                                    </p:animEffect>
                                  </p:childTnLst>
                                </p:cTn>
                              </p:par>
                            </p:childTnLst>
                          </p:cTn>
                        </p:par>
                        <p:par>
                          <p:cTn id="45" fill="hold">
                            <p:stCondLst>
                              <p:cond delay="6650"/>
                            </p:stCondLst>
                            <p:childTnLst>
                              <p:par>
                                <p:cTn id="46" presetID="10" presetClass="entr" presetSubtype="0" fill="hold" grpId="0" nodeType="afterEffect">
                                  <p:stCondLst>
                                    <p:cond delay="0"/>
                                  </p:stCondLst>
                                  <p:childTnLst>
                                    <p:set>
                                      <p:cBhvr>
                                        <p:cTn id="47" dur="1" fill="hold">
                                          <p:stCondLst>
                                            <p:cond delay="0"/>
                                          </p:stCondLst>
                                        </p:cTn>
                                        <p:tgtEl>
                                          <p:spTgt spid="180"/>
                                        </p:tgtEl>
                                        <p:attrNameLst>
                                          <p:attrName>style.visibility</p:attrName>
                                        </p:attrNameLst>
                                      </p:cBhvr>
                                      <p:to>
                                        <p:strVal val="visible"/>
                                      </p:to>
                                    </p:set>
                                    <p:animEffect transition="in" filter="fade">
                                      <p:cBhvr>
                                        <p:cTn id="48" dur="500"/>
                                        <p:tgtEl>
                                          <p:spTgt spid="180"/>
                                        </p:tgtEl>
                                      </p:cBhvr>
                                    </p:animEffect>
                                  </p:childTnLst>
                                </p:cTn>
                              </p:par>
                            </p:childTnLst>
                          </p:cTn>
                        </p:par>
                        <p:par>
                          <p:cTn id="49" fill="hold">
                            <p:stCondLst>
                              <p:cond delay="7150"/>
                            </p:stCondLst>
                            <p:childTnLst>
                              <p:par>
                                <p:cTn id="50" presetID="10" presetClass="entr" presetSubtype="0" fill="hold" grpId="0" nodeType="afterEffect">
                                  <p:stCondLst>
                                    <p:cond delay="0"/>
                                  </p:stCondLst>
                                  <p:childTnLst>
                                    <p:set>
                                      <p:cBhvr>
                                        <p:cTn id="51" dur="1" fill="hold">
                                          <p:stCondLst>
                                            <p:cond delay="0"/>
                                          </p:stCondLst>
                                        </p:cTn>
                                        <p:tgtEl>
                                          <p:spTgt spid="182"/>
                                        </p:tgtEl>
                                        <p:attrNameLst>
                                          <p:attrName>style.visibility</p:attrName>
                                        </p:attrNameLst>
                                      </p:cBhvr>
                                      <p:to>
                                        <p:strVal val="visible"/>
                                      </p:to>
                                    </p:set>
                                    <p:animEffect transition="in" filter="fade">
                                      <p:cBhvr>
                                        <p:cTn id="52" dur="500"/>
                                        <p:tgtEl>
                                          <p:spTgt spid="182"/>
                                        </p:tgtEl>
                                      </p:cBhvr>
                                    </p:animEffect>
                                  </p:childTnLst>
                                </p:cTn>
                              </p:par>
                            </p:childTnLst>
                          </p:cTn>
                        </p:par>
                        <p:par>
                          <p:cTn id="53" fill="hold">
                            <p:stCondLst>
                              <p:cond delay="7650"/>
                            </p:stCondLst>
                            <p:childTnLst>
                              <p:par>
                                <p:cTn id="54" presetID="10" presetClass="entr" presetSubtype="0" fill="hold" grpId="0" nodeType="afterEffect">
                                  <p:stCondLst>
                                    <p:cond delay="0"/>
                                  </p:stCondLst>
                                  <p:childTnLst>
                                    <p:set>
                                      <p:cBhvr>
                                        <p:cTn id="55" dur="1" fill="hold">
                                          <p:stCondLst>
                                            <p:cond delay="0"/>
                                          </p:stCondLst>
                                        </p:cTn>
                                        <p:tgtEl>
                                          <p:spTgt spid="184"/>
                                        </p:tgtEl>
                                        <p:attrNameLst>
                                          <p:attrName>style.visibility</p:attrName>
                                        </p:attrNameLst>
                                      </p:cBhvr>
                                      <p:to>
                                        <p:strVal val="visible"/>
                                      </p:to>
                                    </p:set>
                                    <p:animEffect transition="in" filter="fade">
                                      <p:cBhvr>
                                        <p:cTn id="5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08" grpId="0"/>
      <p:bldP spid="108" grpId="1"/>
      <p:bldP spid="178" grpId="0"/>
      <p:bldP spid="180" grpId="0"/>
      <p:bldP spid="182" grpId="0"/>
      <p:bldP spid="1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3119677"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just"/>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增强安全意识，提高防范技巧</a:t>
            </a:r>
          </a:p>
        </p:txBody>
      </p:sp>
      <p:sp>
        <p:nvSpPr>
          <p:cNvPr id="8" name="矩形 7"/>
          <p:cNvSpPr/>
          <p:nvPr/>
        </p:nvSpPr>
        <p:spPr>
          <a:xfrm>
            <a:off x="5785669" y="1162767"/>
            <a:ext cx="2016155" cy="53240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cs typeface="+mn-ea"/>
                <a:sym typeface="+mn-lt"/>
              </a:rPr>
              <a:t>两个方面入手</a:t>
            </a:r>
          </a:p>
        </p:txBody>
      </p:sp>
      <p:sp>
        <p:nvSpPr>
          <p:cNvPr id="10" name="矩形 9"/>
          <p:cNvSpPr/>
          <p:nvPr/>
        </p:nvSpPr>
        <p:spPr>
          <a:xfrm>
            <a:off x="1147528" y="1162767"/>
            <a:ext cx="4638144" cy="5324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kern="1800" dirty="0">
                <a:solidFill>
                  <a:schemeClr val="bg1"/>
                </a:solidFill>
                <a:latin typeface="微软雅黑" panose="020B0503020204020204" pitchFamily="34" charset="-122"/>
                <a:ea typeface="微软雅黑" panose="020B0503020204020204" pitchFamily="34" charset="-122"/>
              </a:rPr>
              <a:t>1</a:t>
            </a:r>
            <a:r>
              <a:rPr lang="zh-CN" altLang="en-US" sz="1400" b="1" kern="1800" dirty="0">
                <a:solidFill>
                  <a:schemeClr val="bg1"/>
                </a:solidFill>
                <a:latin typeface="微软雅黑" panose="020B0503020204020204" pitchFamily="34" charset="-122"/>
                <a:ea typeface="微软雅黑" panose="020B0503020204020204" pitchFamily="34" charset="-122"/>
              </a:rPr>
              <a:t>、保守自己隐私</a:t>
            </a:r>
          </a:p>
        </p:txBody>
      </p:sp>
      <p:sp>
        <p:nvSpPr>
          <p:cNvPr id="11" name="矩形 10"/>
          <p:cNvSpPr/>
          <p:nvPr/>
        </p:nvSpPr>
        <p:spPr>
          <a:xfrm>
            <a:off x="1147528" y="1935669"/>
            <a:ext cx="6654297" cy="194886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50" dirty="0">
              <a:solidFill>
                <a:schemeClr val="tx1"/>
              </a:solidFill>
              <a:cs typeface="+mn-ea"/>
              <a:sym typeface="+mn-lt"/>
            </a:endParaRPr>
          </a:p>
        </p:txBody>
      </p:sp>
      <p:sp>
        <p:nvSpPr>
          <p:cNvPr id="12" name="矩形 11"/>
          <p:cNvSpPr/>
          <p:nvPr/>
        </p:nvSpPr>
        <p:spPr>
          <a:xfrm>
            <a:off x="1294107" y="2076313"/>
            <a:ext cx="6507717" cy="1670073"/>
          </a:xfrm>
          <a:prstGeom prst="rect">
            <a:avLst/>
          </a:prstGeom>
        </p:spPr>
        <p:txBody>
          <a:bodyPr wrap="square">
            <a:spAutoFit/>
          </a:bodyPr>
          <a:lstStyle/>
          <a:p>
            <a:pPr algn="just">
              <a:lnSpc>
                <a:spcPct val="150000"/>
              </a:lnSpc>
              <a:buFont typeface="Wingdings" panose="05000000000000000000" pitchFamily="2" charset="2"/>
              <a:buNone/>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为了自己的安全，保守个人隐私最为重要。</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请不要把自己的真实姓名、家庭住址、联系方式、银行卡号等能够让别人直接找到你的信息放到网络上</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在注册一些网站或发布网络信息时，除了网站要求公开的基本个人信息外，请尽量少泄漏隐私信息</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1016295" y="4265273"/>
            <a:ext cx="7111410" cy="507831"/>
          </a:xfrm>
          <a:prstGeom prst="rect">
            <a:avLst/>
          </a:prstGeom>
        </p:spPr>
        <p:txBody>
          <a:bodyPr wrap="square">
            <a:spAutoFit/>
          </a:bodyPr>
          <a:lstStyle/>
          <a:p>
            <a:pPr algn="ctr"/>
            <a:r>
              <a:rPr lang="zh-CN" altLang="en-US" sz="2700" b="1" dirty="0">
                <a:solidFill>
                  <a:schemeClr val="accent3"/>
                </a:solidFill>
                <a:latin typeface="微软雅黑" panose="020B0503020204020204" pitchFamily="34" charset="-122"/>
                <a:ea typeface="微软雅黑" panose="020B0503020204020204" pitchFamily="34" charset="-122"/>
              </a:rPr>
              <a:t>不要把自己真实的信息发布在网络里</a:t>
            </a:r>
            <a:endParaRPr lang="zh-CN" altLang="en-US" sz="2700" dirty="0">
              <a:solidFill>
                <a:schemeClr val="accent3"/>
              </a:solidFill>
              <a:latin typeface="微软雅黑" panose="020B0503020204020204" pitchFamily="34" charset="-122"/>
              <a:ea typeface="微软雅黑" panose="020B0503020204020204" pitchFamily="34" charset="-122"/>
            </a:endParaRPr>
          </a:p>
        </p:txBody>
      </p:sp>
      <p:sp>
        <p:nvSpPr>
          <p:cNvPr id="15" name="等腰三角形 14"/>
          <p:cNvSpPr/>
          <p:nvPr/>
        </p:nvSpPr>
        <p:spPr>
          <a:xfrm rot="3600000">
            <a:off x="4308692" y="3906893"/>
            <a:ext cx="331967" cy="2861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pic>
        <p:nvPicPr>
          <p:cNvPr id="14" name="图片 13">
            <a:extLst>
              <a:ext uri="{FF2B5EF4-FFF2-40B4-BE49-F238E27FC236}">
                <a16:creationId xmlns:a16="http://schemas.microsoft.com/office/drawing/2014/main" id="{3184C047-1E46-4C65-87E1-45210ECFA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8162">
        <p:fade/>
      </p:transition>
    </mc:Choice>
    <mc:Fallback xmlns="">
      <p:transition spd="med" advTm="816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p:tgtEl>
                                              <p:spTgt spid="10"/>
                                            </p:tgtEl>
                                          </p:cBhvr>
                                        </p:animEffect>
                                        <p:anim calcmode="lin" valueType="num">
                                          <p:cBhvr>
                                            <p:cTn id="27" dur="800" fill="hold"/>
                                            <p:tgtEl>
                                              <p:spTgt spid="10"/>
                                            </p:tgtEl>
                                            <p:attrNameLst>
                                              <p:attrName>ppt_x</p:attrName>
                                            </p:attrNameLst>
                                          </p:cBhvr>
                                          <p:tavLst>
                                            <p:tav tm="0">
                                              <p:val>
                                                <p:strVal val="#ppt_x"/>
                                              </p:val>
                                            </p:tav>
                                            <p:tav tm="100000">
                                              <p:val>
                                                <p:strVal val="#ppt_x"/>
                                              </p:val>
                                            </p:tav>
                                          </p:tavLst>
                                        </p:anim>
                                        <p:anim calcmode="lin" valueType="num">
                                          <p:cBhvr>
                                            <p:cTn id="28" dur="8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1600"/>
                                </p:stCondLst>
                                <p:childTnLst>
                                  <p:par>
                                    <p:cTn id="30" presetID="31"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800" fill="hold"/>
                                            <p:tgtEl>
                                              <p:spTgt spid="8"/>
                                            </p:tgtEl>
                                            <p:attrNameLst>
                                              <p:attrName>ppt_w</p:attrName>
                                            </p:attrNameLst>
                                          </p:cBhvr>
                                          <p:tavLst>
                                            <p:tav tm="0">
                                              <p:val>
                                                <p:fltVal val="0"/>
                                              </p:val>
                                            </p:tav>
                                            <p:tav tm="100000">
                                              <p:val>
                                                <p:strVal val="#ppt_w"/>
                                              </p:val>
                                            </p:tav>
                                          </p:tavLst>
                                        </p:anim>
                                        <p:anim calcmode="lin" valueType="num">
                                          <p:cBhvr>
                                            <p:cTn id="33" dur="800" fill="hold"/>
                                            <p:tgtEl>
                                              <p:spTgt spid="8"/>
                                            </p:tgtEl>
                                            <p:attrNameLst>
                                              <p:attrName>ppt_h</p:attrName>
                                            </p:attrNameLst>
                                          </p:cBhvr>
                                          <p:tavLst>
                                            <p:tav tm="0">
                                              <p:val>
                                                <p:fltVal val="0"/>
                                              </p:val>
                                            </p:tav>
                                            <p:tav tm="100000">
                                              <p:val>
                                                <p:strVal val="#ppt_h"/>
                                              </p:val>
                                            </p:tav>
                                          </p:tavLst>
                                        </p:anim>
                                        <p:anim calcmode="lin" valueType="num">
                                          <p:cBhvr>
                                            <p:cTn id="34" dur="800" fill="hold"/>
                                            <p:tgtEl>
                                              <p:spTgt spid="8"/>
                                            </p:tgtEl>
                                            <p:attrNameLst>
                                              <p:attrName>style.rotation</p:attrName>
                                            </p:attrNameLst>
                                          </p:cBhvr>
                                          <p:tavLst>
                                            <p:tav tm="0">
                                              <p:val>
                                                <p:fltVal val="90"/>
                                              </p:val>
                                            </p:tav>
                                            <p:tav tm="100000">
                                              <p:val>
                                                <p:fltVal val="0"/>
                                              </p:val>
                                            </p:tav>
                                          </p:tavLst>
                                        </p:anim>
                                        <p:animEffect transition="in" filter="fade">
                                          <p:cBhvr>
                                            <p:cTn id="35" dur="800"/>
                                            <p:tgtEl>
                                              <p:spTgt spid="8"/>
                                            </p:tgtEl>
                                          </p:cBhvr>
                                        </p:animEffect>
                                      </p:childTnLst>
                                    </p:cTn>
                                  </p:par>
                                </p:childTnLst>
                              </p:cTn>
                            </p:par>
                            <p:par>
                              <p:cTn id="36" fill="hold">
                                <p:stCondLst>
                                  <p:cond delay="2400"/>
                                </p:stCondLst>
                                <p:childTnLst>
                                  <p:par>
                                    <p:cTn id="37" presetID="2" presetClass="entr" presetSubtype="8" fill="hold" grpId="0" nodeType="afterEffect" p14:presetBounceEnd="34000">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14:bounceEnd="34000">
                                          <p:cBhvr additive="base">
                                            <p:cTn id="39" dur="1000" fill="hold"/>
                                            <p:tgtEl>
                                              <p:spTgt spid="11"/>
                                            </p:tgtEl>
                                            <p:attrNameLst>
                                              <p:attrName>ppt_x</p:attrName>
                                            </p:attrNameLst>
                                          </p:cBhvr>
                                          <p:tavLst>
                                            <p:tav tm="0">
                                              <p:val>
                                                <p:strVal val="0-#ppt_w/2"/>
                                              </p:val>
                                            </p:tav>
                                            <p:tav tm="100000">
                                              <p:val>
                                                <p:strVal val="#ppt_x"/>
                                              </p:val>
                                            </p:tav>
                                          </p:tavLst>
                                        </p:anim>
                                        <p:anim calcmode="lin" valueType="num" p14:bounceEnd="34000">
                                          <p:cBhvr additive="base">
                                            <p:cTn id="40" dur="1000" fill="hold"/>
                                            <p:tgtEl>
                                              <p:spTgt spid="11"/>
                                            </p:tgtEl>
                                            <p:attrNameLst>
                                              <p:attrName>ppt_y</p:attrName>
                                            </p:attrNameLst>
                                          </p:cBhvr>
                                          <p:tavLst>
                                            <p:tav tm="0">
                                              <p:val>
                                                <p:strVal val="#ppt_y"/>
                                              </p:val>
                                            </p:tav>
                                            <p:tav tm="100000">
                                              <p:val>
                                                <p:strVal val="#ppt_y"/>
                                              </p:val>
                                            </p:tav>
                                          </p:tavLst>
                                        </p:anim>
                                      </p:childTnLst>
                                    </p:cTn>
                                  </p:par>
                                </p:childTnLst>
                              </p:cTn>
                            </p:par>
                            <p:par>
                              <p:cTn id="41" fill="hold">
                                <p:stCondLst>
                                  <p:cond delay="34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3900"/>
                                </p:stCondLst>
                                <p:childTnLst>
                                  <p:par>
                                    <p:cTn id="46" presetID="12" presetClass="entr" presetSubtype="1"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p:tgtEl>
                                              <p:spTgt spid="15"/>
                                            </p:tgtEl>
                                            <p:attrNameLst>
                                              <p:attrName>ppt_y</p:attrName>
                                            </p:attrNameLst>
                                          </p:cBhvr>
                                          <p:tavLst>
                                            <p:tav tm="0">
                                              <p:val>
                                                <p:strVal val="#ppt_y-#ppt_h*1.125000"/>
                                              </p:val>
                                            </p:tav>
                                            <p:tav tm="100000">
                                              <p:val>
                                                <p:strVal val="#ppt_y"/>
                                              </p:val>
                                            </p:tav>
                                          </p:tavLst>
                                        </p:anim>
                                        <p:animEffect transition="in" filter="wipe(down)">
                                          <p:cBhvr>
                                            <p:cTn id="49" dur="500"/>
                                            <p:tgtEl>
                                              <p:spTgt spid="15"/>
                                            </p:tgtEl>
                                          </p:cBhvr>
                                        </p:animEffect>
                                      </p:childTnLst>
                                    </p:cTn>
                                  </p:par>
                                </p:childTnLst>
                              </p:cTn>
                            </p:par>
                            <p:par>
                              <p:cTn id="50" fill="hold">
                                <p:stCondLst>
                                  <p:cond delay="4400"/>
                                </p:stCondLst>
                                <p:childTnLst>
                                  <p:par>
                                    <p:cTn id="51" presetID="52" presetClass="entr" presetSubtype="0" fill="hold" grpId="0" nodeType="afterEffect">
                                      <p:stCondLst>
                                        <p:cond delay="0"/>
                                      </p:stCondLst>
                                      <p:iterate type="lt">
                                        <p:tmPct val="10000"/>
                                      </p:iterate>
                                      <p:childTnLst>
                                        <p:set>
                                          <p:cBhvr>
                                            <p:cTn id="52" dur="1" fill="hold">
                                              <p:stCondLst>
                                                <p:cond delay="0"/>
                                              </p:stCondLst>
                                            </p:cTn>
                                            <p:tgtEl>
                                              <p:spTgt spid="13"/>
                                            </p:tgtEl>
                                            <p:attrNameLst>
                                              <p:attrName>style.visibility</p:attrName>
                                            </p:attrNameLst>
                                          </p:cBhvr>
                                          <p:to>
                                            <p:strVal val="visible"/>
                                          </p:to>
                                        </p:set>
                                        <p:animScale>
                                          <p:cBhvr>
                                            <p:cTn id="5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3"/>
                                            </p:tgtEl>
                                            <p:attrNameLst>
                                              <p:attrName>ppt_x</p:attrName>
                                              <p:attrName>ppt_y</p:attrName>
                                            </p:attrNameLst>
                                          </p:cBhvr>
                                        </p:animMotion>
                                        <p:animEffect transition="in" filter="fade">
                                          <p:cBhvr>
                                            <p:cTn id="55" dur="1000"/>
                                            <p:tgtEl>
                                              <p:spTgt spid="13"/>
                                            </p:tgtEl>
                                          </p:cBhvr>
                                        </p:animEffect>
                                      </p:childTnLst>
                                    </p:cTn>
                                  </p:par>
                                </p:childTnLst>
                              </p:cTn>
                            </p:par>
                            <p:par>
                              <p:cTn id="56" fill="hold">
                                <p:stCondLst>
                                  <p:cond delay="6900"/>
                                </p:stCondLst>
                                <p:childTnLst>
                                  <p:par>
                                    <p:cTn id="57" presetID="27" presetClass="emph" presetSubtype="0" fill="remove" grpId="1" nodeType="afterEffect">
                                      <p:stCondLst>
                                        <p:cond delay="0"/>
                                      </p:stCondLst>
                                      <p:iterate type="lt">
                                        <p:tmPct val="10000"/>
                                      </p:iterate>
                                      <p:childTnLst>
                                        <p:animClr clrSpc="rgb" dir="cw">
                                          <p:cBhvr override="childStyle">
                                            <p:cTn id="58" dur="250" autoRev="1" fill="remove"/>
                                            <p:tgtEl>
                                              <p:spTgt spid="13"/>
                                            </p:tgtEl>
                                            <p:attrNameLst>
                                              <p:attrName>style.color</p:attrName>
                                            </p:attrNameLst>
                                          </p:cBhvr>
                                          <p:to>
                                            <a:schemeClr val="bg1"/>
                                          </p:to>
                                        </p:animClr>
                                        <p:animClr clrSpc="rgb" dir="cw">
                                          <p:cBhvr>
                                            <p:cTn id="59" dur="250" autoRev="1" fill="remove"/>
                                            <p:tgtEl>
                                              <p:spTgt spid="13"/>
                                            </p:tgtEl>
                                            <p:attrNameLst>
                                              <p:attrName>fillcolor</p:attrName>
                                            </p:attrNameLst>
                                          </p:cBhvr>
                                          <p:to>
                                            <a:schemeClr val="bg1"/>
                                          </p:to>
                                        </p:animClr>
                                        <p:set>
                                          <p:cBhvr>
                                            <p:cTn id="60" dur="250" autoRev="1" fill="remove"/>
                                            <p:tgtEl>
                                              <p:spTgt spid="13"/>
                                            </p:tgtEl>
                                            <p:attrNameLst>
                                              <p:attrName>fill.type</p:attrName>
                                            </p:attrNameLst>
                                          </p:cBhvr>
                                          <p:to>
                                            <p:strVal val="solid"/>
                                          </p:to>
                                        </p:set>
                                        <p:set>
                                          <p:cBhvr>
                                            <p:cTn id="61"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P spid="10" grpId="0" animBg="1"/>
          <p:bldP spid="11" grpId="0" animBg="1"/>
          <p:bldP spid="12" grpId="0"/>
          <p:bldP spid="13" grpId="0"/>
          <p:bldP spid="13" grpId="1"/>
          <p:bldP spid="1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p:tgtEl>
                                              <p:spTgt spid="10"/>
                                            </p:tgtEl>
                                          </p:cBhvr>
                                        </p:animEffect>
                                        <p:anim calcmode="lin" valueType="num">
                                          <p:cBhvr>
                                            <p:cTn id="27" dur="800" fill="hold"/>
                                            <p:tgtEl>
                                              <p:spTgt spid="10"/>
                                            </p:tgtEl>
                                            <p:attrNameLst>
                                              <p:attrName>ppt_x</p:attrName>
                                            </p:attrNameLst>
                                          </p:cBhvr>
                                          <p:tavLst>
                                            <p:tav tm="0">
                                              <p:val>
                                                <p:strVal val="#ppt_x"/>
                                              </p:val>
                                            </p:tav>
                                            <p:tav tm="100000">
                                              <p:val>
                                                <p:strVal val="#ppt_x"/>
                                              </p:val>
                                            </p:tav>
                                          </p:tavLst>
                                        </p:anim>
                                        <p:anim calcmode="lin" valueType="num">
                                          <p:cBhvr>
                                            <p:cTn id="28" dur="8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1600"/>
                                </p:stCondLst>
                                <p:childTnLst>
                                  <p:par>
                                    <p:cTn id="30" presetID="31"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800" fill="hold"/>
                                            <p:tgtEl>
                                              <p:spTgt spid="8"/>
                                            </p:tgtEl>
                                            <p:attrNameLst>
                                              <p:attrName>ppt_w</p:attrName>
                                            </p:attrNameLst>
                                          </p:cBhvr>
                                          <p:tavLst>
                                            <p:tav tm="0">
                                              <p:val>
                                                <p:fltVal val="0"/>
                                              </p:val>
                                            </p:tav>
                                            <p:tav tm="100000">
                                              <p:val>
                                                <p:strVal val="#ppt_w"/>
                                              </p:val>
                                            </p:tav>
                                          </p:tavLst>
                                        </p:anim>
                                        <p:anim calcmode="lin" valueType="num">
                                          <p:cBhvr>
                                            <p:cTn id="33" dur="800" fill="hold"/>
                                            <p:tgtEl>
                                              <p:spTgt spid="8"/>
                                            </p:tgtEl>
                                            <p:attrNameLst>
                                              <p:attrName>ppt_h</p:attrName>
                                            </p:attrNameLst>
                                          </p:cBhvr>
                                          <p:tavLst>
                                            <p:tav tm="0">
                                              <p:val>
                                                <p:fltVal val="0"/>
                                              </p:val>
                                            </p:tav>
                                            <p:tav tm="100000">
                                              <p:val>
                                                <p:strVal val="#ppt_h"/>
                                              </p:val>
                                            </p:tav>
                                          </p:tavLst>
                                        </p:anim>
                                        <p:anim calcmode="lin" valueType="num">
                                          <p:cBhvr>
                                            <p:cTn id="34" dur="800" fill="hold"/>
                                            <p:tgtEl>
                                              <p:spTgt spid="8"/>
                                            </p:tgtEl>
                                            <p:attrNameLst>
                                              <p:attrName>style.rotation</p:attrName>
                                            </p:attrNameLst>
                                          </p:cBhvr>
                                          <p:tavLst>
                                            <p:tav tm="0">
                                              <p:val>
                                                <p:fltVal val="90"/>
                                              </p:val>
                                            </p:tav>
                                            <p:tav tm="100000">
                                              <p:val>
                                                <p:fltVal val="0"/>
                                              </p:val>
                                            </p:tav>
                                          </p:tavLst>
                                        </p:anim>
                                        <p:animEffect transition="in" filter="fade">
                                          <p:cBhvr>
                                            <p:cTn id="35" dur="800"/>
                                            <p:tgtEl>
                                              <p:spTgt spid="8"/>
                                            </p:tgtEl>
                                          </p:cBhvr>
                                        </p:animEffect>
                                      </p:childTnLst>
                                    </p:cTn>
                                  </p:par>
                                </p:childTnLst>
                              </p:cTn>
                            </p:par>
                            <p:par>
                              <p:cTn id="36" fill="hold">
                                <p:stCondLst>
                                  <p:cond delay="2400"/>
                                </p:stCondLst>
                                <p:childTnLst>
                                  <p:par>
                                    <p:cTn id="37" presetID="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0-#ppt_w/2"/>
                                              </p:val>
                                            </p:tav>
                                            <p:tav tm="100000">
                                              <p:val>
                                                <p:strVal val="#ppt_x"/>
                                              </p:val>
                                            </p:tav>
                                          </p:tavLst>
                                        </p:anim>
                                        <p:anim calcmode="lin" valueType="num">
                                          <p:cBhvr additive="base">
                                            <p:cTn id="40" dur="1000" fill="hold"/>
                                            <p:tgtEl>
                                              <p:spTgt spid="11"/>
                                            </p:tgtEl>
                                            <p:attrNameLst>
                                              <p:attrName>ppt_y</p:attrName>
                                            </p:attrNameLst>
                                          </p:cBhvr>
                                          <p:tavLst>
                                            <p:tav tm="0">
                                              <p:val>
                                                <p:strVal val="#ppt_y"/>
                                              </p:val>
                                            </p:tav>
                                            <p:tav tm="100000">
                                              <p:val>
                                                <p:strVal val="#ppt_y"/>
                                              </p:val>
                                            </p:tav>
                                          </p:tavLst>
                                        </p:anim>
                                      </p:childTnLst>
                                    </p:cTn>
                                  </p:par>
                                </p:childTnLst>
                              </p:cTn>
                            </p:par>
                            <p:par>
                              <p:cTn id="41" fill="hold">
                                <p:stCondLst>
                                  <p:cond delay="34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3900"/>
                                </p:stCondLst>
                                <p:childTnLst>
                                  <p:par>
                                    <p:cTn id="46" presetID="12" presetClass="entr" presetSubtype="1"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p:tgtEl>
                                              <p:spTgt spid="15"/>
                                            </p:tgtEl>
                                            <p:attrNameLst>
                                              <p:attrName>ppt_y</p:attrName>
                                            </p:attrNameLst>
                                          </p:cBhvr>
                                          <p:tavLst>
                                            <p:tav tm="0">
                                              <p:val>
                                                <p:strVal val="#ppt_y-#ppt_h*1.125000"/>
                                              </p:val>
                                            </p:tav>
                                            <p:tav tm="100000">
                                              <p:val>
                                                <p:strVal val="#ppt_y"/>
                                              </p:val>
                                            </p:tav>
                                          </p:tavLst>
                                        </p:anim>
                                        <p:animEffect transition="in" filter="wipe(down)">
                                          <p:cBhvr>
                                            <p:cTn id="49" dur="500"/>
                                            <p:tgtEl>
                                              <p:spTgt spid="15"/>
                                            </p:tgtEl>
                                          </p:cBhvr>
                                        </p:animEffect>
                                      </p:childTnLst>
                                    </p:cTn>
                                  </p:par>
                                </p:childTnLst>
                              </p:cTn>
                            </p:par>
                            <p:par>
                              <p:cTn id="50" fill="hold">
                                <p:stCondLst>
                                  <p:cond delay="4400"/>
                                </p:stCondLst>
                                <p:childTnLst>
                                  <p:par>
                                    <p:cTn id="51" presetID="52" presetClass="entr" presetSubtype="0" fill="hold" grpId="0" nodeType="afterEffect">
                                      <p:stCondLst>
                                        <p:cond delay="0"/>
                                      </p:stCondLst>
                                      <p:iterate type="lt">
                                        <p:tmPct val="10000"/>
                                      </p:iterate>
                                      <p:childTnLst>
                                        <p:set>
                                          <p:cBhvr>
                                            <p:cTn id="52" dur="1" fill="hold">
                                              <p:stCondLst>
                                                <p:cond delay="0"/>
                                              </p:stCondLst>
                                            </p:cTn>
                                            <p:tgtEl>
                                              <p:spTgt spid="13"/>
                                            </p:tgtEl>
                                            <p:attrNameLst>
                                              <p:attrName>style.visibility</p:attrName>
                                            </p:attrNameLst>
                                          </p:cBhvr>
                                          <p:to>
                                            <p:strVal val="visible"/>
                                          </p:to>
                                        </p:set>
                                        <p:animScale>
                                          <p:cBhvr>
                                            <p:cTn id="5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3"/>
                                            </p:tgtEl>
                                            <p:attrNameLst>
                                              <p:attrName>ppt_x</p:attrName>
                                              <p:attrName>ppt_y</p:attrName>
                                            </p:attrNameLst>
                                          </p:cBhvr>
                                        </p:animMotion>
                                        <p:animEffect transition="in" filter="fade">
                                          <p:cBhvr>
                                            <p:cTn id="55" dur="1000"/>
                                            <p:tgtEl>
                                              <p:spTgt spid="13"/>
                                            </p:tgtEl>
                                          </p:cBhvr>
                                        </p:animEffect>
                                      </p:childTnLst>
                                    </p:cTn>
                                  </p:par>
                                </p:childTnLst>
                              </p:cTn>
                            </p:par>
                            <p:par>
                              <p:cTn id="56" fill="hold">
                                <p:stCondLst>
                                  <p:cond delay="6900"/>
                                </p:stCondLst>
                                <p:childTnLst>
                                  <p:par>
                                    <p:cTn id="57" presetID="27" presetClass="emph" presetSubtype="0" fill="remove" grpId="1" nodeType="afterEffect">
                                      <p:stCondLst>
                                        <p:cond delay="0"/>
                                      </p:stCondLst>
                                      <p:iterate type="lt">
                                        <p:tmPct val="10000"/>
                                      </p:iterate>
                                      <p:childTnLst>
                                        <p:animClr clrSpc="rgb" dir="cw">
                                          <p:cBhvr override="childStyle">
                                            <p:cTn id="58" dur="250" autoRev="1" fill="remove"/>
                                            <p:tgtEl>
                                              <p:spTgt spid="13"/>
                                            </p:tgtEl>
                                            <p:attrNameLst>
                                              <p:attrName>style.color</p:attrName>
                                            </p:attrNameLst>
                                          </p:cBhvr>
                                          <p:to>
                                            <a:schemeClr val="bg1"/>
                                          </p:to>
                                        </p:animClr>
                                        <p:animClr clrSpc="rgb" dir="cw">
                                          <p:cBhvr>
                                            <p:cTn id="59" dur="250" autoRev="1" fill="remove"/>
                                            <p:tgtEl>
                                              <p:spTgt spid="13"/>
                                            </p:tgtEl>
                                            <p:attrNameLst>
                                              <p:attrName>fillcolor</p:attrName>
                                            </p:attrNameLst>
                                          </p:cBhvr>
                                          <p:to>
                                            <a:schemeClr val="bg1"/>
                                          </p:to>
                                        </p:animClr>
                                        <p:set>
                                          <p:cBhvr>
                                            <p:cTn id="60" dur="250" autoRev="1" fill="remove"/>
                                            <p:tgtEl>
                                              <p:spTgt spid="13"/>
                                            </p:tgtEl>
                                            <p:attrNameLst>
                                              <p:attrName>fill.type</p:attrName>
                                            </p:attrNameLst>
                                          </p:cBhvr>
                                          <p:to>
                                            <p:strVal val="solid"/>
                                          </p:to>
                                        </p:set>
                                        <p:set>
                                          <p:cBhvr>
                                            <p:cTn id="61"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P spid="10" grpId="0" animBg="1"/>
          <p:bldP spid="11" grpId="0" animBg="1"/>
          <p:bldP spid="12" grpId="0"/>
          <p:bldP spid="13" grpId="0"/>
          <p:bldP spid="13" grpId="1"/>
          <p:bldP spid="1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297774"/>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just"/>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增强安全意识，提高防范技巧</a:t>
            </a:r>
          </a:p>
        </p:txBody>
      </p:sp>
      <p:sp>
        <p:nvSpPr>
          <p:cNvPr id="33" name="矩形 32"/>
          <p:cNvSpPr/>
          <p:nvPr/>
        </p:nvSpPr>
        <p:spPr>
          <a:xfrm>
            <a:off x="364206" y="1162767"/>
            <a:ext cx="4068624" cy="5324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kern="1800" dirty="0">
                <a:solidFill>
                  <a:schemeClr val="bg1"/>
                </a:solidFill>
                <a:latin typeface="微软雅黑" panose="020B0503020204020204" pitchFamily="34" charset="-122"/>
                <a:ea typeface="微软雅黑" panose="020B0503020204020204" pitchFamily="34" charset="-122"/>
              </a:rPr>
              <a:t>2</a:t>
            </a:r>
            <a:r>
              <a:rPr lang="zh-CN" altLang="en-US" sz="1400" b="1" kern="1800" dirty="0">
                <a:solidFill>
                  <a:schemeClr val="bg1"/>
                </a:solidFill>
                <a:latin typeface="微软雅黑" panose="020B0503020204020204" pitchFamily="34" charset="-122"/>
                <a:ea typeface="微软雅黑" panose="020B0503020204020204" pitchFamily="34" charset="-122"/>
              </a:rPr>
              <a:t>、</a:t>
            </a:r>
            <a:r>
              <a:rPr lang="zh-CN" altLang="zh-CN" sz="1400" b="1" dirty="0">
                <a:solidFill>
                  <a:schemeClr val="bg1"/>
                </a:solidFill>
                <a:latin typeface="微软雅黑" panose="020B0503020204020204" pitchFamily="34" charset="-122"/>
                <a:ea typeface="微软雅黑" panose="020B0503020204020204" pitchFamily="34" charset="-122"/>
              </a:rPr>
              <a:t>提高警惕，留心观察 </a:t>
            </a:r>
            <a:endParaRPr lang="zh-CN" altLang="en-US" sz="1400" b="1" kern="1800"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354662" y="1695445"/>
            <a:ext cx="4077853" cy="247359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50" dirty="0">
              <a:solidFill>
                <a:schemeClr val="tx1"/>
              </a:solidFill>
              <a:cs typeface="+mn-ea"/>
              <a:sym typeface="+mn-lt"/>
            </a:endParaRPr>
          </a:p>
        </p:txBody>
      </p:sp>
      <p:sp>
        <p:nvSpPr>
          <p:cNvPr id="38" name="矩形 37"/>
          <p:cNvSpPr/>
          <p:nvPr/>
        </p:nvSpPr>
        <p:spPr>
          <a:xfrm>
            <a:off x="518535" y="2069828"/>
            <a:ext cx="3750106" cy="1724831"/>
          </a:xfrm>
          <a:prstGeom prst="rect">
            <a:avLst/>
          </a:prstGeom>
        </p:spPr>
        <p:txBody>
          <a:bodyPr wrap="square">
            <a:spAutoFit/>
          </a:bodyPr>
          <a:lstStyle/>
          <a:p>
            <a:pPr>
              <a:lnSpc>
                <a:spcPct val="15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对陌生人的网上交友请求，不论对方是同性或异性、出于何种理由，都要时刻保持一颗戒备之心。</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心怀不轨的人，往往不会有耐心与你慢慢沟通、交流。如果是骗子，一般都会在认识不久就提出见面、视频或与金钱有关的一些要求，</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要明白结交朋友是需要一个过程的，特别是网友，路遥方知马力。</a:t>
            </a:r>
            <a:endParaRPr lang="zh-CN" altLang="en-US" sz="1200" dirty="0"/>
          </a:p>
        </p:txBody>
      </p:sp>
      <p:sp>
        <p:nvSpPr>
          <p:cNvPr id="42" name="矩形 41"/>
          <p:cNvSpPr/>
          <p:nvPr/>
        </p:nvSpPr>
        <p:spPr>
          <a:xfrm>
            <a:off x="4742481" y="1162767"/>
            <a:ext cx="4069997" cy="5324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kern="1800" dirty="0">
                <a:solidFill>
                  <a:schemeClr val="bg1"/>
                </a:solidFill>
                <a:latin typeface="微软雅黑" panose="020B0503020204020204" pitchFamily="34" charset="-122"/>
                <a:ea typeface="微软雅黑" panose="020B0503020204020204" pitchFamily="34" charset="-122"/>
              </a:rPr>
              <a:t>3</a:t>
            </a:r>
            <a:r>
              <a:rPr lang="zh-CN" altLang="en-US" sz="1400" b="1" kern="1800"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不与网友发生金钱交易</a:t>
            </a:r>
            <a:endParaRPr lang="zh-CN" altLang="en-US" sz="1400" b="1" kern="1800"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4747504" y="1697995"/>
            <a:ext cx="4047780" cy="309426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50" dirty="0">
              <a:solidFill>
                <a:schemeClr val="tx1"/>
              </a:solidFill>
              <a:cs typeface="+mn-ea"/>
              <a:sym typeface="+mn-lt"/>
            </a:endParaRPr>
          </a:p>
        </p:txBody>
      </p:sp>
      <p:sp>
        <p:nvSpPr>
          <p:cNvPr id="44" name="矩形 43"/>
          <p:cNvSpPr/>
          <p:nvPr/>
        </p:nvSpPr>
        <p:spPr>
          <a:xfrm>
            <a:off x="4833511" y="1763323"/>
            <a:ext cx="3791954" cy="2829685"/>
          </a:xfrm>
          <a:prstGeom prst="rect">
            <a:avLst/>
          </a:prstGeom>
        </p:spPr>
        <p:txBody>
          <a:bodyPr wrap="square">
            <a:spAutoFit/>
          </a:bodyPr>
          <a:lstStyle/>
          <a:p>
            <a:pPr algn="just">
              <a:lnSpc>
                <a:spcPct val="150000"/>
              </a:lnSpc>
              <a:buFont typeface="Wingdings" panose="05000000000000000000" pitchFamily="2" charset="2"/>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建议不论金钱涉及多少，都不要与网友发生经济上的借贷关系，避免不必要的麻烦。</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有些骗子会事先给</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一点甜头，让</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相信他是很大方很讲义气的人，然后施以骗局</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还有些骗子只向</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借很少一点钱，或是让</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帮忙充几十元的电话费，</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一旦发现是个骗局，往往因为涉及金额不高，也就不再追究，让骗子钻了空子。</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因此，</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在任何情况下都不要与网友发生金钱上的往来，如果真的不可避免时，请留下借贷的字据，以备不时之需。</a:t>
            </a:r>
          </a:p>
        </p:txBody>
      </p:sp>
      <p:pic>
        <p:nvPicPr>
          <p:cNvPr id="13" name="图片 12">
            <a:extLst>
              <a:ext uri="{FF2B5EF4-FFF2-40B4-BE49-F238E27FC236}">
                <a16:creationId xmlns:a16="http://schemas.microsoft.com/office/drawing/2014/main" id="{D1FA6163-06D0-4F41-AADE-09E11ACF6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290">
        <p:fade/>
      </p:transition>
    </mc:Choice>
    <mc:Fallback xmlns="">
      <p:transition spd="med" advTm="14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800"/>
                            </p:stCondLst>
                            <p:childTnLst>
                              <p:par>
                                <p:cTn id="24" presetID="42"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800"/>
                                        <p:tgtEl>
                                          <p:spTgt spid="33"/>
                                        </p:tgtEl>
                                      </p:cBhvr>
                                    </p:animEffect>
                                    <p:anim calcmode="lin" valueType="num">
                                      <p:cBhvr>
                                        <p:cTn id="27" dur="800" fill="hold"/>
                                        <p:tgtEl>
                                          <p:spTgt spid="33"/>
                                        </p:tgtEl>
                                        <p:attrNameLst>
                                          <p:attrName>ppt_x</p:attrName>
                                        </p:attrNameLst>
                                      </p:cBhvr>
                                      <p:tavLst>
                                        <p:tav tm="0">
                                          <p:val>
                                            <p:strVal val="#ppt_x"/>
                                          </p:val>
                                        </p:tav>
                                        <p:tav tm="100000">
                                          <p:val>
                                            <p:strVal val="#ppt_x"/>
                                          </p:val>
                                        </p:tav>
                                      </p:tavLst>
                                    </p:anim>
                                    <p:anim calcmode="lin" valueType="num">
                                      <p:cBhvr>
                                        <p:cTn id="28" dur="8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600"/>
                            </p:stCondLst>
                            <p:childTnLst>
                              <p:par>
                                <p:cTn id="30" presetID="12" presetClass="entr" presetSubtype="1" fill="hold" grpId="1"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p:tgtEl>
                                          <p:spTgt spid="35"/>
                                        </p:tgtEl>
                                        <p:attrNameLst>
                                          <p:attrName>ppt_y</p:attrName>
                                        </p:attrNameLst>
                                      </p:cBhvr>
                                      <p:tavLst>
                                        <p:tav tm="0">
                                          <p:val>
                                            <p:strVal val="#ppt_y-#ppt_h*1.125000"/>
                                          </p:val>
                                        </p:tav>
                                        <p:tav tm="100000">
                                          <p:val>
                                            <p:strVal val="#ppt_y"/>
                                          </p:val>
                                        </p:tav>
                                      </p:tavLst>
                                    </p:anim>
                                    <p:animEffect transition="in" filter="wipe(down)">
                                      <p:cBhvr>
                                        <p:cTn id="33" dur="500"/>
                                        <p:tgtEl>
                                          <p:spTgt spid="35"/>
                                        </p:tgtEl>
                                      </p:cBhvr>
                                    </p:animEffect>
                                  </p:childTnLst>
                                </p:cTn>
                              </p:par>
                            </p:childTnLst>
                          </p:cTn>
                        </p:par>
                        <p:par>
                          <p:cTn id="34" fill="hold">
                            <p:stCondLst>
                              <p:cond delay="2100"/>
                            </p:stCondLst>
                            <p:childTnLst>
                              <p:par>
                                <p:cTn id="35" presetID="53" presetClass="entr" presetSubtype="16" fill="hold" grpId="0" nodeType="afterEffect">
                                  <p:stCondLst>
                                    <p:cond delay="0"/>
                                  </p:stCondLst>
                                  <p:iterate type="lt">
                                    <p:tmPct val="10000"/>
                                  </p:iterate>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9200"/>
                            </p:stCondLst>
                            <p:childTnLst>
                              <p:par>
                                <p:cTn id="41" presetID="42"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800"/>
                                        <p:tgtEl>
                                          <p:spTgt spid="42"/>
                                        </p:tgtEl>
                                      </p:cBhvr>
                                    </p:animEffect>
                                    <p:anim calcmode="lin" valueType="num">
                                      <p:cBhvr>
                                        <p:cTn id="44" dur="800" fill="hold"/>
                                        <p:tgtEl>
                                          <p:spTgt spid="42"/>
                                        </p:tgtEl>
                                        <p:attrNameLst>
                                          <p:attrName>ppt_x</p:attrName>
                                        </p:attrNameLst>
                                      </p:cBhvr>
                                      <p:tavLst>
                                        <p:tav tm="0">
                                          <p:val>
                                            <p:strVal val="#ppt_x"/>
                                          </p:val>
                                        </p:tav>
                                        <p:tav tm="100000">
                                          <p:val>
                                            <p:strVal val="#ppt_x"/>
                                          </p:val>
                                        </p:tav>
                                      </p:tavLst>
                                    </p:anim>
                                    <p:anim calcmode="lin" valueType="num">
                                      <p:cBhvr>
                                        <p:cTn id="45" dur="800" fill="hold"/>
                                        <p:tgtEl>
                                          <p:spTgt spid="42"/>
                                        </p:tgtEl>
                                        <p:attrNameLst>
                                          <p:attrName>ppt_y</p:attrName>
                                        </p:attrNameLst>
                                      </p:cBhvr>
                                      <p:tavLst>
                                        <p:tav tm="0">
                                          <p:val>
                                            <p:strVal val="#ppt_y+.1"/>
                                          </p:val>
                                        </p:tav>
                                        <p:tav tm="100000">
                                          <p:val>
                                            <p:strVal val="#ppt_y"/>
                                          </p:val>
                                        </p:tav>
                                      </p:tavLst>
                                    </p:anim>
                                  </p:childTnLst>
                                </p:cTn>
                              </p:par>
                            </p:childTnLst>
                          </p:cTn>
                        </p:par>
                        <p:par>
                          <p:cTn id="46" fill="hold">
                            <p:stCondLst>
                              <p:cond delay="10000"/>
                            </p:stCondLst>
                            <p:childTnLst>
                              <p:par>
                                <p:cTn id="47" presetID="12" presetClass="entr" presetSubtype="1"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p:tgtEl>
                                          <p:spTgt spid="43"/>
                                        </p:tgtEl>
                                        <p:attrNameLst>
                                          <p:attrName>ppt_y</p:attrName>
                                        </p:attrNameLst>
                                      </p:cBhvr>
                                      <p:tavLst>
                                        <p:tav tm="0">
                                          <p:val>
                                            <p:strVal val="#ppt_y-#ppt_h*1.125000"/>
                                          </p:val>
                                        </p:tav>
                                        <p:tav tm="100000">
                                          <p:val>
                                            <p:strVal val="#ppt_y"/>
                                          </p:val>
                                        </p:tav>
                                      </p:tavLst>
                                    </p:anim>
                                    <p:animEffect transition="in" filter="wipe(down)">
                                      <p:cBhvr>
                                        <p:cTn id="50" dur="500"/>
                                        <p:tgtEl>
                                          <p:spTgt spid="43"/>
                                        </p:tgtEl>
                                      </p:cBhvr>
                                    </p:animEffect>
                                  </p:childTnLst>
                                </p:cTn>
                              </p:par>
                            </p:childTnLst>
                          </p:cTn>
                        </p:par>
                        <p:par>
                          <p:cTn id="51" fill="hold">
                            <p:stCondLst>
                              <p:cond delay="10500"/>
                            </p:stCondLst>
                            <p:childTnLst>
                              <p:par>
                                <p:cTn id="52" presetID="53" presetClass="entr" presetSubtype="16" fill="hold" grpId="0" nodeType="afterEffect">
                                  <p:stCondLst>
                                    <p:cond delay="0"/>
                                  </p:stCondLst>
                                  <p:iterate type="lt">
                                    <p:tmPct val="10000"/>
                                  </p:iterate>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fltVal val="0"/>
                                          </p:val>
                                        </p:tav>
                                        <p:tav tm="100000">
                                          <p:val>
                                            <p:strVal val="#ppt_w"/>
                                          </p:val>
                                        </p:tav>
                                      </p:tavLst>
                                    </p:anim>
                                    <p:anim calcmode="lin" valueType="num">
                                      <p:cBhvr>
                                        <p:cTn id="55" dur="500" fill="hold"/>
                                        <p:tgtEl>
                                          <p:spTgt spid="44"/>
                                        </p:tgtEl>
                                        <p:attrNameLst>
                                          <p:attrName>ppt_h</p:attrName>
                                        </p:attrNameLst>
                                      </p:cBhvr>
                                      <p:tavLst>
                                        <p:tav tm="0">
                                          <p:val>
                                            <p:fltVal val="0"/>
                                          </p:val>
                                        </p:tav>
                                        <p:tav tm="100000">
                                          <p:val>
                                            <p:strVal val="#ppt_h"/>
                                          </p:val>
                                        </p:tav>
                                      </p:tavLst>
                                    </p:anim>
                                    <p:animEffect transition="in" filter="fade">
                                      <p:cBhvr>
                                        <p:cTn id="5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33" grpId="0" animBg="1"/>
      <p:bldP spid="35" grpId="1" animBg="1"/>
      <p:bldP spid="38" grpId="0"/>
      <p:bldP spid="42" grpId="0" animBg="1"/>
      <p:bldP spid="43" grpId="0" animBg="1"/>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5" name="矩形 4"/>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6" name="直接连接符 5"/>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ubtitle 9"/>
          <p:cNvSpPr txBox="1"/>
          <p:nvPr/>
        </p:nvSpPr>
        <p:spPr>
          <a:xfrm>
            <a:off x="708404" y="216289"/>
            <a:ext cx="2685865" cy="297774"/>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just"/>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增强安全意识，提高防范技巧</a:t>
            </a:r>
          </a:p>
        </p:txBody>
      </p:sp>
      <p:sp>
        <p:nvSpPr>
          <p:cNvPr id="18" name="矩形 17"/>
          <p:cNvSpPr/>
          <p:nvPr/>
        </p:nvSpPr>
        <p:spPr>
          <a:xfrm>
            <a:off x="1166371" y="1281997"/>
            <a:ext cx="6968612" cy="17646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sp>
        <p:nvSpPr>
          <p:cNvPr id="19" name="矩形 18"/>
          <p:cNvSpPr/>
          <p:nvPr/>
        </p:nvSpPr>
        <p:spPr>
          <a:xfrm>
            <a:off x="1450369" y="1525382"/>
            <a:ext cx="6243262" cy="1721690"/>
          </a:xfrm>
          <a:prstGeom prst="rect">
            <a:avLst/>
          </a:prstGeom>
        </p:spPr>
        <p:txBody>
          <a:bodyPr wrap="square">
            <a:spAutoFit/>
          </a:bodyPr>
          <a:lstStyle/>
          <a:p>
            <a:pPr>
              <a:lnSpc>
                <a:spcPct val="150000"/>
              </a:lnSpc>
              <a:buFont typeface="Wingdings" panose="05000000000000000000" pitchFamily="2" charset="2"/>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如果对网友不是很了解请尽量避免与网友会面。如果感觉时机成熟可以见面时，无论是首次见面还是随后的约会，都要将约会的时间、地点和场所的主动权握在自己的手里。</a:t>
            </a:r>
          </a:p>
          <a:p>
            <a:pPr>
              <a:lnSpc>
                <a:spcPct val="150000"/>
              </a:lnSpc>
              <a:buFont typeface="Wingdings" panose="05000000000000000000" pitchFamily="2" charset="2"/>
              <a:buNone/>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随着生活方式的转变和生活节奏的加快，现代人交友的方式和途径大别于以前，网络交友作为</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青年人</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新的交友方式，</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青年人</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务必要提高防范意识、保护个人隐私、把握交友尺度。</a:t>
            </a:r>
          </a:p>
          <a:p>
            <a:pPr>
              <a:lnSpc>
                <a:spcPct val="150000"/>
              </a:lnSpc>
              <a:buFont typeface="Wingdings" panose="05000000000000000000" pitchFamily="2" charset="2"/>
              <a:buNone/>
            </a:pP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98666" y="1017087"/>
            <a:ext cx="9698688" cy="484581"/>
            <a:chOff x="-266545" y="1355576"/>
            <a:chExt cx="12934951" cy="646276"/>
          </a:xfrm>
        </p:grpSpPr>
        <p:sp>
          <p:nvSpPr>
            <p:cNvPr id="21" name="圆角矩形 20"/>
            <p:cNvSpPr/>
            <p:nvPr/>
          </p:nvSpPr>
          <p:spPr>
            <a:xfrm>
              <a:off x="2251022" y="1355576"/>
              <a:ext cx="7899817" cy="6462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latin typeface="微软雅黑" panose="020B0503020204020204" pitchFamily="34" charset="-122"/>
                <a:ea typeface="微软雅黑" panose="020B0503020204020204" pitchFamily="34" charset="-122"/>
              </a:endParaRPr>
            </a:p>
          </p:txBody>
        </p:sp>
        <p:sp>
          <p:nvSpPr>
            <p:cNvPr id="22" name="矩形 21"/>
            <p:cNvSpPr/>
            <p:nvPr/>
          </p:nvSpPr>
          <p:spPr>
            <a:xfrm>
              <a:off x="-266545" y="1370567"/>
              <a:ext cx="12934951" cy="553893"/>
            </a:xfrm>
            <a:prstGeom prst="rect">
              <a:avLst/>
            </a:prstGeom>
            <a:noFill/>
          </p:spPr>
          <p:txBody>
            <a:bodyPr wrap="square" lIns="68523" tIns="34261" rIns="68523" bIns="34261" rtlCol="0">
              <a:spAutoFit/>
            </a:bodyPr>
            <a:lstStyle/>
            <a:p>
              <a:pPr algn="ctr"/>
              <a:r>
                <a:rPr lang="en-US" altLang="zh-CN" sz="2250" b="1" kern="1800" dirty="0">
                  <a:solidFill>
                    <a:schemeClr val="bg1"/>
                  </a:solidFill>
                  <a:latin typeface="微软雅黑" panose="020B0503020204020204" pitchFamily="34" charset="-122"/>
                  <a:ea typeface="微软雅黑" panose="020B0503020204020204" pitchFamily="34" charset="-122"/>
                </a:rPr>
                <a:t>4</a:t>
              </a:r>
              <a:r>
                <a:rPr lang="zh-CN" altLang="en-US" sz="2250" b="1" kern="1800" dirty="0">
                  <a:solidFill>
                    <a:schemeClr val="bg1"/>
                  </a:solidFill>
                  <a:latin typeface="微软雅黑" panose="020B0503020204020204" pitchFamily="34" charset="-122"/>
                  <a:ea typeface="微软雅黑" panose="020B0503020204020204" pitchFamily="34" charset="-122"/>
                </a:rPr>
                <a:t>、控制约会的时间、地点和尺度</a:t>
              </a:r>
            </a:p>
          </p:txBody>
        </p:sp>
      </p:grpSp>
      <p:sp>
        <p:nvSpPr>
          <p:cNvPr id="23" name="矩形 22"/>
          <p:cNvSpPr/>
          <p:nvPr/>
        </p:nvSpPr>
        <p:spPr>
          <a:xfrm>
            <a:off x="1872403" y="3891504"/>
            <a:ext cx="5402548" cy="507703"/>
          </a:xfrm>
          <a:prstGeom prst="rect">
            <a:avLst/>
          </a:prstGeom>
        </p:spPr>
        <p:txBody>
          <a:bodyPr wrap="square">
            <a:spAutoFit/>
          </a:bodyPr>
          <a:lstStyle/>
          <a:p>
            <a:pPr algn="ctr"/>
            <a:r>
              <a:rPr lang="zh-CN" altLang="en-US" sz="2700" b="1" dirty="0">
                <a:solidFill>
                  <a:schemeClr val="accent3"/>
                </a:solidFill>
                <a:latin typeface="微软雅黑" panose="020B0503020204020204" pitchFamily="34" charset="-122"/>
                <a:ea typeface="微软雅黑" panose="020B0503020204020204" pitchFamily="34" charset="-122"/>
              </a:rPr>
              <a:t>保护个人隐私，把握交友尺寸</a:t>
            </a:r>
          </a:p>
        </p:txBody>
      </p:sp>
      <p:sp>
        <p:nvSpPr>
          <p:cNvPr id="24" name="矩形 23"/>
          <p:cNvSpPr/>
          <p:nvPr/>
        </p:nvSpPr>
        <p:spPr>
          <a:xfrm>
            <a:off x="2634744" y="3123163"/>
            <a:ext cx="4031873" cy="323165"/>
          </a:xfrm>
          <a:prstGeom prst="rect">
            <a:avLst/>
          </a:prstGeom>
        </p:spPr>
        <p:txBody>
          <a:bodyPr wrap="none">
            <a:spAutoFit/>
          </a:bodyPr>
          <a:lstStyle/>
          <a:p>
            <a:pPr algn="ctr"/>
            <a:r>
              <a:rPr lang="zh-CN" altLang="en-US" sz="1500" b="1" dirty="0">
                <a:solidFill>
                  <a:schemeClr val="accent3"/>
                </a:solidFill>
                <a:latin typeface="微软雅黑" panose="020B0503020204020204" pitchFamily="34" charset="-122"/>
                <a:ea typeface="微软雅黑" panose="020B0503020204020204" pitchFamily="34" charset="-122"/>
              </a:rPr>
              <a:t>增强安全知识，提高防范技巧的具体要求就是</a:t>
            </a:r>
            <a:endParaRPr lang="zh-CN" altLang="en-US" sz="1500" dirty="0">
              <a:solidFill>
                <a:schemeClr val="accent3"/>
              </a:solidFill>
              <a:latin typeface="微软雅黑" panose="020B0503020204020204" pitchFamily="34" charset="-122"/>
              <a:ea typeface="微软雅黑" panose="020B0503020204020204" pitchFamily="34" charset="-122"/>
            </a:endParaRPr>
          </a:p>
        </p:txBody>
      </p:sp>
      <p:sp>
        <p:nvSpPr>
          <p:cNvPr id="25" name="等腰三角形 24"/>
          <p:cNvSpPr/>
          <p:nvPr/>
        </p:nvSpPr>
        <p:spPr>
          <a:xfrm rot="3600000">
            <a:off x="4484694" y="3488832"/>
            <a:ext cx="331967" cy="2861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solidFill>
                <a:schemeClr val="accent3"/>
              </a:solidFill>
            </a:endParaRPr>
          </a:p>
        </p:txBody>
      </p:sp>
      <p:pic>
        <p:nvPicPr>
          <p:cNvPr id="15" name="图片 14">
            <a:extLst>
              <a:ext uri="{FF2B5EF4-FFF2-40B4-BE49-F238E27FC236}">
                <a16:creationId xmlns:a16="http://schemas.microsoft.com/office/drawing/2014/main" id="{F79A92AB-7908-4CEF-A0D6-DED1E3501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551">
        <p:fade/>
      </p:transition>
    </mc:Choice>
    <mc:Fallback xmlns="">
      <p:transition spd="med" advTm="14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 calcmode="lin" valueType="num">
                                      <p:cBhvr>
                                        <p:cTn id="9" dur="300" fill="hold"/>
                                        <p:tgtEl>
                                          <p:spTgt spid="4"/>
                                        </p:tgtEl>
                                        <p:attrNameLst>
                                          <p:attrName>style.rotation</p:attrName>
                                        </p:attrNameLst>
                                      </p:cBhvr>
                                      <p:tavLst>
                                        <p:tav tm="0">
                                          <p:val>
                                            <p:fltVal val="90"/>
                                          </p:val>
                                        </p:tav>
                                        <p:tav tm="100000">
                                          <p:val>
                                            <p:fltVal val="0"/>
                                          </p:val>
                                        </p:tav>
                                      </p:tavLst>
                                    </p:anim>
                                    <p:animEffect transition="in" filter="fade">
                                      <p:cBhvr>
                                        <p:cTn id="10" dur="3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 calcmode="lin" valueType="num">
                                      <p:cBhvr>
                                        <p:cTn id="15" dur="300" fill="hold"/>
                                        <p:tgtEl>
                                          <p:spTgt spid="5"/>
                                        </p:tgtEl>
                                        <p:attrNameLst>
                                          <p:attrName>style.rotation</p:attrName>
                                        </p:attrNameLst>
                                      </p:cBhvr>
                                      <p:tavLst>
                                        <p:tav tm="0">
                                          <p:val>
                                            <p:fltVal val="90"/>
                                          </p:val>
                                        </p:tav>
                                        <p:tav tm="100000">
                                          <p:val>
                                            <p:fltVal val="0"/>
                                          </p:val>
                                        </p:tav>
                                      </p:tavLst>
                                    </p:anim>
                                    <p:animEffect transition="in" filter="fade">
                                      <p:cBhvr>
                                        <p:cTn id="16" dur="3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par>
                                <p:cTn id="20" presetID="22" presetClass="entr" presetSubtype="8"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100" fill="hold"/>
                                        <p:tgtEl>
                                          <p:spTgt spid="20"/>
                                        </p:tgtEl>
                                        <p:attrNameLst>
                                          <p:attrName>ppt_w</p:attrName>
                                        </p:attrNameLst>
                                      </p:cBhvr>
                                      <p:tavLst>
                                        <p:tav tm="0">
                                          <p:val>
                                            <p:fltVal val="0"/>
                                          </p:val>
                                        </p:tav>
                                        <p:tav tm="100000">
                                          <p:val>
                                            <p:strVal val="#ppt_w"/>
                                          </p:val>
                                        </p:tav>
                                      </p:tavLst>
                                    </p:anim>
                                    <p:anim calcmode="lin" valueType="num">
                                      <p:cBhvr>
                                        <p:cTn id="26" dur="1100" fill="hold"/>
                                        <p:tgtEl>
                                          <p:spTgt spid="20"/>
                                        </p:tgtEl>
                                        <p:attrNameLst>
                                          <p:attrName>ppt_h</p:attrName>
                                        </p:attrNameLst>
                                      </p:cBhvr>
                                      <p:tavLst>
                                        <p:tav tm="0">
                                          <p:val>
                                            <p:fltVal val="0"/>
                                          </p:val>
                                        </p:tav>
                                        <p:tav tm="100000">
                                          <p:val>
                                            <p:strVal val="#ppt_h"/>
                                          </p:val>
                                        </p:tav>
                                      </p:tavLst>
                                    </p:anim>
                                    <p:animEffect transition="in" filter="fade">
                                      <p:cBhvr>
                                        <p:cTn id="27" dur="1100"/>
                                        <p:tgtEl>
                                          <p:spTgt spid="20"/>
                                        </p:tgtEl>
                                      </p:cBhvr>
                                    </p:animEffect>
                                  </p:childTnLst>
                                </p:cTn>
                              </p:par>
                            </p:childTnLst>
                          </p:cTn>
                        </p:par>
                        <p:par>
                          <p:cTn id="28" fill="hold">
                            <p:stCondLst>
                              <p:cond delay="1100"/>
                            </p:stCondLst>
                            <p:childTnLst>
                              <p:par>
                                <p:cTn id="29" presetID="16" presetClass="entr" presetSubtype="2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par>
                          <p:cTn id="32" fill="hold">
                            <p:stCondLst>
                              <p:cond delay="1600"/>
                            </p:stCondLst>
                            <p:childTnLst>
                              <p:par>
                                <p:cTn id="33" presetID="53" presetClass="entr" presetSubtype="16" fill="hold" grpId="0" nodeType="afterEffect">
                                  <p:stCondLst>
                                    <p:cond delay="0"/>
                                  </p:stCondLst>
                                  <p:iterate type="lt">
                                    <p:tmPct val="10000"/>
                                  </p:iterate>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9750"/>
                            </p:stCondLst>
                            <p:childTnLst>
                              <p:par>
                                <p:cTn id="39" presetID="47"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10750"/>
                            </p:stCondLst>
                            <p:childTnLst>
                              <p:par>
                                <p:cTn id="45" presetID="12" presetClass="entr" presetSubtype="1"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p:tgtEl>
                                          <p:spTgt spid="25"/>
                                        </p:tgtEl>
                                        <p:attrNameLst>
                                          <p:attrName>ppt_y</p:attrName>
                                        </p:attrNameLst>
                                      </p:cBhvr>
                                      <p:tavLst>
                                        <p:tav tm="0">
                                          <p:val>
                                            <p:strVal val="#ppt_y-#ppt_h*1.125000"/>
                                          </p:val>
                                        </p:tav>
                                        <p:tav tm="100000">
                                          <p:val>
                                            <p:strVal val="#ppt_y"/>
                                          </p:val>
                                        </p:tav>
                                      </p:tavLst>
                                    </p:anim>
                                    <p:animEffect transition="in" filter="wipe(down)">
                                      <p:cBhvr>
                                        <p:cTn id="48" dur="500"/>
                                        <p:tgtEl>
                                          <p:spTgt spid="25"/>
                                        </p:tgtEl>
                                      </p:cBhvr>
                                    </p:animEffect>
                                  </p:childTnLst>
                                </p:cTn>
                              </p:par>
                            </p:childTnLst>
                          </p:cTn>
                        </p:par>
                        <p:par>
                          <p:cTn id="49" fill="hold">
                            <p:stCondLst>
                              <p:cond delay="11250"/>
                            </p:stCondLst>
                            <p:childTnLst>
                              <p:par>
                                <p:cTn id="50" presetID="52" presetClass="entr" presetSubtype="0" fill="hold" grpId="0" nodeType="afterEffect">
                                  <p:stCondLst>
                                    <p:cond delay="0"/>
                                  </p:stCondLst>
                                  <p:iterate type="lt">
                                    <p:tmPct val="10000"/>
                                  </p:iterate>
                                  <p:childTnLst>
                                    <p:set>
                                      <p:cBhvr>
                                        <p:cTn id="51" dur="1" fill="hold">
                                          <p:stCondLst>
                                            <p:cond delay="0"/>
                                          </p:stCondLst>
                                        </p:cTn>
                                        <p:tgtEl>
                                          <p:spTgt spid="23"/>
                                        </p:tgtEl>
                                        <p:attrNameLst>
                                          <p:attrName>style.visibility</p:attrName>
                                        </p:attrNameLst>
                                      </p:cBhvr>
                                      <p:to>
                                        <p:strVal val="visible"/>
                                      </p:to>
                                    </p:set>
                                    <p:animScale>
                                      <p:cBhvr>
                                        <p:cTn id="52"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23"/>
                                        </p:tgtEl>
                                        <p:attrNameLst>
                                          <p:attrName>ppt_x</p:attrName>
                                          <p:attrName>ppt_y</p:attrName>
                                        </p:attrNameLst>
                                      </p:cBhvr>
                                    </p:animMotion>
                                    <p:animEffect transition="in" filter="fade">
                                      <p:cBhvr>
                                        <p:cTn id="54" dur="1000"/>
                                        <p:tgtEl>
                                          <p:spTgt spid="23"/>
                                        </p:tgtEl>
                                      </p:cBhvr>
                                    </p:animEffect>
                                  </p:childTnLst>
                                </p:cTn>
                              </p:par>
                            </p:childTnLst>
                          </p:cTn>
                        </p:par>
                        <p:par>
                          <p:cTn id="55" fill="hold">
                            <p:stCondLst>
                              <p:cond delay="13450"/>
                            </p:stCondLst>
                            <p:childTnLst>
                              <p:par>
                                <p:cTn id="56" presetID="27" presetClass="emph" presetSubtype="0" fill="remove" grpId="1" nodeType="afterEffect">
                                  <p:stCondLst>
                                    <p:cond delay="0"/>
                                  </p:stCondLst>
                                  <p:iterate type="lt">
                                    <p:tmPct val="10000"/>
                                  </p:iterate>
                                  <p:childTnLst>
                                    <p:animClr clrSpc="rgb" dir="cw">
                                      <p:cBhvr override="childStyle">
                                        <p:cTn id="57" dur="250" autoRev="1" fill="remove"/>
                                        <p:tgtEl>
                                          <p:spTgt spid="23"/>
                                        </p:tgtEl>
                                        <p:attrNameLst>
                                          <p:attrName>style.color</p:attrName>
                                        </p:attrNameLst>
                                      </p:cBhvr>
                                      <p:to>
                                        <a:schemeClr val="bg1"/>
                                      </p:to>
                                    </p:animClr>
                                    <p:animClr clrSpc="rgb" dir="cw">
                                      <p:cBhvr>
                                        <p:cTn id="58" dur="250" autoRev="1" fill="remove"/>
                                        <p:tgtEl>
                                          <p:spTgt spid="23"/>
                                        </p:tgtEl>
                                        <p:attrNameLst>
                                          <p:attrName>fillcolor</p:attrName>
                                        </p:attrNameLst>
                                      </p:cBhvr>
                                      <p:to>
                                        <a:schemeClr val="bg1"/>
                                      </p:to>
                                    </p:animClr>
                                    <p:set>
                                      <p:cBhvr>
                                        <p:cTn id="59" dur="250" autoRev="1" fill="remove"/>
                                        <p:tgtEl>
                                          <p:spTgt spid="23"/>
                                        </p:tgtEl>
                                        <p:attrNameLst>
                                          <p:attrName>fill.type</p:attrName>
                                        </p:attrNameLst>
                                      </p:cBhvr>
                                      <p:to>
                                        <p:strVal val="solid"/>
                                      </p:to>
                                    </p:set>
                                    <p:set>
                                      <p:cBhvr>
                                        <p:cTn id="60" dur="250" autoRev="1" fill="remove"/>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8" grpId="0" animBg="1"/>
      <p:bldP spid="19" grpId="0"/>
      <p:bldP spid="23" grpId="0"/>
      <p:bldP spid="23" grpId="1"/>
      <p:bldP spid="24" grpId="0"/>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10458" r="5339"/>
          <a:stretch>
            <a:fillRect/>
          </a:stretch>
        </p:blipFill>
        <p:spPr>
          <a:xfrm>
            <a:off x="1" y="0"/>
            <a:ext cx="9157648" cy="5143500"/>
          </a:xfrm>
          <a:prstGeom prst="rect">
            <a:avLst/>
          </a:prstGeom>
        </p:spPr>
      </p:pic>
      <p:sp>
        <p:nvSpPr>
          <p:cNvPr id="17" name="矩形 16"/>
          <p:cNvSpPr/>
          <p:nvPr/>
        </p:nvSpPr>
        <p:spPr>
          <a:xfrm>
            <a:off x="1396440" y="655511"/>
            <a:ext cx="6618008" cy="405992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692275" y="812253"/>
            <a:ext cx="6169772" cy="372295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2869043" y="2069920"/>
            <a:ext cx="3672801" cy="615553"/>
          </a:xfrm>
          <a:prstGeom prst="rect">
            <a:avLst/>
          </a:prstGeom>
          <a:noFill/>
        </p:spPr>
        <p:txBody>
          <a:bodyPr wrap="none" rtlCol="0">
            <a:spAutoFit/>
          </a:bodyPr>
          <a:lstStyle/>
          <a:p>
            <a:pPr algn="ctr" defTabSz="914400"/>
            <a:r>
              <a:rPr lang="zh-CN" altLang="en-US" sz="3400" b="1" dirty="0">
                <a:solidFill>
                  <a:prstClr val="white"/>
                </a:solidFill>
                <a:latin typeface="+mj-lt"/>
                <a:ea typeface="方正兰亭超细黑简体" panose="02000000000000000000" pitchFamily="2" charset="-122"/>
                <a:cs typeface="Arial" panose="020B0604020202020204" pitchFamily="34" charset="0"/>
              </a:rPr>
              <a:t>感谢您的一路支持</a:t>
            </a:r>
          </a:p>
        </p:txBody>
      </p:sp>
    </p:spTree>
  </p:cSld>
  <p:clrMapOvr>
    <a:masterClrMapping/>
  </p:clrMapOvr>
  <p:transition spd="slow" advTm="1315">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00" fill="hold"/>
                                        <p:tgtEl>
                                          <p:spTgt spid="17"/>
                                        </p:tgtEl>
                                        <p:attrNameLst>
                                          <p:attrName>ppt_w</p:attrName>
                                        </p:attrNameLst>
                                      </p:cBhvr>
                                      <p:tavLst>
                                        <p:tav tm="0">
                                          <p:val>
                                            <p:fltVal val="0"/>
                                          </p:val>
                                        </p:tav>
                                        <p:tav tm="100000">
                                          <p:val>
                                            <p:strVal val="#ppt_w"/>
                                          </p:val>
                                        </p:tav>
                                      </p:tavLst>
                                    </p:anim>
                                    <p:anim calcmode="lin" valueType="num">
                                      <p:cBhvr>
                                        <p:cTn id="8" dur="700" fill="hold"/>
                                        <p:tgtEl>
                                          <p:spTgt spid="17"/>
                                        </p:tgtEl>
                                        <p:attrNameLst>
                                          <p:attrName>ppt_h</p:attrName>
                                        </p:attrNameLst>
                                      </p:cBhvr>
                                      <p:tavLst>
                                        <p:tav tm="0">
                                          <p:val>
                                            <p:fltVal val="0"/>
                                          </p:val>
                                        </p:tav>
                                        <p:tav tm="100000">
                                          <p:val>
                                            <p:strVal val="#ppt_h"/>
                                          </p:val>
                                        </p:tav>
                                      </p:tavLst>
                                    </p:anim>
                                    <p:animEffect transition="in" filter="fade">
                                      <p:cBhvr>
                                        <p:cTn id="9" dur="700"/>
                                        <p:tgtEl>
                                          <p:spTgt spid="17"/>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
                                        </p:tgtEl>
                                        <p:attrNameLst>
                                          <p:attrName>style.visibility</p:attrName>
                                        </p:attrNameLst>
                                      </p:cBhvr>
                                      <p:to>
                                        <p:strVal val="visible"/>
                                      </p:to>
                                    </p:set>
                                    <p:anim calcmode="lin" valueType="num">
                                      <p:cBhvr>
                                        <p:cTn id="12" dur="700" fill="hold"/>
                                        <p:tgtEl>
                                          <p:spTgt spid="2"/>
                                        </p:tgtEl>
                                        <p:attrNameLst>
                                          <p:attrName>ppt_w</p:attrName>
                                        </p:attrNameLst>
                                      </p:cBhvr>
                                      <p:tavLst>
                                        <p:tav tm="0">
                                          <p:val>
                                            <p:fltVal val="0"/>
                                          </p:val>
                                        </p:tav>
                                        <p:tav tm="100000">
                                          <p:val>
                                            <p:strVal val="#ppt_w"/>
                                          </p:val>
                                        </p:tav>
                                      </p:tavLst>
                                    </p:anim>
                                    <p:anim calcmode="lin" valueType="num">
                                      <p:cBhvr>
                                        <p:cTn id="13" dur="700" fill="hold"/>
                                        <p:tgtEl>
                                          <p:spTgt spid="2"/>
                                        </p:tgtEl>
                                        <p:attrNameLst>
                                          <p:attrName>ppt_h</p:attrName>
                                        </p:attrNameLst>
                                      </p:cBhvr>
                                      <p:tavLst>
                                        <p:tav tm="0">
                                          <p:val>
                                            <p:fltVal val="0"/>
                                          </p:val>
                                        </p:tav>
                                        <p:tav tm="100000">
                                          <p:val>
                                            <p:strVal val="#ppt_h"/>
                                          </p:val>
                                        </p:tav>
                                      </p:tavLst>
                                    </p:anim>
                                    <p:animEffect transition="in" filter="fade">
                                      <p:cBhvr>
                                        <p:cTn id="14" dur="700"/>
                                        <p:tgtEl>
                                          <p:spTgt spid="2"/>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00" fill="hold"/>
                                        <p:tgtEl>
                                          <p:spTgt spid="29"/>
                                        </p:tgtEl>
                                        <p:attrNameLst>
                                          <p:attrName>ppt_w</p:attrName>
                                        </p:attrNameLst>
                                      </p:cBhvr>
                                      <p:tavLst>
                                        <p:tav tm="0">
                                          <p:val>
                                            <p:fltVal val="0"/>
                                          </p:val>
                                        </p:tav>
                                        <p:tav tm="100000">
                                          <p:val>
                                            <p:strVal val="#ppt_w"/>
                                          </p:val>
                                        </p:tav>
                                      </p:tavLst>
                                    </p:anim>
                                    <p:anim calcmode="lin" valueType="num">
                                      <p:cBhvr>
                                        <p:cTn id="18" dur="700" fill="hold"/>
                                        <p:tgtEl>
                                          <p:spTgt spid="29"/>
                                        </p:tgtEl>
                                        <p:attrNameLst>
                                          <p:attrName>ppt_h</p:attrName>
                                        </p:attrNameLst>
                                      </p:cBhvr>
                                      <p:tavLst>
                                        <p:tav tm="0">
                                          <p:val>
                                            <p:fltVal val="0"/>
                                          </p:val>
                                        </p:tav>
                                        <p:tav tm="100000">
                                          <p:val>
                                            <p:strVal val="#ppt_h"/>
                                          </p:val>
                                        </p:tav>
                                      </p:tavLst>
                                    </p:anim>
                                    <p:animEffect transition="in" filter="fade">
                                      <p:cBhvr>
                                        <p:cTn id="19" dur="7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19534" b="4369"/>
          <a:stretch>
            <a:fillRect/>
          </a:stretch>
        </p:blipFill>
        <p:spPr>
          <a:xfrm>
            <a:off x="7807" y="-16471"/>
            <a:ext cx="9166345" cy="5231938"/>
          </a:xfrm>
          <a:prstGeom prst="rect">
            <a:avLst/>
          </a:prstGeom>
          <a:solidFill>
            <a:schemeClr val="bg1"/>
          </a:solidFill>
        </p:spPr>
      </p:pic>
      <p:sp>
        <p:nvSpPr>
          <p:cNvPr id="16" name="矩形 15"/>
          <p:cNvSpPr/>
          <p:nvPr/>
        </p:nvSpPr>
        <p:spPr>
          <a:xfrm>
            <a:off x="1396440" y="1189398"/>
            <a:ext cx="6618008" cy="2981642"/>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692275" y="1282768"/>
            <a:ext cx="6169772" cy="273417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5400000">
            <a:off x="1475915" y="890709"/>
            <a:ext cx="811566" cy="2310619"/>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7" rIns="68575" bIns="34287" rtlCol="0" anchor="ctr"/>
          <a:lstStyle/>
          <a:p>
            <a:pPr algn="ctr"/>
            <a:endParaRPr lang="zh-CN" altLang="en-US" sz="960">
              <a:solidFill>
                <a:prstClr val="white"/>
              </a:solidFill>
            </a:endParaRPr>
          </a:p>
        </p:txBody>
      </p:sp>
      <p:sp>
        <p:nvSpPr>
          <p:cNvPr id="12" name="矩形 11"/>
          <p:cNvSpPr/>
          <p:nvPr/>
        </p:nvSpPr>
        <p:spPr>
          <a:xfrm>
            <a:off x="958247" y="1757494"/>
            <a:ext cx="1834466" cy="572587"/>
          </a:xfrm>
          <a:prstGeom prst="rect">
            <a:avLst/>
          </a:prstGeom>
        </p:spPr>
        <p:txBody>
          <a:bodyPr wrap="none" lIns="68575" tIns="34287" rIns="68575" bIns="34287">
            <a:spAutoFit/>
          </a:bodyPr>
          <a:lstStyle/>
          <a:p>
            <a:r>
              <a:rPr lang="en-US" altLang="zh-CN" sz="3270" dirty="0">
                <a:solidFill>
                  <a:prstClr val="white"/>
                </a:solidFill>
                <a:latin typeface="Impact" panose="020B0806030902050204" pitchFamily="34" charset="0"/>
                <a:ea typeface="微软雅黑" panose="020B0503020204020204" pitchFamily="34" charset="-122"/>
                <a:cs typeface="Gisha" panose="020B0502040204020203" pitchFamily="34" charset="-79"/>
              </a:rPr>
              <a:t>CONTENTS</a:t>
            </a:r>
            <a:endParaRPr lang="zh-CN" altLang="en-US" sz="3270" dirty="0">
              <a:solidFill>
                <a:prstClr val="white"/>
              </a:solidFill>
            </a:endParaRPr>
          </a:p>
        </p:txBody>
      </p:sp>
      <p:sp>
        <p:nvSpPr>
          <p:cNvPr id="30" name="TextBox 64"/>
          <p:cNvSpPr>
            <a:spLocks noChangeArrowheads="1"/>
          </p:cNvSpPr>
          <p:nvPr/>
        </p:nvSpPr>
        <p:spPr bwMode="auto">
          <a:xfrm>
            <a:off x="4113520" y="1802590"/>
            <a:ext cx="27077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01 / </a:t>
            </a:r>
            <a:r>
              <a:rPr lang="zh-CN" altLang="en-US" sz="24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网络行为安全</a:t>
            </a:r>
            <a:endParaRPr lang="en-US" altLang="zh-CN" sz="2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1" name="TextBox 65"/>
          <p:cNvSpPr>
            <a:spLocks noChangeArrowheads="1"/>
          </p:cNvSpPr>
          <p:nvPr/>
        </p:nvSpPr>
        <p:spPr bwMode="auto">
          <a:xfrm>
            <a:off x="4098900" y="2414349"/>
            <a:ext cx="27077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02 / </a:t>
            </a:r>
            <a:r>
              <a:rPr lang="zh-CN" altLang="en-US" sz="24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网络交易安全</a:t>
            </a:r>
            <a:endParaRPr lang="en-US" altLang="zh-CN" sz="2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2" name="TextBox 66"/>
          <p:cNvSpPr>
            <a:spLocks noChangeArrowheads="1"/>
          </p:cNvSpPr>
          <p:nvPr/>
        </p:nvSpPr>
        <p:spPr bwMode="auto">
          <a:xfrm>
            <a:off x="4108691" y="2971516"/>
            <a:ext cx="27077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方正兰亭黑_GBK" panose="02000000000000000000" pitchFamily="2" charset="-122"/>
                <a:ea typeface="方正兰亭黑_GBK" panose="02000000000000000000" pitchFamily="2" charset="-122"/>
                <a:cs typeface="+mn-cs"/>
              </a:defRPr>
            </a:lvl5pPr>
            <a:lvl6pPr marL="22860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6pPr>
            <a:lvl7pPr marL="27432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7pPr>
            <a:lvl8pPr marL="32004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8pPr>
            <a:lvl9pPr marL="3657600" algn="l" defTabSz="914400" rtl="0" eaLnBrk="1" latinLnBrk="0" hangingPunct="1">
              <a:defRPr kern="1200">
                <a:solidFill>
                  <a:schemeClr val="tx1"/>
                </a:solidFill>
                <a:latin typeface="方正兰亭黑_GBK" panose="02000000000000000000" pitchFamily="2" charset="-122"/>
                <a:ea typeface="方正兰亭黑_GBK" panose="02000000000000000000" pitchFamily="2" charset="-122"/>
                <a:cs typeface="+mn-cs"/>
              </a:defRPr>
            </a:lvl9pPr>
          </a:lstStyle>
          <a:p>
            <a:pPr algn="ctr"/>
            <a:r>
              <a:rPr lang="en-US" altLang="zh-CN" sz="24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03 / </a:t>
            </a:r>
            <a:r>
              <a:rPr lang="zh-CN" altLang="en-US" sz="2400" dirty="0">
                <a:solidFill>
                  <a:schemeClr val="bg1"/>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网络交友安全</a:t>
            </a:r>
            <a:endParaRPr lang="en-US" altLang="zh-CN" sz="24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500" advTm="3803">
        <p:checker/>
      </p:transition>
    </mc:Choice>
    <mc:Fallback xmlns="">
      <p:transition spd="slow" advTm="3803">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50000">
                                          <p:cBhvr additive="base">
                                            <p:cTn id="7" dur="1200" fill="hold"/>
                                            <p:tgtEl>
                                              <p:spTgt spid="39"/>
                                            </p:tgtEl>
                                            <p:attrNameLst>
                                              <p:attrName>ppt_x</p:attrName>
                                            </p:attrNameLst>
                                          </p:cBhvr>
                                          <p:tavLst>
                                            <p:tav tm="0">
                                              <p:val>
                                                <p:strVal val="1+#ppt_w/2"/>
                                              </p:val>
                                            </p:tav>
                                            <p:tav tm="100000">
                                              <p:val>
                                                <p:strVal val="#ppt_x"/>
                                              </p:val>
                                            </p:tav>
                                          </p:tavLst>
                                        </p:anim>
                                        <p:anim calcmode="lin" valueType="num" p14:bounceEnd="50000">
                                          <p:cBhvr additive="base">
                                            <p:cTn id="8" dur="12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50000">
                                          <p:cBhvr additive="base">
                                            <p:cTn id="11" dur="12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50000">
                                          <p:cBhvr additive="base">
                                            <p:cTn id="15" dur="12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6" dur="12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2"/>
                                            </p:tgtEl>
                                            <p:attrNameLst>
                                              <p:attrName>ppt_y</p:attrName>
                                            </p:attrNameLst>
                                          </p:cBhvr>
                                          <p:tavLst>
                                            <p:tav tm="0">
                                              <p:val>
                                                <p:strVal val="#ppt_y"/>
                                              </p:val>
                                            </p:tav>
                                            <p:tav tm="100000">
                                              <p:val>
                                                <p:strVal val="#ppt_y"/>
                                              </p:val>
                                            </p:tav>
                                          </p:tavLst>
                                        </p:anim>
                                        <p:anim calcmode="lin" valueType="num">
                                          <p:cBhvr>
                                            <p:cTn id="2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2"/>
                                            </p:tgtEl>
                                          </p:cBhvr>
                                        </p:animEffect>
                                      </p:childTnLst>
                                    </p:cTn>
                                  </p:par>
                                  <p:par>
                                    <p:cTn id="25" presetID="2" presetClass="entr" presetSubtype="2" fill="hold" grpId="0" nodeType="withEffect" p14:presetBounceEnd="50000">
                                      <p:stCondLst>
                                        <p:cond delay="1200"/>
                                      </p:stCondLst>
                                      <p:childTnLst>
                                        <p:set>
                                          <p:cBhvr>
                                            <p:cTn id="26" dur="1" fill="hold">
                                              <p:stCondLst>
                                                <p:cond delay="0"/>
                                              </p:stCondLst>
                                            </p:cTn>
                                            <p:tgtEl>
                                              <p:spTgt spid="30"/>
                                            </p:tgtEl>
                                            <p:attrNameLst>
                                              <p:attrName>style.visibility</p:attrName>
                                            </p:attrNameLst>
                                          </p:cBhvr>
                                          <p:to>
                                            <p:strVal val="visible"/>
                                          </p:to>
                                        </p:set>
                                        <p:anim calcmode="lin" valueType="num" p14:bounceEnd="50000">
                                          <p:cBhvr additive="base">
                                            <p:cTn id="27" dur="1000" fill="hold"/>
                                            <p:tgtEl>
                                              <p:spTgt spid="30"/>
                                            </p:tgtEl>
                                            <p:attrNameLst>
                                              <p:attrName>ppt_x</p:attrName>
                                            </p:attrNameLst>
                                          </p:cBhvr>
                                          <p:tavLst>
                                            <p:tav tm="0">
                                              <p:val>
                                                <p:strVal val="1+#ppt_w/2"/>
                                              </p:val>
                                            </p:tav>
                                            <p:tav tm="100000">
                                              <p:val>
                                                <p:strVal val="#ppt_x"/>
                                              </p:val>
                                            </p:tav>
                                          </p:tavLst>
                                        </p:anim>
                                        <p:anim calcmode="lin" valueType="num" p14:bounceEnd="50000">
                                          <p:cBhvr additive="base">
                                            <p:cTn id="28" dur="10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50000">
                                      <p:stCondLst>
                                        <p:cond delay="1400"/>
                                      </p:stCondLst>
                                      <p:childTnLst>
                                        <p:set>
                                          <p:cBhvr>
                                            <p:cTn id="30" dur="1" fill="hold">
                                              <p:stCondLst>
                                                <p:cond delay="0"/>
                                              </p:stCondLst>
                                            </p:cTn>
                                            <p:tgtEl>
                                              <p:spTgt spid="31"/>
                                            </p:tgtEl>
                                            <p:attrNameLst>
                                              <p:attrName>style.visibility</p:attrName>
                                            </p:attrNameLst>
                                          </p:cBhvr>
                                          <p:to>
                                            <p:strVal val="visible"/>
                                          </p:to>
                                        </p:set>
                                        <p:anim calcmode="lin" valueType="num" p14:bounceEnd="50000">
                                          <p:cBhvr additive="base">
                                            <p:cTn id="31" dur="10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32" dur="10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50000">
                                      <p:stCondLst>
                                        <p:cond delay="1600"/>
                                      </p:stCondLst>
                                      <p:childTnLst>
                                        <p:set>
                                          <p:cBhvr>
                                            <p:cTn id="34" dur="1" fill="hold">
                                              <p:stCondLst>
                                                <p:cond delay="0"/>
                                              </p:stCondLst>
                                            </p:cTn>
                                            <p:tgtEl>
                                              <p:spTgt spid="32"/>
                                            </p:tgtEl>
                                            <p:attrNameLst>
                                              <p:attrName>style.visibility</p:attrName>
                                            </p:attrNameLst>
                                          </p:cBhvr>
                                          <p:to>
                                            <p:strVal val="visible"/>
                                          </p:to>
                                        </p:set>
                                        <p:anim calcmode="lin" valueType="num" p14:bounceEnd="50000">
                                          <p:cBhvr additive="base">
                                            <p:cTn id="35" dur="10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3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39" grpId="0" animBg="1"/>
          <p:bldP spid="12" grpId="0"/>
          <p:bldP spid="30" grpId="0"/>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200" fill="hold"/>
                                            <p:tgtEl>
                                              <p:spTgt spid="39"/>
                                            </p:tgtEl>
                                            <p:attrNameLst>
                                              <p:attrName>ppt_x</p:attrName>
                                            </p:attrNameLst>
                                          </p:cBhvr>
                                          <p:tavLst>
                                            <p:tav tm="0">
                                              <p:val>
                                                <p:strVal val="1+#ppt_w/2"/>
                                              </p:val>
                                            </p:tav>
                                            <p:tav tm="100000">
                                              <p:val>
                                                <p:strVal val="#ppt_x"/>
                                              </p:val>
                                            </p:tav>
                                          </p:tavLst>
                                        </p:anim>
                                        <p:anim calcmode="lin" valueType="num">
                                          <p:cBhvr additive="base">
                                            <p:cTn id="8" dur="12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200" fill="hold"/>
                                            <p:tgtEl>
                                              <p:spTgt spid="26"/>
                                            </p:tgtEl>
                                            <p:attrNameLst>
                                              <p:attrName>ppt_x</p:attrName>
                                            </p:attrNameLst>
                                          </p:cBhvr>
                                          <p:tavLst>
                                            <p:tav tm="0">
                                              <p:val>
                                                <p:strVal val="#ppt_x"/>
                                              </p:val>
                                            </p:tav>
                                            <p:tav tm="100000">
                                              <p:val>
                                                <p:strVal val="#ppt_x"/>
                                              </p:val>
                                            </p:tav>
                                          </p:tavLst>
                                        </p:anim>
                                        <p:anim calcmode="lin" valueType="num">
                                          <p:cBhvr additive="base">
                                            <p:cTn id="12" dur="12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00" fill="hold"/>
                                            <p:tgtEl>
                                              <p:spTgt spid="16"/>
                                            </p:tgtEl>
                                            <p:attrNameLst>
                                              <p:attrName>ppt_x</p:attrName>
                                            </p:attrNameLst>
                                          </p:cBhvr>
                                          <p:tavLst>
                                            <p:tav tm="0">
                                              <p:val>
                                                <p:strVal val="#ppt_x"/>
                                              </p:val>
                                            </p:tav>
                                            <p:tav tm="100000">
                                              <p:val>
                                                <p:strVal val="#ppt_x"/>
                                              </p:val>
                                            </p:tav>
                                          </p:tavLst>
                                        </p:anim>
                                        <p:anim calcmode="lin" valueType="num">
                                          <p:cBhvr additive="base">
                                            <p:cTn id="16" dur="12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2"/>
                                            </p:tgtEl>
                                            <p:attrNameLst>
                                              <p:attrName>ppt_y</p:attrName>
                                            </p:attrNameLst>
                                          </p:cBhvr>
                                          <p:tavLst>
                                            <p:tav tm="0">
                                              <p:val>
                                                <p:strVal val="#ppt_y"/>
                                              </p:val>
                                            </p:tav>
                                            <p:tav tm="100000">
                                              <p:val>
                                                <p:strVal val="#ppt_y"/>
                                              </p:val>
                                            </p:tav>
                                          </p:tavLst>
                                        </p:anim>
                                        <p:anim calcmode="lin" valueType="num">
                                          <p:cBhvr>
                                            <p:cTn id="2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2"/>
                                            </p:tgtEl>
                                          </p:cBhvr>
                                        </p:animEffect>
                                      </p:childTnLst>
                                    </p:cTn>
                                  </p:par>
                                  <p:par>
                                    <p:cTn id="25" presetID="2" presetClass="entr" presetSubtype="2" fill="hold" grpId="0" nodeType="withEffect">
                                      <p:stCondLst>
                                        <p:cond delay="12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140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1+#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160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1+#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39" grpId="0" animBg="1"/>
          <p:bldP spid="12" grpId="0"/>
          <p:bldP spid="30" grpId="0"/>
          <p:bldP spid="31" grpId="0"/>
          <p:bldP spid="3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3229" b="11001"/>
          <a:stretch>
            <a:fillRect/>
          </a:stretch>
        </p:blipFill>
        <p:spPr>
          <a:xfrm>
            <a:off x="7332" y="-46499"/>
            <a:ext cx="9136668" cy="5192161"/>
          </a:xfrm>
          <a:prstGeom prst="rect">
            <a:avLst/>
          </a:prstGeom>
        </p:spPr>
      </p:pic>
      <p:sp>
        <p:nvSpPr>
          <p:cNvPr id="5" name="矩形 4"/>
          <p:cNvSpPr/>
          <p:nvPr/>
        </p:nvSpPr>
        <p:spPr>
          <a:xfrm rot="5400000">
            <a:off x="1262380" y="-564518"/>
            <a:ext cx="2015053" cy="4539814"/>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 y="776214"/>
            <a:ext cx="3831136" cy="1126005"/>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14"/>
          <p:cNvSpPr txBox="1">
            <a:spLocks noChangeArrowheads="1"/>
          </p:cNvSpPr>
          <p:nvPr/>
        </p:nvSpPr>
        <p:spPr bwMode="auto">
          <a:xfrm>
            <a:off x="395288" y="1077614"/>
            <a:ext cx="2864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defRPr/>
            </a:pPr>
            <a:r>
              <a:rPr lang="en-US" altLang="zh-CN" sz="2800" dirty="0">
                <a:solidFill>
                  <a:prstClr val="white"/>
                </a:solidFill>
                <a:latin typeface="+mj-ea"/>
                <a:ea typeface="+mj-ea"/>
              </a:rPr>
              <a:t>01 </a:t>
            </a:r>
            <a:r>
              <a:rPr lang="zh-CN" altLang="en-US" sz="2800" dirty="0">
                <a:solidFill>
                  <a:prstClr val="white"/>
                </a:solidFill>
                <a:latin typeface="+mj-ea"/>
                <a:ea typeface="+mj-ea"/>
              </a:rPr>
              <a:t>网络行为安全</a:t>
            </a:r>
            <a:endParaRPr lang="en-US" altLang="zh-CN" sz="2800" dirty="0">
              <a:solidFill>
                <a:prstClr val="white"/>
              </a:solidFill>
              <a:latin typeface="+mj-ea"/>
              <a:ea typeface="+mj-e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02">
        <p15:prstTrans prst="airplane"/>
      </p:transition>
    </mc:Choice>
    <mc:Fallback xmlns="">
      <p:transition spd="slow" advTm="13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00" fill="hold"/>
                                        <p:tgtEl>
                                          <p:spTgt spid="5"/>
                                        </p:tgtEl>
                                        <p:attrNameLst>
                                          <p:attrName>ppt_w</p:attrName>
                                        </p:attrNameLst>
                                      </p:cBhvr>
                                      <p:tavLst>
                                        <p:tav tm="0">
                                          <p:val>
                                            <p:fltVal val="0"/>
                                          </p:val>
                                        </p:tav>
                                        <p:tav tm="100000">
                                          <p:val>
                                            <p:strVal val="#ppt_w"/>
                                          </p:val>
                                        </p:tav>
                                      </p:tavLst>
                                    </p:anim>
                                    <p:anim calcmode="lin" valueType="num">
                                      <p:cBhvr>
                                        <p:cTn id="8" dur="700" fill="hold"/>
                                        <p:tgtEl>
                                          <p:spTgt spid="5"/>
                                        </p:tgtEl>
                                        <p:attrNameLst>
                                          <p:attrName>ppt_h</p:attrName>
                                        </p:attrNameLst>
                                      </p:cBhvr>
                                      <p:tavLst>
                                        <p:tav tm="0">
                                          <p:val>
                                            <p:fltVal val="0"/>
                                          </p:val>
                                        </p:tav>
                                        <p:tav tm="100000">
                                          <p:val>
                                            <p:strVal val="#ppt_h"/>
                                          </p:val>
                                        </p:tav>
                                      </p:tavLst>
                                    </p:anim>
                                    <p:animEffect transition="in" filter="fade">
                                      <p:cBhvr>
                                        <p:cTn id="9" dur="700"/>
                                        <p:tgtEl>
                                          <p:spTgt spid="5"/>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
                                        </p:tgtEl>
                                        <p:attrNameLst>
                                          <p:attrName>style.visibility</p:attrName>
                                        </p:attrNameLst>
                                      </p:cBhvr>
                                      <p:to>
                                        <p:strVal val="visible"/>
                                      </p:to>
                                    </p:set>
                                    <p:anim calcmode="lin" valueType="num">
                                      <p:cBhvr>
                                        <p:cTn id="12" dur="700" fill="hold"/>
                                        <p:tgtEl>
                                          <p:spTgt spid="2"/>
                                        </p:tgtEl>
                                        <p:attrNameLst>
                                          <p:attrName>ppt_w</p:attrName>
                                        </p:attrNameLst>
                                      </p:cBhvr>
                                      <p:tavLst>
                                        <p:tav tm="0">
                                          <p:val>
                                            <p:fltVal val="0"/>
                                          </p:val>
                                        </p:tav>
                                        <p:tav tm="100000">
                                          <p:val>
                                            <p:strVal val="#ppt_w"/>
                                          </p:val>
                                        </p:tav>
                                      </p:tavLst>
                                    </p:anim>
                                    <p:anim calcmode="lin" valueType="num">
                                      <p:cBhvr>
                                        <p:cTn id="13" dur="700" fill="hold"/>
                                        <p:tgtEl>
                                          <p:spTgt spid="2"/>
                                        </p:tgtEl>
                                        <p:attrNameLst>
                                          <p:attrName>ppt_h</p:attrName>
                                        </p:attrNameLst>
                                      </p:cBhvr>
                                      <p:tavLst>
                                        <p:tav tm="0">
                                          <p:val>
                                            <p:fltVal val="0"/>
                                          </p:val>
                                        </p:tav>
                                        <p:tav tm="100000">
                                          <p:val>
                                            <p:strVal val="#ppt_h"/>
                                          </p:val>
                                        </p:tav>
                                      </p:tavLst>
                                    </p:anim>
                                    <p:animEffect transition="in" filter="fade">
                                      <p:cBhvr>
                                        <p:cTn id="14" dur="700"/>
                                        <p:tgtEl>
                                          <p:spTgt spid="2"/>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3"/>
                                        </p:tgtEl>
                                        <p:attrNameLst>
                                          <p:attrName>style.visibility</p:attrName>
                                        </p:attrNameLst>
                                      </p:cBhvr>
                                      <p:to>
                                        <p:strVal val="visible"/>
                                      </p:to>
                                    </p:set>
                                    <p:anim calcmode="lin" valueType="num">
                                      <p:cBhvr>
                                        <p:cTn id="17" dur="700" fill="hold"/>
                                        <p:tgtEl>
                                          <p:spTgt spid="3"/>
                                        </p:tgtEl>
                                        <p:attrNameLst>
                                          <p:attrName>ppt_w</p:attrName>
                                        </p:attrNameLst>
                                      </p:cBhvr>
                                      <p:tavLst>
                                        <p:tav tm="0">
                                          <p:val>
                                            <p:fltVal val="0"/>
                                          </p:val>
                                        </p:tav>
                                        <p:tav tm="100000">
                                          <p:val>
                                            <p:strVal val="#ppt_w"/>
                                          </p:val>
                                        </p:tav>
                                      </p:tavLst>
                                    </p:anim>
                                    <p:anim calcmode="lin" valueType="num">
                                      <p:cBhvr>
                                        <p:cTn id="18" dur="700" fill="hold"/>
                                        <p:tgtEl>
                                          <p:spTgt spid="3"/>
                                        </p:tgtEl>
                                        <p:attrNameLst>
                                          <p:attrName>ppt_h</p:attrName>
                                        </p:attrNameLst>
                                      </p:cBhvr>
                                      <p:tavLst>
                                        <p:tav tm="0">
                                          <p:val>
                                            <p:fltVal val="0"/>
                                          </p:val>
                                        </p:tav>
                                        <p:tav tm="100000">
                                          <p:val>
                                            <p:strVal val="#ppt_h"/>
                                          </p:val>
                                        </p:tav>
                                      </p:tavLst>
                                    </p:anim>
                                    <p:animEffect transition="in" filter="fade">
                                      <p:cBhvr>
                                        <p:cTn id="19"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29" name="矩形 28"/>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30" name="直接连接符 29"/>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Subtitle 9"/>
          <p:cNvSpPr txBox="1"/>
          <p:nvPr/>
        </p:nvSpPr>
        <p:spPr>
          <a:xfrm>
            <a:off x="708404" y="216289"/>
            <a:ext cx="268586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defRPr/>
            </a:pPr>
            <a:r>
              <a:rPr lang="zh-CN" altLang="en-US" sz="1565" kern="0" dirty="0">
                <a:solidFill>
                  <a:srgbClr val="474747"/>
                </a:solidFill>
              </a:rPr>
              <a:t>网络行为的</a:t>
            </a:r>
            <a:r>
              <a:rPr lang="zh-CN" altLang="en-US" sz="1600" dirty="0">
                <a:solidFill>
                  <a:schemeClr val="tx1">
                    <a:lumMod val="75000"/>
                    <a:lumOff val="25000"/>
                  </a:schemeClr>
                </a:solidFill>
                <a:ea typeface="张海山锐谐体" panose="02000000000000000000" pitchFamily="2" charset="-122"/>
              </a:rPr>
              <a:t>类型</a:t>
            </a:r>
          </a:p>
        </p:txBody>
      </p:sp>
      <p:sp>
        <p:nvSpPr>
          <p:cNvPr id="84" name="TextBox 96"/>
          <p:cNvSpPr txBox="1"/>
          <p:nvPr/>
        </p:nvSpPr>
        <p:spPr>
          <a:xfrm>
            <a:off x="2279740" y="1369751"/>
            <a:ext cx="4691773" cy="338554"/>
          </a:xfrm>
          <a:prstGeom prst="rect">
            <a:avLst/>
          </a:prstGeom>
          <a:solidFill>
            <a:schemeClr val="accent2"/>
          </a:solid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indent="342900"/>
            <a:r>
              <a:rPr lang="zh-CN" altLang="en-US" sz="1600" dirty="0">
                <a:solidFill>
                  <a:schemeClr val="bg1"/>
                </a:solidFill>
              </a:rPr>
              <a:t>一般来说大家在网上的行为分为以下几个类型</a:t>
            </a:r>
          </a:p>
        </p:txBody>
      </p:sp>
      <p:grpSp>
        <p:nvGrpSpPr>
          <p:cNvPr id="85" name="组合 84"/>
          <p:cNvGrpSpPr/>
          <p:nvPr/>
        </p:nvGrpSpPr>
        <p:grpSpPr>
          <a:xfrm>
            <a:off x="2301793" y="2458174"/>
            <a:ext cx="1655840" cy="465038"/>
            <a:chOff x="3666731" y="1984470"/>
            <a:chExt cx="2636520" cy="1447800"/>
          </a:xfrm>
        </p:grpSpPr>
        <p:sp>
          <p:nvSpPr>
            <p:cNvPr id="86" name="任意多边形 85"/>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0" b="1">
                <a:solidFill>
                  <a:schemeClr val="tx2">
                    <a:lumMod val="75000"/>
                  </a:schemeClr>
                </a:solidFill>
                <a:cs typeface="+mn-ea"/>
                <a:sym typeface="+mn-lt"/>
              </a:endParaRPr>
            </a:p>
          </p:txBody>
        </p:sp>
        <p:sp>
          <p:nvSpPr>
            <p:cNvPr id="87" name="文本框 86"/>
            <p:cNvSpPr txBox="1"/>
            <p:nvPr/>
          </p:nvSpPr>
          <p:spPr>
            <a:xfrm>
              <a:off x="3971726" y="2061589"/>
              <a:ext cx="2230360" cy="1293567"/>
            </a:xfrm>
            <a:prstGeom prst="rect">
              <a:avLst/>
            </a:prstGeom>
            <a:noFill/>
          </p:spPr>
          <p:txBody>
            <a:bodyPr wrap="square" rtlCol="0" anchor="ctr">
              <a:spAutoFit/>
            </a:bodyPr>
            <a:lstStyle/>
            <a:p>
              <a:pPr algn="ctr"/>
              <a:r>
                <a:rPr lang="en-US" altLang="zh-CN" sz="2100" b="1" dirty="0">
                  <a:solidFill>
                    <a:schemeClr val="bg1">
                      <a:lumMod val="95000"/>
                    </a:schemeClr>
                  </a:solidFill>
                  <a:cs typeface="+mn-ea"/>
                  <a:sym typeface="+mn-lt"/>
                </a:rPr>
                <a:t>02</a:t>
              </a:r>
              <a:endParaRPr lang="zh-CN" altLang="en-US" sz="2100" b="1" baseline="-3000" dirty="0">
                <a:solidFill>
                  <a:schemeClr val="bg1">
                    <a:lumMod val="95000"/>
                  </a:schemeClr>
                </a:solidFill>
                <a:cs typeface="+mn-ea"/>
                <a:sym typeface="+mn-lt"/>
              </a:endParaRPr>
            </a:p>
          </p:txBody>
        </p:sp>
      </p:grpSp>
      <p:grpSp>
        <p:nvGrpSpPr>
          <p:cNvPr id="88" name="组合 87"/>
          <p:cNvGrpSpPr/>
          <p:nvPr/>
        </p:nvGrpSpPr>
        <p:grpSpPr>
          <a:xfrm>
            <a:off x="822841" y="2450629"/>
            <a:ext cx="1655840" cy="480131"/>
            <a:chOff x="1436370" y="1960980"/>
            <a:chExt cx="2636520" cy="1494789"/>
          </a:xfrm>
        </p:grpSpPr>
        <p:sp>
          <p:nvSpPr>
            <p:cNvPr id="89" name="任意多边形 88"/>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0" b="1">
                <a:solidFill>
                  <a:schemeClr val="tx2">
                    <a:lumMod val="75000"/>
                  </a:schemeClr>
                </a:solidFill>
                <a:cs typeface="+mn-ea"/>
                <a:sym typeface="+mn-lt"/>
              </a:endParaRPr>
            </a:p>
          </p:txBody>
        </p:sp>
        <p:sp>
          <p:nvSpPr>
            <p:cNvPr id="90" name="文本框 89"/>
            <p:cNvSpPr txBox="1"/>
            <p:nvPr/>
          </p:nvSpPr>
          <p:spPr>
            <a:xfrm>
              <a:off x="1709209" y="1960980"/>
              <a:ext cx="2293961" cy="1494789"/>
            </a:xfrm>
            <a:prstGeom prst="rect">
              <a:avLst/>
            </a:prstGeom>
            <a:noFill/>
          </p:spPr>
          <p:txBody>
            <a:bodyPr wrap="square" rtlCol="0" anchor="ctr">
              <a:spAutoFit/>
            </a:bodyPr>
            <a:lstStyle/>
            <a:p>
              <a:pPr algn="ctr">
                <a:lnSpc>
                  <a:spcPct val="120000"/>
                </a:lnSpc>
              </a:pPr>
              <a:r>
                <a:rPr lang="en-US" altLang="zh-CN" sz="2100" b="1" dirty="0">
                  <a:solidFill>
                    <a:schemeClr val="bg1">
                      <a:lumMod val="95000"/>
                    </a:schemeClr>
                  </a:solidFill>
                  <a:cs typeface="+mn-ea"/>
                  <a:sym typeface="+mn-lt"/>
                </a:rPr>
                <a:t>01</a:t>
              </a:r>
              <a:endParaRPr lang="zh-CN" altLang="en-US" sz="2100" b="1" baseline="-3000" dirty="0">
                <a:solidFill>
                  <a:schemeClr val="bg1">
                    <a:lumMod val="95000"/>
                  </a:schemeClr>
                </a:solidFill>
                <a:cs typeface="+mn-ea"/>
                <a:sym typeface="+mn-lt"/>
              </a:endParaRPr>
            </a:p>
          </p:txBody>
        </p:sp>
      </p:grpSp>
      <p:grpSp>
        <p:nvGrpSpPr>
          <p:cNvPr id="91" name="组合 90"/>
          <p:cNvGrpSpPr/>
          <p:nvPr/>
        </p:nvGrpSpPr>
        <p:grpSpPr>
          <a:xfrm>
            <a:off x="5276660" y="2476264"/>
            <a:ext cx="1655840" cy="465038"/>
            <a:chOff x="8127453" y="1984470"/>
            <a:chExt cx="2636520" cy="1447800"/>
          </a:xfrm>
        </p:grpSpPr>
        <p:sp>
          <p:nvSpPr>
            <p:cNvPr id="92" name="任意多边形 91"/>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0" b="1">
                <a:solidFill>
                  <a:schemeClr val="tx2">
                    <a:lumMod val="75000"/>
                  </a:schemeClr>
                </a:solidFill>
                <a:cs typeface="+mn-ea"/>
                <a:sym typeface="+mn-lt"/>
              </a:endParaRPr>
            </a:p>
          </p:txBody>
        </p:sp>
        <p:sp>
          <p:nvSpPr>
            <p:cNvPr id="93" name="文本框 92"/>
            <p:cNvSpPr txBox="1"/>
            <p:nvPr/>
          </p:nvSpPr>
          <p:spPr>
            <a:xfrm>
              <a:off x="8439016" y="2133457"/>
              <a:ext cx="2230360" cy="1149839"/>
            </a:xfrm>
            <a:prstGeom prst="rect">
              <a:avLst/>
            </a:prstGeom>
            <a:noFill/>
          </p:spPr>
          <p:txBody>
            <a:bodyPr wrap="square" rtlCol="0" anchor="ctr">
              <a:spAutoFit/>
            </a:bodyPr>
            <a:lstStyle/>
            <a:p>
              <a:pPr algn="ctr"/>
              <a:r>
                <a:rPr lang="en-US" altLang="zh-CN" b="1" dirty="0">
                  <a:solidFill>
                    <a:schemeClr val="bg1"/>
                  </a:solidFill>
                  <a:cs typeface="+mn-ea"/>
                  <a:sym typeface="+mn-lt"/>
                </a:rPr>
                <a:t>04</a:t>
              </a:r>
              <a:endParaRPr lang="zh-CN" altLang="en-US" b="1" dirty="0">
                <a:solidFill>
                  <a:schemeClr val="bg1"/>
                </a:solidFill>
                <a:cs typeface="+mn-ea"/>
                <a:sym typeface="+mn-lt"/>
              </a:endParaRPr>
            </a:p>
          </p:txBody>
        </p:sp>
      </p:grpSp>
      <p:grpSp>
        <p:nvGrpSpPr>
          <p:cNvPr id="94" name="组合 93"/>
          <p:cNvGrpSpPr/>
          <p:nvPr/>
        </p:nvGrpSpPr>
        <p:grpSpPr>
          <a:xfrm>
            <a:off x="3797707" y="2450630"/>
            <a:ext cx="1655840" cy="480131"/>
            <a:chOff x="5897092" y="1960983"/>
            <a:chExt cx="2636520" cy="1494789"/>
          </a:xfrm>
        </p:grpSpPr>
        <p:sp>
          <p:nvSpPr>
            <p:cNvPr id="95" name="任意多边形 94"/>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0" b="1">
                <a:solidFill>
                  <a:schemeClr val="tx2">
                    <a:lumMod val="75000"/>
                  </a:schemeClr>
                </a:solidFill>
                <a:cs typeface="+mn-ea"/>
                <a:sym typeface="+mn-lt"/>
              </a:endParaRPr>
            </a:p>
          </p:txBody>
        </p:sp>
        <p:sp>
          <p:nvSpPr>
            <p:cNvPr id="96" name="文本框 95"/>
            <p:cNvSpPr txBox="1"/>
            <p:nvPr/>
          </p:nvSpPr>
          <p:spPr>
            <a:xfrm>
              <a:off x="6227711" y="1960983"/>
              <a:ext cx="2205656" cy="1494789"/>
            </a:xfrm>
            <a:prstGeom prst="rect">
              <a:avLst/>
            </a:prstGeom>
            <a:noFill/>
          </p:spPr>
          <p:txBody>
            <a:bodyPr wrap="square" rtlCol="0" anchor="ctr">
              <a:spAutoFit/>
            </a:bodyPr>
            <a:lstStyle/>
            <a:p>
              <a:pPr algn="ctr">
                <a:lnSpc>
                  <a:spcPct val="120000"/>
                </a:lnSpc>
              </a:pPr>
              <a:r>
                <a:rPr lang="en-US" altLang="zh-CN" sz="2100" b="1" dirty="0">
                  <a:solidFill>
                    <a:schemeClr val="bg1">
                      <a:lumMod val="95000"/>
                    </a:schemeClr>
                  </a:solidFill>
                  <a:cs typeface="+mn-ea"/>
                  <a:sym typeface="+mn-lt"/>
                </a:rPr>
                <a:t>03</a:t>
              </a:r>
              <a:endParaRPr lang="zh-CN" altLang="en-US" sz="2100" b="1" baseline="-3000" dirty="0">
                <a:solidFill>
                  <a:schemeClr val="bg1">
                    <a:lumMod val="95000"/>
                  </a:schemeClr>
                </a:solidFill>
                <a:cs typeface="+mn-ea"/>
                <a:sym typeface="+mn-lt"/>
              </a:endParaRPr>
            </a:p>
          </p:txBody>
        </p:sp>
      </p:grpSp>
      <p:grpSp>
        <p:nvGrpSpPr>
          <p:cNvPr id="97" name="组合 96"/>
          <p:cNvGrpSpPr/>
          <p:nvPr/>
        </p:nvGrpSpPr>
        <p:grpSpPr>
          <a:xfrm>
            <a:off x="6724858" y="2458345"/>
            <a:ext cx="1655840" cy="465038"/>
            <a:chOff x="8127453" y="1984470"/>
            <a:chExt cx="2636520" cy="1447800"/>
          </a:xfrm>
        </p:grpSpPr>
        <p:sp>
          <p:nvSpPr>
            <p:cNvPr id="98" name="任意多边形 97"/>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0" b="1">
                <a:solidFill>
                  <a:schemeClr val="tx2">
                    <a:lumMod val="75000"/>
                  </a:schemeClr>
                </a:solidFill>
                <a:cs typeface="+mn-ea"/>
                <a:sym typeface="+mn-lt"/>
              </a:endParaRPr>
            </a:p>
          </p:txBody>
        </p:sp>
        <p:sp>
          <p:nvSpPr>
            <p:cNvPr id="99" name="文本框 98"/>
            <p:cNvSpPr txBox="1"/>
            <p:nvPr/>
          </p:nvSpPr>
          <p:spPr>
            <a:xfrm>
              <a:off x="8439016" y="2133454"/>
              <a:ext cx="2230360" cy="1149839"/>
            </a:xfrm>
            <a:prstGeom prst="rect">
              <a:avLst/>
            </a:prstGeom>
            <a:noFill/>
          </p:spPr>
          <p:txBody>
            <a:bodyPr wrap="square" rtlCol="0" anchor="ctr">
              <a:spAutoFit/>
            </a:bodyPr>
            <a:lstStyle/>
            <a:p>
              <a:pPr algn="ctr"/>
              <a:r>
                <a:rPr lang="en-US" altLang="zh-CN" b="1" dirty="0">
                  <a:solidFill>
                    <a:schemeClr val="bg1">
                      <a:lumMod val="95000"/>
                    </a:schemeClr>
                  </a:solidFill>
                  <a:cs typeface="+mn-ea"/>
                  <a:sym typeface="+mn-lt"/>
                </a:rPr>
                <a:t>05</a:t>
              </a:r>
              <a:endParaRPr lang="zh-CN" altLang="en-US" b="1" baseline="-3000" dirty="0">
                <a:solidFill>
                  <a:schemeClr val="bg1">
                    <a:lumMod val="95000"/>
                  </a:schemeClr>
                </a:solidFill>
                <a:cs typeface="+mn-ea"/>
                <a:sym typeface="+mn-lt"/>
              </a:endParaRPr>
            </a:p>
          </p:txBody>
        </p:sp>
      </p:grpSp>
      <p:sp>
        <p:nvSpPr>
          <p:cNvPr id="100" name="TextBox 95"/>
          <p:cNvSpPr txBox="1"/>
          <p:nvPr/>
        </p:nvSpPr>
        <p:spPr>
          <a:xfrm>
            <a:off x="994195" y="3186117"/>
            <a:ext cx="1092920" cy="323165"/>
          </a:xfrm>
          <a:prstGeom prst="rect">
            <a:avLst/>
          </a:prstGeom>
          <a:noFill/>
        </p:spPr>
        <p:txBody>
          <a:bodyPr wrap="square">
            <a:spAutoFit/>
          </a:bodyPr>
          <a:lstStyle/>
          <a:p>
            <a:pPr algn="ctr">
              <a:defRPr/>
            </a:pPr>
            <a:r>
              <a:rPr lang="zh-CN" altLang="en-US" sz="1500" dirty="0">
                <a:solidFill>
                  <a:schemeClr val="accent1"/>
                </a:solidFill>
                <a:latin typeface="+mj-ea"/>
                <a:ea typeface="+mj-ea"/>
                <a:cs typeface="+mn-ea"/>
                <a:sym typeface="+mn-lt"/>
              </a:rPr>
              <a:t>人际交往</a:t>
            </a:r>
            <a:endParaRPr lang="en-US" altLang="zh-CN" sz="1500" dirty="0">
              <a:solidFill>
                <a:schemeClr val="accent1"/>
              </a:solidFill>
              <a:latin typeface="+mj-ea"/>
              <a:ea typeface="+mj-ea"/>
              <a:cs typeface="+mn-ea"/>
              <a:sym typeface="+mn-lt"/>
            </a:endParaRPr>
          </a:p>
        </p:txBody>
      </p:sp>
      <p:sp>
        <p:nvSpPr>
          <p:cNvPr id="102" name="TextBox 95"/>
          <p:cNvSpPr txBox="1"/>
          <p:nvPr/>
        </p:nvSpPr>
        <p:spPr>
          <a:xfrm>
            <a:off x="2586499" y="3186117"/>
            <a:ext cx="1092920" cy="338554"/>
          </a:xfrm>
          <a:prstGeom prst="rect">
            <a:avLst/>
          </a:prstGeom>
          <a:noFill/>
        </p:spPr>
        <p:txBody>
          <a:bodyPr wrap="square">
            <a:spAutoFit/>
          </a:bodyPr>
          <a:lstStyle/>
          <a:p>
            <a:pPr algn="ctr">
              <a:defRPr/>
            </a:pPr>
            <a:r>
              <a:rPr lang="zh-CN" altLang="zh-CN" sz="1600" kern="0" dirty="0">
                <a:solidFill>
                  <a:schemeClr val="accent1"/>
                </a:solidFill>
                <a:latin typeface="+mj-ea"/>
                <a:ea typeface="+mj-ea"/>
              </a:rPr>
              <a:t>娱乐消遣</a:t>
            </a:r>
            <a:endParaRPr lang="zh-CN" altLang="en-US" sz="1600" kern="0" dirty="0">
              <a:solidFill>
                <a:schemeClr val="accent1"/>
              </a:solidFill>
              <a:latin typeface="+mj-ea"/>
              <a:ea typeface="+mj-ea"/>
            </a:endParaRPr>
          </a:p>
        </p:txBody>
      </p:sp>
      <p:sp>
        <p:nvSpPr>
          <p:cNvPr id="104" name="TextBox 95"/>
          <p:cNvSpPr txBox="1"/>
          <p:nvPr/>
        </p:nvSpPr>
        <p:spPr>
          <a:xfrm>
            <a:off x="4082456" y="3170909"/>
            <a:ext cx="1092920" cy="338554"/>
          </a:xfrm>
          <a:prstGeom prst="rect">
            <a:avLst/>
          </a:prstGeom>
          <a:noFill/>
        </p:spPr>
        <p:txBody>
          <a:bodyPr wrap="square">
            <a:spAutoFit/>
          </a:bodyPr>
          <a:lstStyle/>
          <a:p>
            <a:pPr algn="ctr">
              <a:defRPr/>
            </a:pPr>
            <a:r>
              <a:rPr lang="zh-CN" altLang="en-US" sz="1600" kern="0" dirty="0">
                <a:solidFill>
                  <a:schemeClr val="accent1"/>
                </a:solidFill>
                <a:latin typeface="+mj-ea"/>
                <a:ea typeface="+mj-ea"/>
              </a:rPr>
              <a:t>网上购物</a:t>
            </a:r>
          </a:p>
        </p:txBody>
      </p:sp>
      <p:sp>
        <p:nvSpPr>
          <p:cNvPr id="106" name="TextBox 95"/>
          <p:cNvSpPr txBox="1"/>
          <p:nvPr/>
        </p:nvSpPr>
        <p:spPr>
          <a:xfrm>
            <a:off x="5561862" y="3186117"/>
            <a:ext cx="1092920" cy="338554"/>
          </a:xfrm>
          <a:prstGeom prst="rect">
            <a:avLst/>
          </a:prstGeom>
          <a:noFill/>
        </p:spPr>
        <p:txBody>
          <a:bodyPr wrap="square">
            <a:spAutoFit/>
          </a:bodyPr>
          <a:lstStyle/>
          <a:p>
            <a:pPr algn="ctr">
              <a:defRPr/>
            </a:pPr>
            <a:r>
              <a:rPr lang="zh-CN" altLang="en-US" sz="1600" kern="0" dirty="0">
                <a:solidFill>
                  <a:schemeClr val="accent1"/>
                </a:solidFill>
                <a:latin typeface="+mj-ea"/>
                <a:ea typeface="+mj-ea"/>
              </a:rPr>
              <a:t>了解时事</a:t>
            </a:r>
          </a:p>
        </p:txBody>
      </p:sp>
      <p:sp>
        <p:nvSpPr>
          <p:cNvPr id="108" name="TextBox 95"/>
          <p:cNvSpPr txBox="1"/>
          <p:nvPr/>
        </p:nvSpPr>
        <p:spPr>
          <a:xfrm>
            <a:off x="7017236" y="3186117"/>
            <a:ext cx="1092920" cy="338554"/>
          </a:xfrm>
          <a:prstGeom prst="rect">
            <a:avLst/>
          </a:prstGeom>
          <a:noFill/>
        </p:spPr>
        <p:txBody>
          <a:bodyPr wrap="square">
            <a:spAutoFit/>
          </a:bodyPr>
          <a:lstStyle/>
          <a:p>
            <a:pPr algn="ctr">
              <a:defRPr/>
            </a:pPr>
            <a:r>
              <a:rPr lang="zh-CN" altLang="en-US" sz="1600" kern="0" dirty="0">
                <a:solidFill>
                  <a:schemeClr val="accent1"/>
                </a:solidFill>
                <a:latin typeface="+mj-ea"/>
                <a:ea typeface="+mj-ea"/>
              </a:rPr>
              <a:t>学习资讯</a:t>
            </a:r>
          </a:p>
        </p:txBody>
      </p:sp>
      <p:pic>
        <p:nvPicPr>
          <p:cNvPr id="3" name="图片 2">
            <a:extLst>
              <a:ext uri="{FF2B5EF4-FFF2-40B4-BE49-F238E27FC236}">
                <a16:creationId xmlns:a16="http://schemas.microsoft.com/office/drawing/2014/main" id="{E181D27E-F221-424B-9C10-AC1ACCE8A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11061">
        <p14:gallery dir="l"/>
      </p:transition>
    </mc:Choice>
    <mc:Fallback xmlns="">
      <p:transition spd="slow" advClick="0" advTm="110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300" fill="hold"/>
                                        <p:tgtEl>
                                          <p:spTgt spid="27"/>
                                        </p:tgtEl>
                                        <p:attrNameLst>
                                          <p:attrName>ppt_w</p:attrName>
                                        </p:attrNameLst>
                                      </p:cBhvr>
                                      <p:tavLst>
                                        <p:tav tm="0">
                                          <p:val>
                                            <p:fltVal val="0"/>
                                          </p:val>
                                        </p:tav>
                                        <p:tav tm="100000">
                                          <p:val>
                                            <p:strVal val="#ppt_w"/>
                                          </p:val>
                                        </p:tav>
                                      </p:tavLst>
                                    </p:anim>
                                    <p:anim calcmode="lin" valueType="num">
                                      <p:cBhvr>
                                        <p:cTn id="8" dur="300" fill="hold"/>
                                        <p:tgtEl>
                                          <p:spTgt spid="27"/>
                                        </p:tgtEl>
                                        <p:attrNameLst>
                                          <p:attrName>ppt_h</p:attrName>
                                        </p:attrNameLst>
                                      </p:cBhvr>
                                      <p:tavLst>
                                        <p:tav tm="0">
                                          <p:val>
                                            <p:fltVal val="0"/>
                                          </p:val>
                                        </p:tav>
                                        <p:tav tm="100000">
                                          <p:val>
                                            <p:strVal val="#ppt_h"/>
                                          </p:val>
                                        </p:tav>
                                      </p:tavLst>
                                    </p:anim>
                                    <p:anim calcmode="lin" valueType="num">
                                      <p:cBhvr>
                                        <p:cTn id="9" dur="300" fill="hold"/>
                                        <p:tgtEl>
                                          <p:spTgt spid="27"/>
                                        </p:tgtEl>
                                        <p:attrNameLst>
                                          <p:attrName>style.rotation</p:attrName>
                                        </p:attrNameLst>
                                      </p:cBhvr>
                                      <p:tavLst>
                                        <p:tav tm="0">
                                          <p:val>
                                            <p:fltVal val="90"/>
                                          </p:val>
                                        </p:tav>
                                        <p:tav tm="100000">
                                          <p:val>
                                            <p:fltVal val="0"/>
                                          </p:val>
                                        </p:tav>
                                      </p:tavLst>
                                    </p:anim>
                                    <p:animEffect transition="in" filter="fade">
                                      <p:cBhvr>
                                        <p:cTn id="10" dur="300"/>
                                        <p:tgtEl>
                                          <p:spTgt spid="2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300" fill="hold"/>
                                        <p:tgtEl>
                                          <p:spTgt spid="29"/>
                                        </p:tgtEl>
                                        <p:attrNameLst>
                                          <p:attrName>ppt_w</p:attrName>
                                        </p:attrNameLst>
                                      </p:cBhvr>
                                      <p:tavLst>
                                        <p:tav tm="0">
                                          <p:val>
                                            <p:fltVal val="0"/>
                                          </p:val>
                                        </p:tav>
                                        <p:tav tm="100000">
                                          <p:val>
                                            <p:strVal val="#ppt_w"/>
                                          </p:val>
                                        </p:tav>
                                      </p:tavLst>
                                    </p:anim>
                                    <p:anim calcmode="lin" valueType="num">
                                      <p:cBhvr>
                                        <p:cTn id="14" dur="300" fill="hold"/>
                                        <p:tgtEl>
                                          <p:spTgt spid="29"/>
                                        </p:tgtEl>
                                        <p:attrNameLst>
                                          <p:attrName>ppt_h</p:attrName>
                                        </p:attrNameLst>
                                      </p:cBhvr>
                                      <p:tavLst>
                                        <p:tav tm="0">
                                          <p:val>
                                            <p:fltVal val="0"/>
                                          </p:val>
                                        </p:tav>
                                        <p:tav tm="100000">
                                          <p:val>
                                            <p:strVal val="#ppt_h"/>
                                          </p:val>
                                        </p:tav>
                                      </p:tavLst>
                                    </p:anim>
                                    <p:anim calcmode="lin" valueType="num">
                                      <p:cBhvr>
                                        <p:cTn id="15" dur="300" fill="hold"/>
                                        <p:tgtEl>
                                          <p:spTgt spid="29"/>
                                        </p:tgtEl>
                                        <p:attrNameLst>
                                          <p:attrName>style.rotation</p:attrName>
                                        </p:attrNameLst>
                                      </p:cBhvr>
                                      <p:tavLst>
                                        <p:tav tm="0">
                                          <p:val>
                                            <p:fltVal val="90"/>
                                          </p:val>
                                        </p:tav>
                                        <p:tav tm="100000">
                                          <p:val>
                                            <p:fltVal val="0"/>
                                          </p:val>
                                        </p:tav>
                                      </p:tavLst>
                                    </p:anim>
                                    <p:animEffect transition="in" filter="fade">
                                      <p:cBhvr>
                                        <p:cTn id="16" dur="3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300"/>
                                        <p:tgtEl>
                                          <p:spTgt spid="36"/>
                                        </p:tgtEl>
                                      </p:cBhvr>
                                    </p:animEffect>
                                  </p:childTnLst>
                                </p:cTn>
                              </p:par>
                              <p:par>
                                <p:cTn id="20" presetID="22" presetClass="entr" presetSubtype="8" fill="hold" nodeType="withEffect">
                                  <p:stCondLst>
                                    <p:cond delay="30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800"/>
                            </p:stCondLst>
                            <p:childTnLst>
                              <p:par>
                                <p:cTn id="24" presetID="22" presetClass="entr" presetSubtype="1" fill="hold" grpId="0"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up)">
                                      <p:cBhvr>
                                        <p:cTn id="26" dur="750"/>
                                        <p:tgtEl>
                                          <p:spTgt spid="84"/>
                                        </p:tgtEl>
                                      </p:cBhvr>
                                    </p:animEffect>
                                  </p:childTnLst>
                                </p:cTn>
                              </p:par>
                            </p:childTnLst>
                          </p:cTn>
                        </p:par>
                        <p:par>
                          <p:cTn id="27" fill="hold">
                            <p:stCondLst>
                              <p:cond delay="1550"/>
                            </p:stCondLst>
                            <p:childTnLst>
                              <p:par>
                                <p:cTn id="28" presetID="2" presetClass="entr" presetSubtype="8" fill="hold" nodeType="after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additive="base">
                                        <p:cTn id="30" dur="400" fill="hold"/>
                                        <p:tgtEl>
                                          <p:spTgt spid="88"/>
                                        </p:tgtEl>
                                        <p:attrNameLst>
                                          <p:attrName>ppt_x</p:attrName>
                                        </p:attrNameLst>
                                      </p:cBhvr>
                                      <p:tavLst>
                                        <p:tav tm="0">
                                          <p:val>
                                            <p:strVal val="0-#ppt_w/2"/>
                                          </p:val>
                                        </p:tav>
                                        <p:tav tm="100000">
                                          <p:val>
                                            <p:strVal val="#ppt_x"/>
                                          </p:val>
                                        </p:tav>
                                      </p:tavLst>
                                    </p:anim>
                                    <p:anim calcmode="lin" valueType="num">
                                      <p:cBhvr additive="base">
                                        <p:cTn id="31" dur="400" fill="hold"/>
                                        <p:tgtEl>
                                          <p:spTgt spid="88"/>
                                        </p:tgtEl>
                                        <p:attrNameLst>
                                          <p:attrName>ppt_y</p:attrName>
                                        </p:attrNameLst>
                                      </p:cBhvr>
                                      <p:tavLst>
                                        <p:tav tm="0">
                                          <p:val>
                                            <p:strVal val="#ppt_y"/>
                                          </p:val>
                                        </p:tav>
                                        <p:tav tm="100000">
                                          <p:val>
                                            <p:strVal val="#ppt_y"/>
                                          </p:val>
                                        </p:tav>
                                      </p:tavLst>
                                    </p:anim>
                                  </p:childTnLst>
                                </p:cTn>
                              </p:par>
                            </p:childTnLst>
                          </p:cTn>
                        </p:par>
                        <p:par>
                          <p:cTn id="32" fill="hold">
                            <p:stCondLst>
                              <p:cond delay="1950"/>
                            </p:stCondLst>
                            <p:childTnLst>
                              <p:par>
                                <p:cTn id="33" presetID="12" presetClass="entr" presetSubtype="8" fill="hold" nodeType="after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400"/>
                                        <p:tgtEl>
                                          <p:spTgt spid="85"/>
                                        </p:tgtEl>
                                        <p:attrNameLst>
                                          <p:attrName>ppt_x</p:attrName>
                                        </p:attrNameLst>
                                      </p:cBhvr>
                                      <p:tavLst>
                                        <p:tav tm="0">
                                          <p:val>
                                            <p:strVal val="#ppt_x-#ppt_w*1.125000"/>
                                          </p:val>
                                        </p:tav>
                                        <p:tav tm="100000">
                                          <p:val>
                                            <p:strVal val="#ppt_x"/>
                                          </p:val>
                                        </p:tav>
                                      </p:tavLst>
                                    </p:anim>
                                    <p:animEffect transition="in" filter="wipe(right)">
                                      <p:cBhvr>
                                        <p:cTn id="36" dur="400"/>
                                        <p:tgtEl>
                                          <p:spTgt spid="85"/>
                                        </p:tgtEl>
                                      </p:cBhvr>
                                    </p:animEffect>
                                  </p:childTnLst>
                                </p:cTn>
                              </p:par>
                            </p:childTnLst>
                          </p:cTn>
                        </p:par>
                        <p:par>
                          <p:cTn id="37" fill="hold">
                            <p:stCondLst>
                              <p:cond delay="2350"/>
                            </p:stCondLst>
                            <p:childTnLst>
                              <p:par>
                                <p:cTn id="38" presetID="12" presetClass="entr" presetSubtype="8"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additive="base">
                                        <p:cTn id="40" dur="400"/>
                                        <p:tgtEl>
                                          <p:spTgt spid="94"/>
                                        </p:tgtEl>
                                        <p:attrNameLst>
                                          <p:attrName>ppt_x</p:attrName>
                                        </p:attrNameLst>
                                      </p:cBhvr>
                                      <p:tavLst>
                                        <p:tav tm="0">
                                          <p:val>
                                            <p:strVal val="#ppt_x-#ppt_w*1.125000"/>
                                          </p:val>
                                        </p:tav>
                                        <p:tav tm="100000">
                                          <p:val>
                                            <p:strVal val="#ppt_x"/>
                                          </p:val>
                                        </p:tav>
                                      </p:tavLst>
                                    </p:anim>
                                    <p:animEffect transition="in" filter="wipe(right)">
                                      <p:cBhvr>
                                        <p:cTn id="41" dur="400"/>
                                        <p:tgtEl>
                                          <p:spTgt spid="94"/>
                                        </p:tgtEl>
                                      </p:cBhvr>
                                    </p:animEffect>
                                  </p:childTnLst>
                                </p:cTn>
                              </p:par>
                            </p:childTnLst>
                          </p:cTn>
                        </p:par>
                        <p:par>
                          <p:cTn id="42" fill="hold">
                            <p:stCondLst>
                              <p:cond delay="2750"/>
                            </p:stCondLst>
                            <p:childTnLst>
                              <p:par>
                                <p:cTn id="43" presetID="12" presetClass="entr" presetSubtype="8" fill="hold" nodeType="afterEffect">
                                  <p:stCondLst>
                                    <p:cond delay="0"/>
                                  </p:stCondLst>
                                  <p:childTnLst>
                                    <p:set>
                                      <p:cBhvr>
                                        <p:cTn id="44" dur="1" fill="hold">
                                          <p:stCondLst>
                                            <p:cond delay="0"/>
                                          </p:stCondLst>
                                        </p:cTn>
                                        <p:tgtEl>
                                          <p:spTgt spid="91"/>
                                        </p:tgtEl>
                                        <p:attrNameLst>
                                          <p:attrName>style.visibility</p:attrName>
                                        </p:attrNameLst>
                                      </p:cBhvr>
                                      <p:to>
                                        <p:strVal val="visible"/>
                                      </p:to>
                                    </p:set>
                                    <p:anim calcmode="lin" valueType="num">
                                      <p:cBhvr additive="base">
                                        <p:cTn id="45" dur="400"/>
                                        <p:tgtEl>
                                          <p:spTgt spid="91"/>
                                        </p:tgtEl>
                                        <p:attrNameLst>
                                          <p:attrName>ppt_x</p:attrName>
                                        </p:attrNameLst>
                                      </p:cBhvr>
                                      <p:tavLst>
                                        <p:tav tm="0">
                                          <p:val>
                                            <p:strVal val="#ppt_x-#ppt_w*1.125000"/>
                                          </p:val>
                                        </p:tav>
                                        <p:tav tm="100000">
                                          <p:val>
                                            <p:strVal val="#ppt_x"/>
                                          </p:val>
                                        </p:tav>
                                      </p:tavLst>
                                    </p:anim>
                                    <p:animEffect transition="in" filter="wipe(right)">
                                      <p:cBhvr>
                                        <p:cTn id="46" dur="400"/>
                                        <p:tgtEl>
                                          <p:spTgt spid="91"/>
                                        </p:tgtEl>
                                      </p:cBhvr>
                                    </p:animEffect>
                                  </p:childTnLst>
                                </p:cTn>
                              </p:par>
                            </p:childTnLst>
                          </p:cTn>
                        </p:par>
                        <p:par>
                          <p:cTn id="47" fill="hold">
                            <p:stCondLst>
                              <p:cond delay="3150"/>
                            </p:stCondLst>
                            <p:childTnLst>
                              <p:par>
                                <p:cTn id="48" presetID="12" presetClass="entr" presetSubtype="8" fill="hold" nodeType="afterEffect">
                                  <p:stCondLst>
                                    <p:cond delay="0"/>
                                  </p:stCondLst>
                                  <p:childTnLst>
                                    <p:set>
                                      <p:cBhvr>
                                        <p:cTn id="49" dur="1" fill="hold">
                                          <p:stCondLst>
                                            <p:cond delay="0"/>
                                          </p:stCondLst>
                                        </p:cTn>
                                        <p:tgtEl>
                                          <p:spTgt spid="97"/>
                                        </p:tgtEl>
                                        <p:attrNameLst>
                                          <p:attrName>style.visibility</p:attrName>
                                        </p:attrNameLst>
                                      </p:cBhvr>
                                      <p:to>
                                        <p:strVal val="visible"/>
                                      </p:to>
                                    </p:set>
                                    <p:anim calcmode="lin" valueType="num">
                                      <p:cBhvr additive="base">
                                        <p:cTn id="50" dur="400"/>
                                        <p:tgtEl>
                                          <p:spTgt spid="97"/>
                                        </p:tgtEl>
                                        <p:attrNameLst>
                                          <p:attrName>ppt_x</p:attrName>
                                        </p:attrNameLst>
                                      </p:cBhvr>
                                      <p:tavLst>
                                        <p:tav tm="0">
                                          <p:val>
                                            <p:strVal val="#ppt_x-#ppt_w*1.125000"/>
                                          </p:val>
                                        </p:tav>
                                        <p:tav tm="100000">
                                          <p:val>
                                            <p:strVal val="#ppt_x"/>
                                          </p:val>
                                        </p:tav>
                                      </p:tavLst>
                                    </p:anim>
                                    <p:animEffect transition="in" filter="wipe(right)">
                                      <p:cBhvr>
                                        <p:cTn id="51" dur="400"/>
                                        <p:tgtEl>
                                          <p:spTgt spid="97"/>
                                        </p:tgtEl>
                                      </p:cBhvr>
                                    </p:animEffect>
                                  </p:childTnLst>
                                </p:cTn>
                              </p:par>
                            </p:childTnLst>
                          </p:cTn>
                        </p:par>
                        <p:par>
                          <p:cTn id="52" fill="hold">
                            <p:stCondLst>
                              <p:cond delay="3550"/>
                            </p:stCondLst>
                            <p:childTnLst>
                              <p:par>
                                <p:cTn id="53" presetID="16" presetClass="entr" presetSubtype="21" fill="hold" grpId="0" nodeType="after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barn(inVertical)">
                                      <p:cBhvr>
                                        <p:cTn id="55" dur="750"/>
                                        <p:tgtEl>
                                          <p:spTgt spid="100"/>
                                        </p:tgtEl>
                                      </p:cBhvr>
                                    </p:animEffect>
                                  </p:childTnLst>
                                </p:cTn>
                              </p:par>
                            </p:childTnLst>
                          </p:cTn>
                        </p:par>
                        <p:par>
                          <p:cTn id="56" fill="hold">
                            <p:stCondLst>
                              <p:cond delay="4300"/>
                            </p:stCondLst>
                            <p:childTnLst>
                              <p:par>
                                <p:cTn id="57" presetID="16" presetClass="entr" presetSubtype="21" fill="hold" grpId="0" nodeType="afterEffect">
                                  <p:stCondLst>
                                    <p:cond delay="0"/>
                                  </p:stCondLst>
                                  <p:childTnLst>
                                    <p:set>
                                      <p:cBhvr>
                                        <p:cTn id="58" dur="1" fill="hold">
                                          <p:stCondLst>
                                            <p:cond delay="0"/>
                                          </p:stCondLst>
                                        </p:cTn>
                                        <p:tgtEl>
                                          <p:spTgt spid="102"/>
                                        </p:tgtEl>
                                        <p:attrNameLst>
                                          <p:attrName>style.visibility</p:attrName>
                                        </p:attrNameLst>
                                      </p:cBhvr>
                                      <p:to>
                                        <p:strVal val="visible"/>
                                      </p:to>
                                    </p:set>
                                    <p:animEffect transition="in" filter="barn(inVertical)">
                                      <p:cBhvr>
                                        <p:cTn id="59" dur="750"/>
                                        <p:tgtEl>
                                          <p:spTgt spid="102"/>
                                        </p:tgtEl>
                                      </p:cBhvr>
                                    </p:animEffect>
                                  </p:childTnLst>
                                </p:cTn>
                              </p:par>
                            </p:childTnLst>
                          </p:cTn>
                        </p:par>
                        <p:par>
                          <p:cTn id="60" fill="hold">
                            <p:stCondLst>
                              <p:cond delay="5050"/>
                            </p:stCondLst>
                            <p:childTnLst>
                              <p:par>
                                <p:cTn id="61" presetID="16" presetClass="entr" presetSubtype="21" fill="hold" grpId="0" nodeType="afterEffect">
                                  <p:stCondLst>
                                    <p:cond delay="0"/>
                                  </p:stCondLst>
                                  <p:childTnLst>
                                    <p:set>
                                      <p:cBhvr>
                                        <p:cTn id="62" dur="1" fill="hold">
                                          <p:stCondLst>
                                            <p:cond delay="0"/>
                                          </p:stCondLst>
                                        </p:cTn>
                                        <p:tgtEl>
                                          <p:spTgt spid="104"/>
                                        </p:tgtEl>
                                        <p:attrNameLst>
                                          <p:attrName>style.visibility</p:attrName>
                                        </p:attrNameLst>
                                      </p:cBhvr>
                                      <p:to>
                                        <p:strVal val="visible"/>
                                      </p:to>
                                    </p:set>
                                    <p:animEffect transition="in" filter="barn(inVertical)">
                                      <p:cBhvr>
                                        <p:cTn id="63" dur="750"/>
                                        <p:tgtEl>
                                          <p:spTgt spid="104"/>
                                        </p:tgtEl>
                                      </p:cBhvr>
                                    </p:animEffect>
                                  </p:childTnLst>
                                </p:cTn>
                              </p:par>
                            </p:childTnLst>
                          </p:cTn>
                        </p:par>
                        <p:par>
                          <p:cTn id="64" fill="hold">
                            <p:stCondLst>
                              <p:cond delay="5800"/>
                            </p:stCondLst>
                            <p:childTnLst>
                              <p:par>
                                <p:cTn id="65" presetID="16" presetClass="entr" presetSubtype="21" fill="hold" grpId="0" nodeType="after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barn(inVertical)">
                                      <p:cBhvr>
                                        <p:cTn id="67" dur="750"/>
                                        <p:tgtEl>
                                          <p:spTgt spid="106"/>
                                        </p:tgtEl>
                                      </p:cBhvr>
                                    </p:animEffect>
                                  </p:childTnLst>
                                </p:cTn>
                              </p:par>
                            </p:childTnLst>
                          </p:cTn>
                        </p:par>
                        <p:par>
                          <p:cTn id="68" fill="hold">
                            <p:stCondLst>
                              <p:cond delay="6550"/>
                            </p:stCondLst>
                            <p:childTnLst>
                              <p:par>
                                <p:cTn id="69" presetID="16" presetClass="entr" presetSubtype="21" fill="hold" grpId="0" nodeType="after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barn(inVertical)">
                                      <p:cBhvr>
                                        <p:cTn id="71" dur="75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6" grpId="0"/>
      <p:bldP spid="84" grpId="0" animBg="1"/>
      <p:bldP spid="100" grpId="0"/>
      <p:bldP spid="102" grpId="0"/>
      <p:bldP spid="104" grpId="0"/>
      <p:bldP spid="106" grpId="0"/>
      <p:bldP spid="10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1"/>
          <p:cNvSpPr txBox="1"/>
          <p:nvPr/>
        </p:nvSpPr>
        <p:spPr>
          <a:xfrm>
            <a:off x="615393" y="233241"/>
            <a:ext cx="3956607" cy="33474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zh-CN" altLang="en-US" sz="1800" dirty="0">
              <a:solidFill>
                <a:schemeClr val="tx1">
                  <a:lumMod val="75000"/>
                  <a:lumOff val="25000"/>
                </a:schemeClr>
              </a:solidFill>
              <a:ea typeface="张海山锐谐体" panose="02000000000000000000" pitchFamily="2" charset="-122"/>
            </a:endParaRPr>
          </a:p>
        </p:txBody>
      </p:sp>
      <p:sp>
        <p:nvSpPr>
          <p:cNvPr id="7" name="矩形 6"/>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8" name="矩形 7"/>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9" name="直接连接符 8"/>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ubtitle 9"/>
          <p:cNvSpPr txBox="1"/>
          <p:nvPr/>
        </p:nvSpPr>
        <p:spPr>
          <a:xfrm>
            <a:off x="708404" y="216289"/>
            <a:ext cx="3445585" cy="328551"/>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r>
              <a:rPr lang="zh-CN" altLang="en-US" sz="1600" dirty="0">
                <a:solidFill>
                  <a:schemeClr val="tx1">
                    <a:lumMod val="75000"/>
                    <a:lumOff val="25000"/>
                  </a:schemeClr>
                </a:solidFill>
                <a:ea typeface="张海山锐谐体" panose="02000000000000000000" pitchFamily="2" charset="-122"/>
              </a:rPr>
              <a:t>网络的特点与网络行为安全防范</a:t>
            </a:r>
          </a:p>
        </p:txBody>
      </p:sp>
      <p:pic>
        <p:nvPicPr>
          <p:cNvPr id="12" name="图片占位符 4"/>
          <p:cNvPicPr>
            <a:picLocks noChangeAspect="1"/>
          </p:cNvPicPr>
          <p:nvPr/>
        </p:nvPicPr>
        <p:blipFill>
          <a:blip r:embed="rId3" cstate="screen">
            <a:extLst>
              <a:ext uri="{28A0092B-C50C-407E-A947-70E740481C1C}">
                <a14:useLocalDpi xmlns:a14="http://schemas.microsoft.com/office/drawing/2010/main" val="0"/>
              </a:ext>
            </a:extLst>
          </a:blip>
          <a:srcRect l="1999" r="1999"/>
          <a:stretch>
            <a:fillRect/>
          </a:stretch>
        </p:blipFill>
        <p:spPr>
          <a:xfrm>
            <a:off x="4320603" y="881160"/>
            <a:ext cx="3928555" cy="2241141"/>
          </a:xfrm>
          <a:custGeom>
            <a:avLst/>
            <a:gdLst>
              <a:gd name="connsiteX0" fmla="*/ 0 w 5238073"/>
              <a:gd name="connsiteY0" fmla="*/ 0 h 3417180"/>
              <a:gd name="connsiteX1" fmla="*/ 5238073 w 5238073"/>
              <a:gd name="connsiteY1" fmla="*/ 0 h 3417180"/>
              <a:gd name="connsiteX2" fmla="*/ 5238073 w 5238073"/>
              <a:gd name="connsiteY2" fmla="*/ 3417180 h 3417180"/>
              <a:gd name="connsiteX3" fmla="*/ 0 w 5238073"/>
              <a:gd name="connsiteY3" fmla="*/ 3417180 h 3417180"/>
            </a:gdLst>
            <a:ahLst/>
            <a:cxnLst>
              <a:cxn ang="0">
                <a:pos x="connsiteX0" y="connsiteY0"/>
              </a:cxn>
              <a:cxn ang="0">
                <a:pos x="connsiteX1" y="connsiteY1"/>
              </a:cxn>
              <a:cxn ang="0">
                <a:pos x="connsiteX2" y="connsiteY2"/>
              </a:cxn>
              <a:cxn ang="0">
                <a:pos x="connsiteX3" y="connsiteY3"/>
              </a:cxn>
            </a:cxnLst>
            <a:rect l="l" t="t" r="r" b="b"/>
            <a:pathLst>
              <a:path w="5238073" h="3417180">
                <a:moveTo>
                  <a:pt x="0" y="0"/>
                </a:moveTo>
                <a:lnTo>
                  <a:pt x="5238073" y="0"/>
                </a:lnTo>
                <a:lnTo>
                  <a:pt x="5238073" y="3417180"/>
                </a:lnTo>
                <a:lnTo>
                  <a:pt x="0" y="3417180"/>
                </a:lnTo>
                <a:close/>
              </a:path>
            </a:pathLst>
          </a:custGeom>
        </p:spPr>
      </p:pic>
      <p:pic>
        <p:nvPicPr>
          <p:cNvPr id="13" name="图片占位符 6"/>
          <p:cNvPicPr>
            <a:picLocks noChangeAspect="1"/>
          </p:cNvPicPr>
          <p:nvPr/>
        </p:nvPicPr>
        <p:blipFill>
          <a:blip r:embed="rId4" cstate="screen">
            <a:extLst>
              <a:ext uri="{28A0092B-C50C-407E-A947-70E740481C1C}">
                <a14:useLocalDpi xmlns:a14="http://schemas.microsoft.com/office/drawing/2010/main" val="0"/>
              </a:ext>
            </a:extLst>
          </a:blip>
          <a:srcRect t="1522" b="1522"/>
          <a:stretch>
            <a:fillRect/>
          </a:stretch>
        </p:blipFill>
        <p:spPr>
          <a:xfrm>
            <a:off x="337952" y="3335125"/>
            <a:ext cx="2208452" cy="1473168"/>
          </a:xfrm>
          <a:custGeom>
            <a:avLst/>
            <a:gdLst>
              <a:gd name="connsiteX0" fmla="*/ 0 w 2442871"/>
              <a:gd name="connsiteY0" fmla="*/ 0 h 1629539"/>
              <a:gd name="connsiteX1" fmla="*/ 2442871 w 2442871"/>
              <a:gd name="connsiteY1" fmla="*/ 0 h 1629539"/>
              <a:gd name="connsiteX2" fmla="*/ 2442871 w 2442871"/>
              <a:gd name="connsiteY2" fmla="*/ 1629539 h 1629539"/>
              <a:gd name="connsiteX3" fmla="*/ 0 w 2442871"/>
              <a:gd name="connsiteY3" fmla="*/ 1629539 h 1629539"/>
            </a:gdLst>
            <a:ahLst/>
            <a:cxnLst>
              <a:cxn ang="0">
                <a:pos x="connsiteX0" y="connsiteY0"/>
              </a:cxn>
              <a:cxn ang="0">
                <a:pos x="connsiteX1" y="connsiteY1"/>
              </a:cxn>
              <a:cxn ang="0">
                <a:pos x="connsiteX2" y="connsiteY2"/>
              </a:cxn>
              <a:cxn ang="0">
                <a:pos x="connsiteX3" y="connsiteY3"/>
              </a:cxn>
            </a:cxnLst>
            <a:rect l="l" t="t" r="r" b="b"/>
            <a:pathLst>
              <a:path w="2442871" h="1629539">
                <a:moveTo>
                  <a:pt x="0" y="0"/>
                </a:moveTo>
                <a:lnTo>
                  <a:pt x="2442871" y="0"/>
                </a:lnTo>
                <a:lnTo>
                  <a:pt x="2442871" y="1629539"/>
                </a:lnTo>
                <a:lnTo>
                  <a:pt x="0" y="1629539"/>
                </a:lnTo>
                <a:close/>
              </a:path>
            </a:pathLst>
          </a:custGeom>
        </p:spPr>
      </p:pic>
      <p:pic>
        <p:nvPicPr>
          <p:cNvPr id="14" name="图片占位符 12" descr="图片包含 人员&#10;&#10;已生成极高可信度的说明"/>
          <p:cNvPicPr>
            <a:picLocks noChangeAspect="1"/>
          </p:cNvPicPr>
          <p:nvPr/>
        </p:nvPicPr>
        <p:blipFill>
          <a:blip r:embed="rId5" cstate="screen">
            <a:extLst>
              <a:ext uri="{28A0092B-C50C-407E-A947-70E740481C1C}">
                <a14:useLocalDpi xmlns:a14="http://schemas.microsoft.com/office/drawing/2010/main" val="0"/>
              </a:ext>
            </a:extLst>
          </a:blip>
          <a:srcRect l="297" r="297"/>
          <a:stretch>
            <a:fillRect/>
          </a:stretch>
        </p:blipFill>
        <p:spPr>
          <a:xfrm>
            <a:off x="3230153" y="3335124"/>
            <a:ext cx="2208940" cy="1473169"/>
          </a:xfrm>
          <a:custGeom>
            <a:avLst/>
            <a:gdLst>
              <a:gd name="connsiteX0" fmla="*/ 0 w 2443410"/>
              <a:gd name="connsiteY0" fmla="*/ 0 h 1629540"/>
              <a:gd name="connsiteX1" fmla="*/ 2443410 w 2443410"/>
              <a:gd name="connsiteY1" fmla="*/ 0 h 1629540"/>
              <a:gd name="connsiteX2" fmla="*/ 2443410 w 2443410"/>
              <a:gd name="connsiteY2" fmla="*/ 1629540 h 1629540"/>
              <a:gd name="connsiteX3" fmla="*/ 0 w 2443410"/>
              <a:gd name="connsiteY3" fmla="*/ 1629540 h 1629540"/>
            </a:gdLst>
            <a:ahLst/>
            <a:cxnLst>
              <a:cxn ang="0">
                <a:pos x="connsiteX0" y="connsiteY0"/>
              </a:cxn>
              <a:cxn ang="0">
                <a:pos x="connsiteX1" y="connsiteY1"/>
              </a:cxn>
              <a:cxn ang="0">
                <a:pos x="connsiteX2" y="connsiteY2"/>
              </a:cxn>
              <a:cxn ang="0">
                <a:pos x="connsiteX3" y="connsiteY3"/>
              </a:cxn>
            </a:cxnLst>
            <a:rect l="l" t="t" r="r" b="b"/>
            <a:pathLst>
              <a:path w="2443410" h="1629540">
                <a:moveTo>
                  <a:pt x="0" y="0"/>
                </a:moveTo>
                <a:lnTo>
                  <a:pt x="2443410" y="0"/>
                </a:lnTo>
                <a:lnTo>
                  <a:pt x="2443410" y="1629540"/>
                </a:lnTo>
                <a:lnTo>
                  <a:pt x="0" y="1629540"/>
                </a:lnTo>
                <a:close/>
              </a:path>
            </a:pathLst>
          </a:custGeom>
        </p:spPr>
      </p:pic>
      <p:pic>
        <p:nvPicPr>
          <p:cNvPr id="15" name="图片占位符 14" descr="图片包含 人员, 男士&#10;&#10;已生成极高可信度的说明"/>
          <p:cNvPicPr>
            <a:picLocks noChangeAspect="1"/>
          </p:cNvPicPr>
          <p:nvPr/>
        </p:nvPicPr>
        <p:blipFill>
          <a:blip r:embed="rId6" cstate="screen">
            <a:extLst>
              <a:ext uri="{28A0092B-C50C-407E-A947-70E740481C1C}">
                <a14:useLocalDpi xmlns:a14="http://schemas.microsoft.com/office/drawing/2010/main" val="0"/>
              </a:ext>
            </a:extLst>
          </a:blip>
          <a:srcRect l="16" r="16"/>
          <a:stretch>
            <a:fillRect/>
          </a:stretch>
        </p:blipFill>
        <p:spPr>
          <a:xfrm>
            <a:off x="6063140" y="3335125"/>
            <a:ext cx="2210563" cy="1473168"/>
          </a:xfrm>
          <a:custGeom>
            <a:avLst/>
            <a:gdLst>
              <a:gd name="connsiteX0" fmla="*/ 0 w 2445205"/>
              <a:gd name="connsiteY0" fmla="*/ 0 h 1629539"/>
              <a:gd name="connsiteX1" fmla="*/ 2445205 w 2445205"/>
              <a:gd name="connsiteY1" fmla="*/ 0 h 1629539"/>
              <a:gd name="connsiteX2" fmla="*/ 2445205 w 2445205"/>
              <a:gd name="connsiteY2" fmla="*/ 1629539 h 1629539"/>
              <a:gd name="connsiteX3" fmla="*/ 0 w 2445205"/>
              <a:gd name="connsiteY3" fmla="*/ 1629539 h 1629539"/>
            </a:gdLst>
            <a:ahLst/>
            <a:cxnLst>
              <a:cxn ang="0">
                <a:pos x="connsiteX0" y="connsiteY0"/>
              </a:cxn>
              <a:cxn ang="0">
                <a:pos x="connsiteX1" y="connsiteY1"/>
              </a:cxn>
              <a:cxn ang="0">
                <a:pos x="connsiteX2" y="connsiteY2"/>
              </a:cxn>
              <a:cxn ang="0">
                <a:pos x="connsiteX3" y="connsiteY3"/>
              </a:cxn>
            </a:cxnLst>
            <a:rect l="l" t="t" r="r" b="b"/>
            <a:pathLst>
              <a:path w="2445205" h="1629539">
                <a:moveTo>
                  <a:pt x="0" y="0"/>
                </a:moveTo>
                <a:lnTo>
                  <a:pt x="2445205" y="0"/>
                </a:lnTo>
                <a:lnTo>
                  <a:pt x="2445205" y="1629539"/>
                </a:lnTo>
                <a:lnTo>
                  <a:pt x="0" y="1629539"/>
                </a:lnTo>
                <a:close/>
              </a:path>
            </a:pathLst>
          </a:custGeom>
        </p:spPr>
      </p:pic>
      <p:sp>
        <p:nvSpPr>
          <p:cNvPr id="16" name="矩形 15"/>
          <p:cNvSpPr/>
          <p:nvPr/>
        </p:nvSpPr>
        <p:spPr>
          <a:xfrm>
            <a:off x="179512" y="644511"/>
            <a:ext cx="4046216" cy="2962734"/>
          </a:xfrm>
          <a:prstGeom prst="rect">
            <a:avLst/>
          </a:prstGeom>
        </p:spPr>
        <p:txBody>
          <a:bodyPr wrap="square">
            <a:spAutoFit/>
          </a:bodyPr>
          <a:lstStyle/>
          <a:p>
            <a:pPr algn="just">
              <a:lnSpc>
                <a:spcPct val="150000"/>
              </a:lnSpc>
              <a:defRP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网络在提供及时、全面、便捷、海量信息，丰富业余文化生活方面，有着先天的优势和无比强大的吸引力，深深影响着</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大家</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的学习习惯和生活方式。但是，我们在强调关注网络积极有益的一面时，还必须正视网络消极的另一面，网络如同一把“双刃剑”，</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大家</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rPr>
              <a:t>必须一分为二看待网络影响，了解网络特点，取其精华为己所用，绿色健康上网，拒绝网络陋习。</a:t>
            </a:r>
          </a:p>
          <a:p>
            <a:pPr>
              <a:lnSpc>
                <a:spcPct val="150000"/>
              </a:lnSpc>
              <a:defRPr/>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60CC53EB-0CDC-4A07-9056-3BD5AEDC4C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5443">
        <p14:flip dir="r"/>
      </p:transition>
    </mc:Choice>
    <mc:Fallback xmlns="">
      <p:transition spd="slow" advClick="0" advTm="5443">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300" fill="hold"/>
                                            <p:tgtEl>
                                              <p:spTgt spid="8"/>
                                            </p:tgtEl>
                                            <p:attrNameLst>
                                              <p:attrName>ppt_w</p:attrName>
                                            </p:attrNameLst>
                                          </p:cBhvr>
                                          <p:tavLst>
                                            <p:tav tm="0">
                                              <p:val>
                                                <p:fltVal val="0"/>
                                              </p:val>
                                            </p:tav>
                                            <p:tav tm="100000">
                                              <p:val>
                                                <p:strVal val="#ppt_w"/>
                                              </p:val>
                                            </p:tav>
                                          </p:tavLst>
                                        </p:anim>
                                        <p:anim calcmode="lin" valueType="num">
                                          <p:cBhvr>
                                            <p:cTn id="14" dur="300" fill="hold"/>
                                            <p:tgtEl>
                                              <p:spTgt spid="8"/>
                                            </p:tgtEl>
                                            <p:attrNameLst>
                                              <p:attrName>ppt_h</p:attrName>
                                            </p:attrNameLst>
                                          </p:cBhvr>
                                          <p:tavLst>
                                            <p:tav tm="0">
                                              <p:val>
                                                <p:fltVal val="0"/>
                                              </p:val>
                                            </p:tav>
                                            <p:tav tm="100000">
                                              <p:val>
                                                <p:strVal val="#ppt_h"/>
                                              </p:val>
                                            </p:tav>
                                          </p:tavLst>
                                        </p:anim>
                                        <p:anim calcmode="lin" valueType="num">
                                          <p:cBhvr>
                                            <p:cTn id="15" dur="300" fill="hold"/>
                                            <p:tgtEl>
                                              <p:spTgt spid="8"/>
                                            </p:tgtEl>
                                            <p:attrNameLst>
                                              <p:attrName>style.rotation</p:attrName>
                                            </p:attrNameLst>
                                          </p:cBhvr>
                                          <p:tavLst>
                                            <p:tav tm="0">
                                              <p:val>
                                                <p:fltVal val="90"/>
                                              </p:val>
                                            </p:tav>
                                            <p:tav tm="100000">
                                              <p:val>
                                                <p:fltVal val="0"/>
                                              </p:val>
                                            </p:tav>
                                          </p:tavLst>
                                        </p:anim>
                                        <p:animEffect transition="in" filter="fade">
                                          <p:cBhvr>
                                            <p:cTn id="16" dur="3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300"/>
                                            <p:tgtEl>
                                              <p:spTgt spid="10"/>
                                            </p:tgtEl>
                                          </p:cBhvr>
                                        </p:animEffect>
                                      </p:childTnLst>
                                    </p:cTn>
                                  </p:par>
                                  <p:par>
                                    <p:cTn id="20" presetID="22" presetClass="entr" presetSubtype="8" fill="hold" nodeType="withEffect">
                                      <p:stCondLst>
                                        <p:cond delay="3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8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p:cTn id="26" dur="600" fill="hold"/>
                                            <p:tgtEl>
                                              <p:spTgt spid="16"/>
                                            </p:tgtEl>
                                            <p:attrNameLst>
                                              <p:attrName>ppt_w</p:attrName>
                                            </p:attrNameLst>
                                          </p:cBhvr>
                                          <p:tavLst>
                                            <p:tav tm="0">
                                              <p:val>
                                                <p:fltVal val="0"/>
                                              </p:val>
                                            </p:tav>
                                            <p:tav tm="100000">
                                              <p:val>
                                                <p:strVal val="#ppt_w"/>
                                              </p:val>
                                            </p:tav>
                                          </p:tavLst>
                                        </p:anim>
                                        <p:anim calcmode="lin" valueType="num">
                                          <p:cBhvr>
                                            <p:cTn id="27" dur="600" fill="hold"/>
                                            <p:tgtEl>
                                              <p:spTgt spid="16"/>
                                            </p:tgtEl>
                                            <p:attrNameLst>
                                              <p:attrName>ppt_h</p:attrName>
                                            </p:attrNameLst>
                                          </p:cBhvr>
                                          <p:tavLst>
                                            <p:tav tm="0">
                                              <p:val>
                                                <p:fltVal val="0"/>
                                              </p:val>
                                            </p:tav>
                                            <p:tav tm="100000">
                                              <p:val>
                                                <p:strVal val="#ppt_h"/>
                                              </p:val>
                                            </p:tav>
                                          </p:tavLst>
                                        </p:anim>
                                        <p:animEffect transition="in" filter="fade">
                                          <p:cBhvr>
                                            <p:cTn id="28" dur="600"/>
                                            <p:tgtEl>
                                              <p:spTgt spid="16"/>
                                            </p:tgtEl>
                                          </p:cBhvr>
                                        </p:animEffect>
                                      </p:childTnLst>
                                    </p:cTn>
                                  </p:par>
                                  <p:par>
                                    <p:cTn id="29" presetID="2" presetClass="entr" presetSubtype="2" fill="hold" nodeType="withEffect" p14:presetBounceEnd="50000">
                                      <p:stCondLst>
                                        <p:cond delay="1000"/>
                                      </p:stCondLst>
                                      <p:childTnLst>
                                        <p:set>
                                          <p:cBhvr>
                                            <p:cTn id="30" dur="1" fill="hold">
                                              <p:stCondLst>
                                                <p:cond delay="0"/>
                                              </p:stCondLst>
                                            </p:cTn>
                                            <p:tgtEl>
                                              <p:spTgt spid="12"/>
                                            </p:tgtEl>
                                            <p:attrNameLst>
                                              <p:attrName>style.visibility</p:attrName>
                                            </p:attrNameLst>
                                          </p:cBhvr>
                                          <p:to>
                                            <p:strVal val="visible"/>
                                          </p:to>
                                        </p:set>
                                        <p:anim calcmode="lin" valueType="num" p14:bounceEnd="50000">
                                          <p:cBhvr additive="base">
                                            <p:cTn id="31" dur="8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32" dur="8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14:presetBounceEnd="50000">
                                      <p:stCondLst>
                                        <p:cond delay="1200"/>
                                      </p:stCondLst>
                                      <p:childTnLst>
                                        <p:set>
                                          <p:cBhvr>
                                            <p:cTn id="34" dur="1" fill="hold">
                                              <p:stCondLst>
                                                <p:cond delay="0"/>
                                              </p:stCondLst>
                                            </p:cTn>
                                            <p:tgtEl>
                                              <p:spTgt spid="13"/>
                                            </p:tgtEl>
                                            <p:attrNameLst>
                                              <p:attrName>style.visibility</p:attrName>
                                            </p:attrNameLst>
                                          </p:cBhvr>
                                          <p:to>
                                            <p:strVal val="visible"/>
                                          </p:to>
                                        </p:set>
                                        <p:anim calcmode="lin" valueType="num" p14:bounceEnd="50000">
                                          <p:cBhvr additive="base">
                                            <p:cTn id="35" dur="8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6" dur="8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50000">
                                      <p:stCondLst>
                                        <p:cond delay="1400"/>
                                      </p:stCondLst>
                                      <p:childTnLst>
                                        <p:set>
                                          <p:cBhvr>
                                            <p:cTn id="38" dur="1" fill="hold">
                                              <p:stCondLst>
                                                <p:cond delay="0"/>
                                              </p:stCondLst>
                                            </p:cTn>
                                            <p:tgtEl>
                                              <p:spTgt spid="14"/>
                                            </p:tgtEl>
                                            <p:attrNameLst>
                                              <p:attrName>style.visibility</p:attrName>
                                            </p:attrNameLst>
                                          </p:cBhvr>
                                          <p:to>
                                            <p:strVal val="visible"/>
                                          </p:to>
                                        </p:set>
                                        <p:anim calcmode="lin" valueType="num" p14:bounceEnd="50000">
                                          <p:cBhvr additive="base">
                                            <p:cTn id="39" dur="8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40" dur="8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50000">
                                      <p:stCondLst>
                                        <p:cond delay="1600"/>
                                      </p:stCondLst>
                                      <p:childTnLst>
                                        <p:set>
                                          <p:cBhvr>
                                            <p:cTn id="42" dur="1" fill="hold">
                                              <p:stCondLst>
                                                <p:cond delay="0"/>
                                              </p:stCondLst>
                                            </p:cTn>
                                            <p:tgtEl>
                                              <p:spTgt spid="15"/>
                                            </p:tgtEl>
                                            <p:attrNameLst>
                                              <p:attrName>style.visibility</p:attrName>
                                            </p:attrNameLst>
                                          </p:cBhvr>
                                          <p:to>
                                            <p:strVal val="visible"/>
                                          </p:to>
                                        </p:set>
                                        <p:anim calcmode="lin" valueType="num" p14:bounceEnd="50000">
                                          <p:cBhvr additive="base">
                                            <p:cTn id="43" dur="8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44" dur="8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 calcmode="lin" valueType="num">
                                          <p:cBhvr>
                                            <p:cTn id="9" dur="300" fill="hold"/>
                                            <p:tgtEl>
                                              <p:spTgt spid="7"/>
                                            </p:tgtEl>
                                            <p:attrNameLst>
                                              <p:attrName>style.rotation</p:attrName>
                                            </p:attrNameLst>
                                          </p:cBhvr>
                                          <p:tavLst>
                                            <p:tav tm="0">
                                              <p:val>
                                                <p:fltVal val="90"/>
                                              </p:val>
                                            </p:tav>
                                            <p:tav tm="100000">
                                              <p:val>
                                                <p:fltVal val="0"/>
                                              </p:val>
                                            </p:tav>
                                          </p:tavLst>
                                        </p:anim>
                                        <p:animEffect transition="in" filter="fade">
                                          <p:cBhvr>
                                            <p:cTn id="10" dur="3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300" fill="hold"/>
                                            <p:tgtEl>
                                              <p:spTgt spid="8"/>
                                            </p:tgtEl>
                                            <p:attrNameLst>
                                              <p:attrName>ppt_w</p:attrName>
                                            </p:attrNameLst>
                                          </p:cBhvr>
                                          <p:tavLst>
                                            <p:tav tm="0">
                                              <p:val>
                                                <p:fltVal val="0"/>
                                              </p:val>
                                            </p:tav>
                                            <p:tav tm="100000">
                                              <p:val>
                                                <p:strVal val="#ppt_w"/>
                                              </p:val>
                                            </p:tav>
                                          </p:tavLst>
                                        </p:anim>
                                        <p:anim calcmode="lin" valueType="num">
                                          <p:cBhvr>
                                            <p:cTn id="14" dur="300" fill="hold"/>
                                            <p:tgtEl>
                                              <p:spTgt spid="8"/>
                                            </p:tgtEl>
                                            <p:attrNameLst>
                                              <p:attrName>ppt_h</p:attrName>
                                            </p:attrNameLst>
                                          </p:cBhvr>
                                          <p:tavLst>
                                            <p:tav tm="0">
                                              <p:val>
                                                <p:fltVal val="0"/>
                                              </p:val>
                                            </p:tav>
                                            <p:tav tm="100000">
                                              <p:val>
                                                <p:strVal val="#ppt_h"/>
                                              </p:val>
                                            </p:tav>
                                          </p:tavLst>
                                        </p:anim>
                                        <p:anim calcmode="lin" valueType="num">
                                          <p:cBhvr>
                                            <p:cTn id="15" dur="300" fill="hold"/>
                                            <p:tgtEl>
                                              <p:spTgt spid="8"/>
                                            </p:tgtEl>
                                            <p:attrNameLst>
                                              <p:attrName>style.rotation</p:attrName>
                                            </p:attrNameLst>
                                          </p:cBhvr>
                                          <p:tavLst>
                                            <p:tav tm="0">
                                              <p:val>
                                                <p:fltVal val="90"/>
                                              </p:val>
                                            </p:tav>
                                            <p:tav tm="100000">
                                              <p:val>
                                                <p:fltVal val="0"/>
                                              </p:val>
                                            </p:tav>
                                          </p:tavLst>
                                        </p:anim>
                                        <p:animEffect transition="in" filter="fade">
                                          <p:cBhvr>
                                            <p:cTn id="16" dur="3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300"/>
                                            <p:tgtEl>
                                              <p:spTgt spid="10"/>
                                            </p:tgtEl>
                                          </p:cBhvr>
                                        </p:animEffect>
                                      </p:childTnLst>
                                    </p:cTn>
                                  </p:par>
                                  <p:par>
                                    <p:cTn id="20" presetID="22" presetClass="entr" presetSubtype="8" fill="hold" nodeType="withEffect">
                                      <p:stCondLst>
                                        <p:cond delay="3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300"/>
                                            <p:tgtEl>
                                              <p:spTgt spid="11"/>
                                            </p:tgtEl>
                                          </p:cBhvr>
                                        </p:animEffect>
                                      </p:childTnLst>
                                    </p:cTn>
                                  </p:par>
                                </p:childTnLst>
                              </p:cTn>
                            </p:par>
                            <p:par>
                              <p:cTn id="26" fill="hold">
                                <p:stCondLst>
                                  <p:cond delay="50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16"/>
                                            </p:tgtEl>
                                            <p:attrNameLst>
                                              <p:attrName>style.visibility</p:attrName>
                                            </p:attrNameLst>
                                          </p:cBhvr>
                                          <p:to>
                                            <p:strVal val="visible"/>
                                          </p:to>
                                        </p:set>
                                        <p:anim calcmode="lin" valueType="num">
                                          <p:cBhvr>
                                            <p:cTn id="29" dur="600" fill="hold"/>
                                            <p:tgtEl>
                                              <p:spTgt spid="16"/>
                                            </p:tgtEl>
                                            <p:attrNameLst>
                                              <p:attrName>ppt_w</p:attrName>
                                            </p:attrNameLst>
                                          </p:cBhvr>
                                          <p:tavLst>
                                            <p:tav tm="0">
                                              <p:val>
                                                <p:fltVal val="0"/>
                                              </p:val>
                                            </p:tav>
                                            <p:tav tm="100000">
                                              <p:val>
                                                <p:strVal val="#ppt_w"/>
                                              </p:val>
                                            </p:tav>
                                          </p:tavLst>
                                        </p:anim>
                                        <p:anim calcmode="lin" valueType="num">
                                          <p:cBhvr>
                                            <p:cTn id="30" dur="600" fill="hold"/>
                                            <p:tgtEl>
                                              <p:spTgt spid="16"/>
                                            </p:tgtEl>
                                            <p:attrNameLst>
                                              <p:attrName>ppt_h</p:attrName>
                                            </p:attrNameLst>
                                          </p:cBhvr>
                                          <p:tavLst>
                                            <p:tav tm="0">
                                              <p:val>
                                                <p:fltVal val="0"/>
                                              </p:val>
                                            </p:tav>
                                            <p:tav tm="100000">
                                              <p:val>
                                                <p:strVal val="#ppt_h"/>
                                              </p:val>
                                            </p:tav>
                                          </p:tavLst>
                                        </p:anim>
                                        <p:animEffect transition="in" filter="fade">
                                          <p:cBhvr>
                                            <p:cTn id="31" dur="600"/>
                                            <p:tgtEl>
                                              <p:spTgt spid="16"/>
                                            </p:tgtEl>
                                          </p:cBhvr>
                                        </p:animEffect>
                                      </p:childTnLst>
                                    </p:cTn>
                                  </p:par>
                                  <p:par>
                                    <p:cTn id="32" presetID="2" presetClass="entr" presetSubtype="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800" fill="hold"/>
                                            <p:tgtEl>
                                              <p:spTgt spid="12"/>
                                            </p:tgtEl>
                                            <p:attrNameLst>
                                              <p:attrName>ppt_x</p:attrName>
                                            </p:attrNameLst>
                                          </p:cBhvr>
                                          <p:tavLst>
                                            <p:tav tm="0">
                                              <p:val>
                                                <p:strVal val="1+#ppt_w/2"/>
                                              </p:val>
                                            </p:tav>
                                            <p:tav tm="100000">
                                              <p:val>
                                                <p:strVal val="#ppt_x"/>
                                              </p:val>
                                            </p:tav>
                                          </p:tavLst>
                                        </p:anim>
                                        <p:anim calcmode="lin" valueType="num">
                                          <p:cBhvr additive="base">
                                            <p:cTn id="35" dur="800" fill="hold"/>
                                            <p:tgtEl>
                                              <p:spTgt spid="12"/>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120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800" fill="hold"/>
                                            <p:tgtEl>
                                              <p:spTgt spid="13"/>
                                            </p:tgtEl>
                                            <p:attrNameLst>
                                              <p:attrName>ppt_x</p:attrName>
                                            </p:attrNameLst>
                                          </p:cBhvr>
                                          <p:tavLst>
                                            <p:tav tm="0">
                                              <p:val>
                                                <p:strVal val="1+#ppt_w/2"/>
                                              </p:val>
                                            </p:tav>
                                            <p:tav tm="100000">
                                              <p:val>
                                                <p:strVal val="#ppt_x"/>
                                              </p:val>
                                            </p:tav>
                                          </p:tavLst>
                                        </p:anim>
                                        <p:anim calcmode="lin" valueType="num">
                                          <p:cBhvr additive="base">
                                            <p:cTn id="39" dur="8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140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800" fill="hold"/>
                                            <p:tgtEl>
                                              <p:spTgt spid="14"/>
                                            </p:tgtEl>
                                            <p:attrNameLst>
                                              <p:attrName>ppt_x</p:attrName>
                                            </p:attrNameLst>
                                          </p:cBhvr>
                                          <p:tavLst>
                                            <p:tav tm="0">
                                              <p:val>
                                                <p:strVal val="1+#ppt_w/2"/>
                                              </p:val>
                                            </p:tav>
                                            <p:tav tm="100000">
                                              <p:val>
                                                <p:strVal val="#ppt_x"/>
                                              </p:val>
                                            </p:tav>
                                          </p:tavLst>
                                        </p:anim>
                                        <p:anim calcmode="lin" valueType="num">
                                          <p:cBhvr additive="base">
                                            <p:cTn id="43" dur="8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160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800" fill="hold"/>
                                            <p:tgtEl>
                                              <p:spTgt spid="15"/>
                                            </p:tgtEl>
                                            <p:attrNameLst>
                                              <p:attrName>ppt_x</p:attrName>
                                            </p:attrNameLst>
                                          </p:cBhvr>
                                          <p:tavLst>
                                            <p:tav tm="0">
                                              <p:val>
                                                <p:strVal val="1+#ppt_w/2"/>
                                              </p:val>
                                            </p:tav>
                                            <p:tav tm="100000">
                                              <p:val>
                                                <p:strVal val="#ppt_x"/>
                                              </p:val>
                                            </p:tav>
                                          </p:tavLst>
                                        </p:anim>
                                        <p:anim calcmode="lin" valueType="num">
                                          <p:cBhvr additive="base">
                                            <p:cTn id="47" dur="8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p:bldP spid="1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7"/>
          <p:cNvSpPr>
            <a:spLocks noChangeArrowheads="1"/>
          </p:cNvSpPr>
          <p:nvPr/>
        </p:nvSpPr>
        <p:spPr bwMode="auto">
          <a:xfrm>
            <a:off x="1720189" y="1274453"/>
            <a:ext cx="3337332" cy="333636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1">
              <a:solidFill>
                <a:schemeClr val="tx1"/>
              </a:solidFill>
              <a:latin typeface="+mn-lt"/>
              <a:ea typeface="+mn-ea"/>
              <a:cs typeface="+mn-ea"/>
              <a:sym typeface="+mn-lt"/>
            </a:endParaRPr>
          </a:p>
        </p:txBody>
      </p:sp>
      <p:sp>
        <p:nvSpPr>
          <p:cNvPr id="40" name="Oval 8"/>
          <p:cNvSpPr>
            <a:spLocks noChangeArrowheads="1"/>
          </p:cNvSpPr>
          <p:nvPr/>
        </p:nvSpPr>
        <p:spPr bwMode="auto">
          <a:xfrm>
            <a:off x="1948627" y="1501799"/>
            <a:ext cx="2880456" cy="2881678"/>
          </a:xfrm>
          <a:prstGeom prst="ellipse">
            <a:avLst/>
          </a:prstGeom>
          <a:blipFill dpi="0" rotWithShape="1">
            <a:blip r:embed="rId3"/>
            <a:srcRect/>
            <a:stretch>
              <a:fillRect l="-32737" r="-31173"/>
            </a:stretch>
          </a:blipFill>
          <a:ln>
            <a:noFill/>
          </a:ln>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1">
              <a:solidFill>
                <a:schemeClr val="tx1"/>
              </a:solidFill>
              <a:latin typeface="+mn-lt"/>
              <a:ea typeface="+mn-ea"/>
              <a:cs typeface="+mn-ea"/>
              <a:sym typeface="+mn-lt"/>
            </a:endParaRPr>
          </a:p>
        </p:txBody>
      </p:sp>
      <p:sp>
        <p:nvSpPr>
          <p:cNvPr id="28" name="矩形 27"/>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29" name="矩形 28"/>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30" name="直接连接符 29"/>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Subtitle 9"/>
          <p:cNvSpPr txBox="1"/>
          <p:nvPr/>
        </p:nvSpPr>
        <p:spPr>
          <a:xfrm>
            <a:off x="708404" y="216289"/>
            <a:ext cx="2685865" cy="323037"/>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defRPr/>
            </a:pPr>
            <a:r>
              <a:rPr lang="zh-CN" altLang="en-US" sz="1565" kern="0" dirty="0">
                <a:solidFill>
                  <a:srgbClr val="474747"/>
                </a:solidFill>
              </a:rPr>
              <a:t>网络的正向特点</a:t>
            </a:r>
            <a:endParaRPr lang="en-US" sz="1565" kern="0" dirty="0">
              <a:solidFill>
                <a:srgbClr val="474747"/>
              </a:solidFill>
            </a:endParaRPr>
          </a:p>
        </p:txBody>
      </p:sp>
      <p:sp>
        <p:nvSpPr>
          <p:cNvPr id="33" name="Oval 6"/>
          <p:cNvSpPr>
            <a:spLocks noChangeArrowheads="1"/>
          </p:cNvSpPr>
          <p:nvPr/>
        </p:nvSpPr>
        <p:spPr bwMode="auto">
          <a:xfrm>
            <a:off x="1802283" y="1069725"/>
            <a:ext cx="3766841" cy="3769631"/>
          </a:xfrm>
          <a:prstGeom prst="ellipse">
            <a:avLst/>
          </a:prstGeom>
          <a:noFill/>
          <a:ln w="9">
            <a:solidFill>
              <a:schemeClr val="accent2"/>
            </a:solidFill>
            <a:prstDash val="dash"/>
            <a:round/>
          </a:ln>
          <a:extLst>
            <a:ext uri="{909E8E84-426E-40DD-AFC4-6F175D3DCCD1}">
              <a14:hiddenFill xmlns:a14="http://schemas.microsoft.com/office/drawing/2010/main">
                <a:solidFill>
                  <a:srgbClr val="FFFFFF"/>
                </a:solidFill>
              </a14:hiddenFill>
            </a:ext>
          </a:extLst>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1">
              <a:solidFill>
                <a:schemeClr val="tx1"/>
              </a:solidFill>
              <a:latin typeface="+mn-lt"/>
              <a:ea typeface="+mn-ea"/>
              <a:cs typeface="+mn-ea"/>
              <a:sym typeface="+mn-lt"/>
            </a:endParaRPr>
          </a:p>
        </p:txBody>
      </p:sp>
      <p:sp>
        <p:nvSpPr>
          <p:cNvPr id="34" name="Oval 10"/>
          <p:cNvSpPr>
            <a:spLocks noChangeArrowheads="1"/>
          </p:cNvSpPr>
          <p:nvPr/>
        </p:nvSpPr>
        <p:spPr bwMode="auto">
          <a:xfrm>
            <a:off x="4625630" y="1241124"/>
            <a:ext cx="439029" cy="460731"/>
          </a:xfrm>
          <a:prstGeom prst="ellipse">
            <a:avLst/>
          </a:prstGeom>
          <a:solidFill>
            <a:schemeClr val="accent2"/>
          </a:solidFill>
          <a:ln>
            <a:noFill/>
          </a:ln>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solidFill>
                  <a:schemeClr val="bg1"/>
                </a:solidFill>
                <a:latin typeface="+mn-lt"/>
                <a:ea typeface="+mn-ea"/>
                <a:cs typeface="+mn-ea"/>
                <a:sym typeface="+mn-lt"/>
              </a:rPr>
              <a:t>1</a:t>
            </a:r>
            <a:endParaRPr lang="zh-CN" altLang="en-US" sz="1800" b="1" dirty="0">
              <a:solidFill>
                <a:schemeClr val="bg1"/>
              </a:solidFill>
              <a:latin typeface="+mn-lt"/>
              <a:ea typeface="+mn-ea"/>
              <a:cs typeface="+mn-ea"/>
              <a:sym typeface="+mn-lt"/>
            </a:endParaRPr>
          </a:p>
        </p:txBody>
      </p:sp>
      <p:sp>
        <p:nvSpPr>
          <p:cNvPr id="35" name="Oval 11"/>
          <p:cNvSpPr>
            <a:spLocks noChangeArrowheads="1"/>
          </p:cNvSpPr>
          <p:nvPr/>
        </p:nvSpPr>
        <p:spPr bwMode="auto">
          <a:xfrm>
            <a:off x="4625630" y="4228737"/>
            <a:ext cx="439029" cy="460731"/>
          </a:xfrm>
          <a:prstGeom prst="ellipse">
            <a:avLst/>
          </a:prstGeom>
          <a:solidFill>
            <a:schemeClr val="accent2"/>
          </a:solidFill>
          <a:ln>
            <a:noFill/>
          </a:ln>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a:solidFill>
                  <a:schemeClr val="bg1"/>
                </a:solidFill>
                <a:latin typeface="+mn-lt"/>
                <a:ea typeface="+mn-ea"/>
                <a:cs typeface="+mn-ea"/>
                <a:sym typeface="+mn-lt"/>
              </a:rPr>
              <a:t>5</a:t>
            </a:r>
            <a:endParaRPr lang="zh-CN" altLang="en-US" sz="1800" b="1">
              <a:solidFill>
                <a:schemeClr val="bg1"/>
              </a:solidFill>
              <a:latin typeface="+mn-lt"/>
              <a:ea typeface="+mn-ea"/>
              <a:cs typeface="+mn-ea"/>
              <a:sym typeface="+mn-lt"/>
            </a:endParaRPr>
          </a:p>
        </p:txBody>
      </p:sp>
      <p:sp>
        <p:nvSpPr>
          <p:cNvPr id="36" name="Oval 12"/>
          <p:cNvSpPr>
            <a:spLocks noChangeArrowheads="1"/>
          </p:cNvSpPr>
          <p:nvPr/>
        </p:nvSpPr>
        <p:spPr bwMode="auto">
          <a:xfrm>
            <a:off x="5153893" y="3534803"/>
            <a:ext cx="440218" cy="439214"/>
          </a:xfrm>
          <a:prstGeom prst="ellipse">
            <a:avLst/>
          </a:prstGeom>
          <a:solidFill>
            <a:schemeClr val="accent1"/>
          </a:solidFill>
          <a:ln>
            <a:noFill/>
          </a:ln>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solidFill>
                  <a:schemeClr val="bg1"/>
                </a:solidFill>
                <a:latin typeface="+mn-lt"/>
                <a:ea typeface="+mn-ea"/>
                <a:cs typeface="+mn-ea"/>
                <a:sym typeface="+mn-lt"/>
              </a:rPr>
              <a:t>4</a:t>
            </a:r>
            <a:endParaRPr lang="zh-CN" altLang="en-US" sz="1800" b="1" dirty="0">
              <a:solidFill>
                <a:schemeClr val="bg1"/>
              </a:solidFill>
              <a:latin typeface="+mn-lt"/>
              <a:ea typeface="+mn-ea"/>
              <a:cs typeface="+mn-ea"/>
              <a:sym typeface="+mn-lt"/>
            </a:endParaRPr>
          </a:p>
        </p:txBody>
      </p:sp>
      <p:sp>
        <p:nvSpPr>
          <p:cNvPr id="37" name="Oval 13"/>
          <p:cNvSpPr>
            <a:spLocks noChangeArrowheads="1"/>
          </p:cNvSpPr>
          <p:nvPr/>
        </p:nvSpPr>
        <p:spPr bwMode="auto">
          <a:xfrm>
            <a:off x="5153893" y="1935062"/>
            <a:ext cx="440218" cy="439214"/>
          </a:xfrm>
          <a:prstGeom prst="ellipse">
            <a:avLst/>
          </a:prstGeom>
          <a:solidFill>
            <a:schemeClr val="accent1"/>
          </a:solidFill>
          <a:ln>
            <a:noFill/>
          </a:ln>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a:solidFill>
                  <a:schemeClr val="bg1"/>
                </a:solidFill>
                <a:latin typeface="+mn-lt"/>
                <a:ea typeface="+mn-ea"/>
                <a:cs typeface="+mn-ea"/>
                <a:sym typeface="+mn-lt"/>
              </a:rPr>
              <a:t>2</a:t>
            </a:r>
            <a:endParaRPr lang="zh-CN" altLang="en-US" sz="1800" b="1">
              <a:solidFill>
                <a:schemeClr val="bg1"/>
              </a:solidFill>
              <a:latin typeface="+mn-lt"/>
              <a:ea typeface="+mn-ea"/>
              <a:cs typeface="+mn-ea"/>
              <a:sym typeface="+mn-lt"/>
            </a:endParaRPr>
          </a:p>
        </p:txBody>
      </p:sp>
      <p:sp>
        <p:nvSpPr>
          <p:cNvPr id="38" name="Oval 14"/>
          <p:cNvSpPr>
            <a:spLocks noChangeArrowheads="1"/>
          </p:cNvSpPr>
          <p:nvPr/>
        </p:nvSpPr>
        <p:spPr bwMode="auto">
          <a:xfrm>
            <a:off x="5325221" y="2734933"/>
            <a:ext cx="439029" cy="460730"/>
          </a:xfrm>
          <a:prstGeom prst="ellipse">
            <a:avLst/>
          </a:prstGeom>
          <a:solidFill>
            <a:schemeClr val="accent2"/>
          </a:solidFill>
          <a:ln>
            <a:noFill/>
          </a:ln>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a:solidFill>
                  <a:schemeClr val="bg1"/>
                </a:solidFill>
                <a:latin typeface="+mn-lt"/>
                <a:ea typeface="+mn-ea"/>
                <a:cs typeface="+mn-ea"/>
                <a:sym typeface="+mn-lt"/>
              </a:rPr>
              <a:t>3</a:t>
            </a:r>
            <a:endParaRPr lang="zh-CN" altLang="en-US" sz="1800" b="1">
              <a:solidFill>
                <a:schemeClr val="bg1"/>
              </a:solidFill>
              <a:latin typeface="+mn-lt"/>
              <a:ea typeface="+mn-ea"/>
              <a:cs typeface="+mn-ea"/>
              <a:sym typeface="+mn-lt"/>
            </a:endParaRPr>
          </a:p>
        </p:txBody>
      </p:sp>
      <p:sp>
        <p:nvSpPr>
          <p:cNvPr id="42" name="Oval 9"/>
          <p:cNvSpPr>
            <a:spLocks noChangeArrowheads="1"/>
          </p:cNvSpPr>
          <p:nvPr/>
        </p:nvSpPr>
        <p:spPr bwMode="auto">
          <a:xfrm>
            <a:off x="1413548" y="3164945"/>
            <a:ext cx="1193026" cy="1193533"/>
          </a:xfrm>
          <a:prstGeom prst="ellipse">
            <a:avLst/>
          </a:prstGeom>
          <a:solidFill>
            <a:schemeClr val="accent2"/>
          </a:solidFill>
          <a:ln>
            <a:noFill/>
          </a:ln>
        </p:spPr>
        <p:txBody>
          <a:bodyPr lIns="68537" tIns="34268" rIns="68537" bIns="34268"/>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1">
              <a:solidFill>
                <a:schemeClr val="tx1"/>
              </a:solidFill>
              <a:latin typeface="+mn-lt"/>
              <a:ea typeface="+mn-ea"/>
              <a:cs typeface="+mn-ea"/>
              <a:sym typeface="+mn-lt"/>
            </a:endParaRPr>
          </a:p>
        </p:txBody>
      </p:sp>
      <p:sp>
        <p:nvSpPr>
          <p:cNvPr id="43" name="TextBox 18"/>
          <p:cNvSpPr txBox="1">
            <a:spLocks noChangeArrowheads="1"/>
          </p:cNvSpPr>
          <p:nvPr/>
        </p:nvSpPr>
        <p:spPr bwMode="auto">
          <a:xfrm>
            <a:off x="1513173" y="3480887"/>
            <a:ext cx="993775" cy="56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37" tIns="34268" rIns="68537" bIns="34268">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600" b="1" dirty="0">
                <a:solidFill>
                  <a:schemeClr val="bg1"/>
                </a:solidFill>
                <a:latin typeface="+mn-lt"/>
                <a:ea typeface="+mn-ea"/>
                <a:cs typeface="+mn-ea"/>
                <a:sym typeface="+mn-lt"/>
              </a:rPr>
              <a:t>网络的</a:t>
            </a:r>
            <a:endParaRPr lang="en-US" altLang="zh-CN" sz="1600" b="1" dirty="0">
              <a:solidFill>
                <a:schemeClr val="bg1"/>
              </a:solidFill>
              <a:latin typeface="+mn-lt"/>
              <a:ea typeface="+mn-ea"/>
              <a:cs typeface="+mn-ea"/>
              <a:sym typeface="+mn-lt"/>
            </a:endParaRPr>
          </a:p>
          <a:p>
            <a:pPr algn="ctr" eaLnBrk="1" hangingPunct="1">
              <a:spcBef>
                <a:spcPct val="0"/>
              </a:spcBef>
              <a:buFontTx/>
              <a:buNone/>
            </a:pPr>
            <a:r>
              <a:rPr lang="zh-CN" altLang="en-US" sz="1600" b="1" dirty="0">
                <a:solidFill>
                  <a:schemeClr val="bg1"/>
                </a:solidFill>
                <a:latin typeface="+mn-lt"/>
                <a:ea typeface="+mn-ea"/>
                <a:cs typeface="+mn-ea"/>
                <a:sym typeface="+mn-lt"/>
              </a:rPr>
              <a:t>正向特点</a:t>
            </a:r>
            <a:endParaRPr lang="en-US" altLang="zh-CN" sz="1600" b="1" dirty="0">
              <a:solidFill>
                <a:schemeClr val="bg1"/>
              </a:solidFill>
              <a:latin typeface="+mn-lt"/>
              <a:ea typeface="+mn-ea"/>
              <a:cs typeface="+mn-ea"/>
              <a:sym typeface="+mn-lt"/>
            </a:endParaRPr>
          </a:p>
        </p:txBody>
      </p:sp>
      <p:sp>
        <p:nvSpPr>
          <p:cNvPr id="44" name="矩形 1"/>
          <p:cNvSpPr>
            <a:spLocks noChangeArrowheads="1"/>
          </p:cNvSpPr>
          <p:nvPr/>
        </p:nvSpPr>
        <p:spPr bwMode="auto">
          <a:xfrm>
            <a:off x="5227324" y="1325223"/>
            <a:ext cx="1682129"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网络极强的时效性</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5" name="矩形 1"/>
          <p:cNvSpPr>
            <a:spLocks noChangeArrowheads="1"/>
          </p:cNvSpPr>
          <p:nvPr/>
        </p:nvSpPr>
        <p:spPr bwMode="auto">
          <a:xfrm>
            <a:off x="5665496" y="2005363"/>
            <a:ext cx="1623006"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网络广泛的传播面</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矩形 1"/>
          <p:cNvSpPr>
            <a:spLocks noChangeArrowheads="1"/>
          </p:cNvSpPr>
          <p:nvPr/>
        </p:nvSpPr>
        <p:spPr bwMode="auto">
          <a:xfrm>
            <a:off x="5836824" y="2817309"/>
            <a:ext cx="1504893"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网络的多媒体化</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矩形 1"/>
          <p:cNvSpPr>
            <a:spLocks noChangeArrowheads="1"/>
          </p:cNvSpPr>
          <p:nvPr/>
        </p:nvSpPr>
        <p:spPr bwMode="auto">
          <a:xfrm>
            <a:off x="5651219" y="3606421"/>
            <a:ext cx="1979608"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网络不断增强的互动性</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矩形 1"/>
          <p:cNvSpPr>
            <a:spLocks noChangeArrowheads="1"/>
          </p:cNvSpPr>
          <p:nvPr/>
        </p:nvSpPr>
        <p:spPr bwMode="auto">
          <a:xfrm>
            <a:off x="5283577" y="4335991"/>
            <a:ext cx="2825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网络可以成为</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人们</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终身的学习工具</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2" name="图片 21">
            <a:extLst>
              <a:ext uri="{FF2B5EF4-FFF2-40B4-BE49-F238E27FC236}">
                <a16:creationId xmlns:a16="http://schemas.microsoft.com/office/drawing/2014/main" id="{4B8128A7-16E8-4026-90BA-EEF9CC735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5832">
        <p14:switch dir="r"/>
      </p:transition>
    </mc:Choice>
    <mc:Fallback xmlns="">
      <p:transition spd="slow" advClick="0" advTm="5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300" fill="hold"/>
                                        <p:tgtEl>
                                          <p:spTgt spid="28"/>
                                        </p:tgtEl>
                                        <p:attrNameLst>
                                          <p:attrName>ppt_w</p:attrName>
                                        </p:attrNameLst>
                                      </p:cBhvr>
                                      <p:tavLst>
                                        <p:tav tm="0">
                                          <p:val>
                                            <p:fltVal val="0"/>
                                          </p:val>
                                        </p:tav>
                                        <p:tav tm="100000">
                                          <p:val>
                                            <p:strVal val="#ppt_w"/>
                                          </p:val>
                                        </p:tav>
                                      </p:tavLst>
                                    </p:anim>
                                    <p:anim calcmode="lin" valueType="num">
                                      <p:cBhvr>
                                        <p:cTn id="8" dur="300" fill="hold"/>
                                        <p:tgtEl>
                                          <p:spTgt spid="28"/>
                                        </p:tgtEl>
                                        <p:attrNameLst>
                                          <p:attrName>ppt_h</p:attrName>
                                        </p:attrNameLst>
                                      </p:cBhvr>
                                      <p:tavLst>
                                        <p:tav tm="0">
                                          <p:val>
                                            <p:fltVal val="0"/>
                                          </p:val>
                                        </p:tav>
                                        <p:tav tm="100000">
                                          <p:val>
                                            <p:strVal val="#ppt_h"/>
                                          </p:val>
                                        </p:tav>
                                      </p:tavLst>
                                    </p:anim>
                                    <p:anim calcmode="lin" valueType="num">
                                      <p:cBhvr>
                                        <p:cTn id="9" dur="300" fill="hold"/>
                                        <p:tgtEl>
                                          <p:spTgt spid="28"/>
                                        </p:tgtEl>
                                        <p:attrNameLst>
                                          <p:attrName>style.rotation</p:attrName>
                                        </p:attrNameLst>
                                      </p:cBhvr>
                                      <p:tavLst>
                                        <p:tav tm="0">
                                          <p:val>
                                            <p:fltVal val="90"/>
                                          </p:val>
                                        </p:tav>
                                        <p:tav tm="100000">
                                          <p:val>
                                            <p:fltVal val="0"/>
                                          </p:val>
                                        </p:tav>
                                      </p:tavLst>
                                    </p:anim>
                                    <p:animEffect transition="in" filter="fade">
                                      <p:cBhvr>
                                        <p:cTn id="10" dur="3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300" fill="hold"/>
                                        <p:tgtEl>
                                          <p:spTgt spid="29"/>
                                        </p:tgtEl>
                                        <p:attrNameLst>
                                          <p:attrName>ppt_w</p:attrName>
                                        </p:attrNameLst>
                                      </p:cBhvr>
                                      <p:tavLst>
                                        <p:tav tm="0">
                                          <p:val>
                                            <p:fltVal val="0"/>
                                          </p:val>
                                        </p:tav>
                                        <p:tav tm="100000">
                                          <p:val>
                                            <p:strVal val="#ppt_w"/>
                                          </p:val>
                                        </p:tav>
                                      </p:tavLst>
                                    </p:anim>
                                    <p:anim calcmode="lin" valueType="num">
                                      <p:cBhvr>
                                        <p:cTn id="14" dur="300" fill="hold"/>
                                        <p:tgtEl>
                                          <p:spTgt spid="29"/>
                                        </p:tgtEl>
                                        <p:attrNameLst>
                                          <p:attrName>ppt_h</p:attrName>
                                        </p:attrNameLst>
                                      </p:cBhvr>
                                      <p:tavLst>
                                        <p:tav tm="0">
                                          <p:val>
                                            <p:fltVal val="0"/>
                                          </p:val>
                                        </p:tav>
                                        <p:tav tm="100000">
                                          <p:val>
                                            <p:strVal val="#ppt_h"/>
                                          </p:val>
                                        </p:tav>
                                      </p:tavLst>
                                    </p:anim>
                                    <p:anim calcmode="lin" valueType="num">
                                      <p:cBhvr>
                                        <p:cTn id="15" dur="300" fill="hold"/>
                                        <p:tgtEl>
                                          <p:spTgt spid="29"/>
                                        </p:tgtEl>
                                        <p:attrNameLst>
                                          <p:attrName>style.rotation</p:attrName>
                                        </p:attrNameLst>
                                      </p:cBhvr>
                                      <p:tavLst>
                                        <p:tav tm="0">
                                          <p:val>
                                            <p:fltVal val="90"/>
                                          </p:val>
                                        </p:tav>
                                        <p:tav tm="100000">
                                          <p:val>
                                            <p:fltVal val="0"/>
                                          </p:val>
                                        </p:tav>
                                      </p:tavLst>
                                    </p:anim>
                                    <p:animEffect transition="in" filter="fade">
                                      <p:cBhvr>
                                        <p:cTn id="16" dur="3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300"/>
                                        <p:tgtEl>
                                          <p:spTgt spid="31"/>
                                        </p:tgtEl>
                                      </p:cBhvr>
                                    </p:animEffect>
                                  </p:childTnLst>
                                </p:cTn>
                              </p:par>
                              <p:par>
                                <p:cTn id="20" presetID="22" presetClass="entr" presetSubtype="8" fill="hold" nodeType="withEffect">
                                  <p:stCondLst>
                                    <p:cond delay="30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800"/>
                            </p:stCondLst>
                            <p:childTnLst>
                              <p:par>
                                <p:cTn id="24" presetID="21" presetClass="entr" presetSubtype="1"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heel(1)">
                                      <p:cBhvr>
                                        <p:cTn id="26" dur="1000"/>
                                        <p:tgtEl>
                                          <p:spTgt spid="40"/>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heel(1)">
                                      <p:cBhvr>
                                        <p:cTn id="29" dur="1000"/>
                                        <p:tgtEl>
                                          <p:spTgt spid="39"/>
                                        </p:tgtEl>
                                      </p:cBhvr>
                                    </p:animEffect>
                                  </p:childTnLst>
                                </p:cTn>
                              </p:par>
                            </p:childTnLst>
                          </p:cTn>
                        </p:par>
                        <p:par>
                          <p:cTn id="30" fill="hold">
                            <p:stCondLst>
                              <p:cond delay="1800"/>
                            </p:stCondLst>
                            <p:childTnLst>
                              <p:par>
                                <p:cTn id="31" presetID="53" presetClass="entr" presetSubtype="16"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par>
                          <p:cTn id="36" fill="hold">
                            <p:stCondLst>
                              <p:cond delay="2300"/>
                            </p:stCondLst>
                            <p:childTnLst>
                              <p:par>
                                <p:cTn id="37" presetID="52" presetClass="entr" presetSubtype="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Scale>
                                      <p:cBhvr>
                                        <p:cTn id="3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0" dur="1000" decel="50000" fill="hold">
                                          <p:stCondLst>
                                            <p:cond delay="0"/>
                                          </p:stCondLst>
                                        </p:cTn>
                                        <p:tgtEl>
                                          <p:spTgt spid="42"/>
                                        </p:tgtEl>
                                        <p:attrNameLst>
                                          <p:attrName>ppt_x</p:attrName>
                                          <p:attrName>ppt_y</p:attrName>
                                        </p:attrNameLst>
                                      </p:cBhvr>
                                      <p:rCtr x="0" y="0"/>
                                    </p:animMotion>
                                    <p:animEffect transition="in" filter="fade">
                                      <p:cBhvr>
                                        <p:cTn id="41" dur="1000"/>
                                        <p:tgtEl>
                                          <p:spTgt spid="42"/>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Scale>
                                      <p:cBhvr>
                                        <p:cTn id="44"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5" dur="1000" decel="50000" fill="hold">
                                          <p:stCondLst>
                                            <p:cond delay="0"/>
                                          </p:stCondLst>
                                        </p:cTn>
                                        <p:tgtEl>
                                          <p:spTgt spid="43"/>
                                        </p:tgtEl>
                                        <p:attrNameLst>
                                          <p:attrName>ppt_x</p:attrName>
                                          <p:attrName>ppt_y</p:attrName>
                                        </p:attrNameLst>
                                      </p:cBhvr>
                                      <p:rCtr x="0" y="0"/>
                                    </p:animMotion>
                                    <p:animEffect transition="in" filter="fade">
                                      <p:cBhvr>
                                        <p:cTn id="46" dur="1000"/>
                                        <p:tgtEl>
                                          <p:spTgt spid="43"/>
                                        </p:tgtEl>
                                      </p:cBhvr>
                                    </p:animEffect>
                                  </p:childTnLst>
                                </p:cTn>
                              </p:par>
                            </p:childTnLst>
                          </p:cTn>
                        </p:par>
                        <p:par>
                          <p:cTn id="47" fill="hold">
                            <p:stCondLst>
                              <p:cond delay="33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par>
                                <p:cTn id="58" presetID="35" presetClass="path" presetSubtype="0" accel="50000" decel="50000" fill="hold" grpId="1" nodeType="withEffect">
                                  <p:stCondLst>
                                    <p:cond delay="0"/>
                                  </p:stCondLst>
                                  <p:childTnLst>
                                    <p:animMotion origin="layout" path="M -1.11111E-6 -1.11111E-6 L -0.17361 0.29074 " pathEditMode="relative" rAng="0" ptsTypes="AA">
                                      <p:cBhvr>
                                        <p:cTn id="59" dur="500" spd="-99900" fill="hold"/>
                                        <p:tgtEl>
                                          <p:spTgt spid="34"/>
                                        </p:tgtEl>
                                        <p:attrNameLst>
                                          <p:attrName>ppt_x</p:attrName>
                                          <p:attrName>ppt_y</p:attrName>
                                        </p:attrNameLst>
                                      </p:cBhvr>
                                      <p:rCtr x="-8681" y="14537"/>
                                    </p:animMotion>
                                  </p:childTnLst>
                                </p:cTn>
                              </p:par>
                              <p:par>
                                <p:cTn id="60" presetID="35" presetClass="path" presetSubtype="0" accel="50000" decel="50000" fill="hold" grpId="1" nodeType="withEffect">
                                  <p:stCondLst>
                                    <p:cond delay="0"/>
                                  </p:stCondLst>
                                  <p:childTnLst>
                                    <p:animMotion origin="layout" path="M -3.61111E-6 2.83951E-6 L -0.23142 0.15555 " pathEditMode="relative" rAng="0" ptsTypes="AA">
                                      <p:cBhvr>
                                        <p:cTn id="61" dur="500" spd="-99900" fill="hold"/>
                                        <p:tgtEl>
                                          <p:spTgt spid="37"/>
                                        </p:tgtEl>
                                        <p:attrNameLst>
                                          <p:attrName>ppt_x</p:attrName>
                                          <p:attrName>ppt_y</p:attrName>
                                        </p:attrNameLst>
                                      </p:cBhvr>
                                      <p:rCtr x="-11580" y="7778"/>
                                    </p:animMotion>
                                  </p:childTnLst>
                                </p:cTn>
                              </p:par>
                              <p:par>
                                <p:cTn id="62" presetID="35" presetClass="path" presetSubtype="0" accel="50000" decel="50000" fill="hold" grpId="1" nodeType="withEffect">
                                  <p:stCondLst>
                                    <p:cond delay="0"/>
                                  </p:stCondLst>
                                  <p:childTnLst>
                                    <p:animMotion origin="layout" path="M 0 -3.20988E-6 L -0.25 -3.20988E-6 " pathEditMode="relative" rAng="0" ptsTypes="AA">
                                      <p:cBhvr>
                                        <p:cTn id="63" dur="500" spd="-99900" fill="hold"/>
                                        <p:tgtEl>
                                          <p:spTgt spid="38"/>
                                        </p:tgtEl>
                                        <p:attrNameLst>
                                          <p:attrName>ppt_x</p:attrName>
                                          <p:attrName>ppt_y</p:attrName>
                                        </p:attrNameLst>
                                      </p:cBhvr>
                                      <p:rCtr x="-12500" y="0"/>
                                    </p:animMotion>
                                  </p:childTnLst>
                                </p:cTn>
                              </p:par>
                              <p:par>
                                <p:cTn id="64" presetID="35" presetClass="path" presetSubtype="0" accel="50000" decel="50000" fill="hold" grpId="1" nodeType="withEffect">
                                  <p:stCondLst>
                                    <p:cond delay="0"/>
                                  </p:stCondLst>
                                  <p:childTnLst>
                                    <p:animMotion origin="layout" path="M -3.61111E-6 1.7284E-6 L -0.23142 -0.15556 " pathEditMode="relative" rAng="0" ptsTypes="AA">
                                      <p:cBhvr>
                                        <p:cTn id="65" dur="500" spd="-99900" fill="hold"/>
                                        <p:tgtEl>
                                          <p:spTgt spid="36"/>
                                        </p:tgtEl>
                                        <p:attrNameLst>
                                          <p:attrName>ppt_x</p:attrName>
                                          <p:attrName>ppt_y</p:attrName>
                                        </p:attrNameLst>
                                      </p:cBhvr>
                                      <p:rCtr x="-11580" y="-7778"/>
                                    </p:animMotion>
                                  </p:childTnLst>
                                </p:cTn>
                              </p:par>
                              <p:par>
                                <p:cTn id="66" presetID="35" presetClass="path" presetSubtype="0" accel="50000" decel="50000" fill="hold" grpId="1" nodeType="withEffect">
                                  <p:stCondLst>
                                    <p:cond delay="0"/>
                                  </p:stCondLst>
                                  <p:childTnLst>
                                    <p:animMotion origin="layout" path="M -1.11111E-6 4.69136E-6 L -0.17361 -0.29075 " pathEditMode="relative" rAng="0" ptsTypes="AA">
                                      <p:cBhvr>
                                        <p:cTn id="67" dur="500" spd="-99900" fill="hold"/>
                                        <p:tgtEl>
                                          <p:spTgt spid="35"/>
                                        </p:tgtEl>
                                        <p:attrNameLst>
                                          <p:attrName>ppt_x</p:attrName>
                                          <p:attrName>ppt_y</p:attrName>
                                        </p:attrNameLst>
                                      </p:cBhvr>
                                      <p:rCtr x="-8681" y="-14537"/>
                                    </p:animMotion>
                                  </p:childTnLst>
                                </p:cTn>
                              </p:par>
                            </p:childTnLst>
                          </p:cTn>
                        </p:par>
                        <p:par>
                          <p:cTn id="68" fill="hold">
                            <p:stCondLst>
                              <p:cond delay="3800"/>
                            </p:stCondLst>
                            <p:childTnLst>
                              <p:par>
                                <p:cTn id="69" presetID="47"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1000"/>
                                        <p:tgtEl>
                                          <p:spTgt spid="45"/>
                                        </p:tgtEl>
                                      </p:cBhvr>
                                    </p:animEffect>
                                    <p:anim calcmode="lin" valueType="num">
                                      <p:cBhvr>
                                        <p:cTn id="77" dur="1000" fill="hold"/>
                                        <p:tgtEl>
                                          <p:spTgt spid="45"/>
                                        </p:tgtEl>
                                        <p:attrNameLst>
                                          <p:attrName>ppt_x</p:attrName>
                                        </p:attrNameLst>
                                      </p:cBhvr>
                                      <p:tavLst>
                                        <p:tav tm="0">
                                          <p:val>
                                            <p:strVal val="#ppt_x"/>
                                          </p:val>
                                        </p:tav>
                                        <p:tav tm="100000">
                                          <p:val>
                                            <p:strVal val="#ppt_x"/>
                                          </p:val>
                                        </p:tav>
                                      </p:tavLst>
                                    </p:anim>
                                    <p:anim calcmode="lin" valueType="num">
                                      <p:cBhvr>
                                        <p:cTn id="78" dur="1000" fill="hold"/>
                                        <p:tgtEl>
                                          <p:spTgt spid="45"/>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1000"/>
                                        <p:tgtEl>
                                          <p:spTgt spid="46"/>
                                        </p:tgtEl>
                                      </p:cBhvr>
                                    </p:animEffect>
                                    <p:anim calcmode="lin" valueType="num">
                                      <p:cBhvr>
                                        <p:cTn id="82" dur="1000" fill="hold"/>
                                        <p:tgtEl>
                                          <p:spTgt spid="46"/>
                                        </p:tgtEl>
                                        <p:attrNameLst>
                                          <p:attrName>ppt_x</p:attrName>
                                        </p:attrNameLst>
                                      </p:cBhvr>
                                      <p:tavLst>
                                        <p:tav tm="0">
                                          <p:val>
                                            <p:strVal val="#ppt_x"/>
                                          </p:val>
                                        </p:tav>
                                        <p:tav tm="100000">
                                          <p:val>
                                            <p:strVal val="#ppt_x"/>
                                          </p:val>
                                        </p:tav>
                                      </p:tavLst>
                                    </p:anim>
                                    <p:anim calcmode="lin" valueType="num">
                                      <p:cBhvr>
                                        <p:cTn id="83" dur="1000" fill="hold"/>
                                        <p:tgtEl>
                                          <p:spTgt spid="46"/>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1000"/>
                                        <p:tgtEl>
                                          <p:spTgt spid="47"/>
                                        </p:tgtEl>
                                      </p:cBhvr>
                                    </p:animEffect>
                                    <p:anim calcmode="lin" valueType="num">
                                      <p:cBhvr>
                                        <p:cTn id="87" dur="1000" fill="hold"/>
                                        <p:tgtEl>
                                          <p:spTgt spid="47"/>
                                        </p:tgtEl>
                                        <p:attrNameLst>
                                          <p:attrName>ppt_x</p:attrName>
                                        </p:attrNameLst>
                                      </p:cBhvr>
                                      <p:tavLst>
                                        <p:tav tm="0">
                                          <p:val>
                                            <p:strVal val="#ppt_x"/>
                                          </p:val>
                                        </p:tav>
                                        <p:tav tm="100000">
                                          <p:val>
                                            <p:strVal val="#ppt_x"/>
                                          </p:val>
                                        </p:tav>
                                      </p:tavLst>
                                    </p:anim>
                                    <p:anim calcmode="lin" valueType="num">
                                      <p:cBhvr>
                                        <p:cTn id="88" dur="1000" fill="hold"/>
                                        <p:tgtEl>
                                          <p:spTgt spid="47"/>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utoUpdateAnimBg="0"/>
      <p:bldP spid="40" grpId="0" animBg="1" autoUpdateAnimBg="0"/>
      <p:bldP spid="28" grpId="0" animBg="1"/>
      <p:bldP spid="29" grpId="0" animBg="1"/>
      <p:bldP spid="31" grpId="0"/>
      <p:bldP spid="33" grpId="0" animBg="1"/>
      <p:bldP spid="34" grpId="0" animBg="1" autoUpdateAnimBg="0"/>
      <p:bldP spid="34" grpId="1" animBg="1" autoUpdateAnimBg="0"/>
      <p:bldP spid="35" grpId="0" animBg="1" autoUpdateAnimBg="0"/>
      <p:bldP spid="35" grpId="1" animBg="1" autoUpdateAnimBg="0"/>
      <p:bldP spid="36" grpId="0" animBg="1" autoUpdateAnimBg="0"/>
      <p:bldP spid="36" grpId="1" animBg="1" autoUpdateAnimBg="0"/>
      <p:bldP spid="37" grpId="0" animBg="1" autoUpdateAnimBg="0"/>
      <p:bldP spid="37" grpId="1" animBg="1" autoUpdateAnimBg="0"/>
      <p:bldP spid="38" grpId="0" animBg="1" autoUpdateAnimBg="0"/>
      <p:bldP spid="38" grpId="1" animBg="1" autoUpdateAnimBg="0"/>
      <p:bldP spid="42" grpId="0" animBg="1" autoUpdateAnimBg="0"/>
      <p:bldP spid="43" grpId="0" autoUpdateAnimBg="0"/>
      <p:bldP spid="44" grpId="0"/>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26" name="矩形 25"/>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27" name="直接连接符 26"/>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Subtitle 9"/>
          <p:cNvSpPr txBox="1"/>
          <p:nvPr/>
        </p:nvSpPr>
        <p:spPr>
          <a:xfrm>
            <a:off x="708404" y="216289"/>
            <a:ext cx="2685865" cy="323037"/>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defRPr/>
            </a:pPr>
            <a:r>
              <a:rPr lang="zh-CN" altLang="en-US" sz="1565" kern="0" dirty="0">
                <a:solidFill>
                  <a:srgbClr val="474747"/>
                </a:solidFill>
              </a:rPr>
              <a:t>网络的负项特点</a:t>
            </a:r>
            <a:endParaRPr lang="en-US" sz="1565" kern="0" dirty="0">
              <a:solidFill>
                <a:srgbClr val="474747"/>
              </a:solidFill>
            </a:endParaRPr>
          </a:p>
        </p:txBody>
      </p:sp>
      <p:grpSp>
        <p:nvGrpSpPr>
          <p:cNvPr id="48" name="组合 47"/>
          <p:cNvGrpSpPr/>
          <p:nvPr/>
        </p:nvGrpSpPr>
        <p:grpSpPr>
          <a:xfrm>
            <a:off x="2517853" y="1519871"/>
            <a:ext cx="4690327" cy="1402278"/>
            <a:chOff x="5783691" y="5148349"/>
            <a:chExt cx="13913910" cy="4074398"/>
          </a:xfrm>
        </p:grpSpPr>
        <p:cxnSp>
          <p:nvCxnSpPr>
            <p:cNvPr id="50" name="直接连接符 49"/>
            <p:cNvCxnSpPr/>
            <p:nvPr/>
          </p:nvCxnSpPr>
          <p:spPr>
            <a:xfrm flipV="1">
              <a:off x="5783691" y="5364373"/>
              <a:ext cx="2761290" cy="3024336"/>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8544981" y="5364373"/>
              <a:ext cx="3717540" cy="3456384"/>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12262521" y="5148349"/>
              <a:ext cx="3717538" cy="367240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flipV="1">
              <a:off x="15980059" y="5148349"/>
              <a:ext cx="3717542" cy="407439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1685758" y="2406843"/>
            <a:ext cx="1019492" cy="1040881"/>
            <a:chOff x="4223288" y="7568611"/>
            <a:chExt cx="2768765" cy="2768765"/>
          </a:xfrm>
        </p:grpSpPr>
        <p:sp>
          <p:nvSpPr>
            <p:cNvPr id="57" name="椭圆 56"/>
            <p:cNvSpPr/>
            <p:nvPr/>
          </p:nvSpPr>
          <p:spPr>
            <a:xfrm>
              <a:off x="4223288" y="7568611"/>
              <a:ext cx="2768765" cy="276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58" name="TextBox 142"/>
            <p:cNvSpPr txBox="1"/>
            <p:nvPr/>
          </p:nvSpPr>
          <p:spPr>
            <a:xfrm>
              <a:off x="4899326" y="8065862"/>
              <a:ext cx="1470895" cy="1719254"/>
            </a:xfrm>
            <a:prstGeom prst="rect">
              <a:avLst/>
            </a:prstGeom>
            <a:noFill/>
          </p:spPr>
          <p:txBody>
            <a:bodyPr wrap="square" rtlCol="0">
              <a:spAutoFit/>
            </a:bodyPr>
            <a:lstStyle/>
            <a:p>
              <a:pPr lvl="0" algn="ctr"/>
              <a:r>
                <a:rPr lang="en-US" altLang="zh-CN" sz="3600" dirty="0">
                  <a:solidFill>
                    <a:prstClr val="white"/>
                  </a:solidFill>
                  <a:latin typeface="思源黑体 CN Medium" pitchFamily="34" charset="-122"/>
                  <a:ea typeface="思源黑体 CN Medium" pitchFamily="34" charset="-122"/>
                </a:rPr>
                <a:t>1</a:t>
              </a:r>
              <a:endParaRPr lang="zh-CN" altLang="en-US" sz="3600" dirty="0">
                <a:solidFill>
                  <a:prstClr val="white"/>
                </a:solidFill>
                <a:latin typeface="思源黑体 CN Medium" pitchFamily="34" charset="-122"/>
                <a:ea typeface="思源黑体 CN Medium" pitchFamily="34" charset="-122"/>
              </a:endParaRPr>
            </a:p>
          </p:txBody>
        </p:sp>
      </p:grpSp>
      <p:grpSp>
        <p:nvGrpSpPr>
          <p:cNvPr id="59" name="组合 58"/>
          <p:cNvGrpSpPr/>
          <p:nvPr/>
        </p:nvGrpSpPr>
        <p:grpSpPr>
          <a:xfrm>
            <a:off x="2938927" y="1073779"/>
            <a:ext cx="1019492" cy="1040881"/>
            <a:chOff x="7626677" y="4022631"/>
            <a:chExt cx="2768765" cy="2768765"/>
          </a:xfrm>
        </p:grpSpPr>
        <p:sp>
          <p:nvSpPr>
            <p:cNvPr id="60" name="椭圆 59"/>
            <p:cNvSpPr/>
            <p:nvPr/>
          </p:nvSpPr>
          <p:spPr>
            <a:xfrm>
              <a:off x="7626677" y="4022631"/>
              <a:ext cx="2768765" cy="2768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1" name="TextBox 143"/>
            <p:cNvSpPr txBox="1"/>
            <p:nvPr/>
          </p:nvSpPr>
          <p:spPr>
            <a:xfrm>
              <a:off x="8277829" y="4606436"/>
              <a:ext cx="1470895" cy="1719254"/>
            </a:xfrm>
            <a:prstGeom prst="rect">
              <a:avLst/>
            </a:prstGeom>
            <a:noFill/>
          </p:spPr>
          <p:txBody>
            <a:bodyPr wrap="square" rtlCol="0">
              <a:spAutoFit/>
            </a:bodyPr>
            <a:lstStyle/>
            <a:p>
              <a:pPr lvl="0" algn="ctr"/>
              <a:r>
                <a:rPr lang="en-US" altLang="zh-CN" sz="3600" dirty="0">
                  <a:solidFill>
                    <a:prstClr val="white"/>
                  </a:solidFill>
                  <a:latin typeface="思源黑体 CN Medium" pitchFamily="34" charset="-122"/>
                  <a:ea typeface="思源黑体 CN Medium" pitchFamily="34" charset="-122"/>
                </a:rPr>
                <a:t>2</a:t>
              </a:r>
              <a:endParaRPr lang="zh-CN" altLang="en-US" sz="3600" dirty="0">
                <a:solidFill>
                  <a:prstClr val="white"/>
                </a:solidFill>
                <a:latin typeface="思源黑体 CN Medium" pitchFamily="34" charset="-122"/>
                <a:ea typeface="思源黑体 CN Medium" pitchFamily="34" charset="-122"/>
              </a:endParaRPr>
            </a:p>
          </p:txBody>
        </p:sp>
      </p:grpSp>
      <p:grpSp>
        <p:nvGrpSpPr>
          <p:cNvPr id="62" name="组合 61"/>
          <p:cNvGrpSpPr/>
          <p:nvPr/>
        </p:nvGrpSpPr>
        <p:grpSpPr>
          <a:xfrm>
            <a:off x="4192095" y="2406843"/>
            <a:ext cx="1019492" cy="1040881"/>
            <a:chOff x="11030067" y="7568611"/>
            <a:chExt cx="2768765" cy="2768765"/>
          </a:xfrm>
        </p:grpSpPr>
        <p:sp>
          <p:nvSpPr>
            <p:cNvPr id="63" name="椭圆 62"/>
            <p:cNvSpPr/>
            <p:nvPr/>
          </p:nvSpPr>
          <p:spPr>
            <a:xfrm>
              <a:off x="11030067" y="7568611"/>
              <a:ext cx="2768765" cy="276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4" name="TextBox 144"/>
            <p:cNvSpPr txBox="1"/>
            <p:nvPr/>
          </p:nvSpPr>
          <p:spPr>
            <a:xfrm>
              <a:off x="11699190" y="8163865"/>
              <a:ext cx="1470895" cy="1719254"/>
            </a:xfrm>
            <a:prstGeom prst="rect">
              <a:avLst/>
            </a:prstGeom>
            <a:noFill/>
          </p:spPr>
          <p:txBody>
            <a:bodyPr wrap="square" rtlCol="0">
              <a:spAutoFit/>
            </a:bodyPr>
            <a:lstStyle/>
            <a:p>
              <a:pPr lvl="0" algn="ctr"/>
              <a:r>
                <a:rPr lang="en-US" altLang="zh-CN" sz="3600" dirty="0">
                  <a:solidFill>
                    <a:prstClr val="white"/>
                  </a:solidFill>
                  <a:latin typeface="思源黑体 CN Medium" pitchFamily="34" charset="-122"/>
                  <a:ea typeface="思源黑体 CN Medium" pitchFamily="34" charset="-122"/>
                </a:rPr>
                <a:t>3</a:t>
              </a:r>
              <a:endParaRPr lang="zh-CN" altLang="en-US" sz="3600" dirty="0">
                <a:solidFill>
                  <a:prstClr val="white"/>
                </a:solidFill>
                <a:latin typeface="思源黑体 CN Medium" pitchFamily="34" charset="-122"/>
                <a:ea typeface="思源黑体 CN Medium" pitchFamily="34" charset="-122"/>
              </a:endParaRPr>
            </a:p>
          </p:txBody>
        </p:sp>
      </p:grpSp>
      <p:grpSp>
        <p:nvGrpSpPr>
          <p:cNvPr id="65" name="组合 64"/>
          <p:cNvGrpSpPr/>
          <p:nvPr/>
        </p:nvGrpSpPr>
        <p:grpSpPr>
          <a:xfrm>
            <a:off x="5445263" y="1073779"/>
            <a:ext cx="1019492" cy="1040881"/>
            <a:chOff x="14433456" y="4022631"/>
            <a:chExt cx="2768765" cy="2768765"/>
          </a:xfrm>
        </p:grpSpPr>
        <p:sp>
          <p:nvSpPr>
            <p:cNvPr id="66" name="椭圆 65"/>
            <p:cNvSpPr/>
            <p:nvPr/>
          </p:nvSpPr>
          <p:spPr>
            <a:xfrm>
              <a:off x="14433456" y="4022631"/>
              <a:ext cx="2768765" cy="2768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67" name="TextBox 145"/>
            <p:cNvSpPr txBox="1"/>
            <p:nvPr/>
          </p:nvSpPr>
          <p:spPr>
            <a:xfrm>
              <a:off x="15108695" y="4527338"/>
              <a:ext cx="1470895" cy="1719254"/>
            </a:xfrm>
            <a:prstGeom prst="rect">
              <a:avLst/>
            </a:prstGeom>
            <a:noFill/>
          </p:spPr>
          <p:txBody>
            <a:bodyPr wrap="square" rtlCol="0">
              <a:spAutoFit/>
            </a:bodyPr>
            <a:lstStyle/>
            <a:p>
              <a:pPr lvl="0" algn="ctr"/>
              <a:r>
                <a:rPr lang="en-US" altLang="zh-CN" sz="3600" dirty="0">
                  <a:solidFill>
                    <a:prstClr val="white"/>
                  </a:solidFill>
                  <a:latin typeface="思源黑体 CN Medium" pitchFamily="34" charset="-122"/>
                  <a:ea typeface="思源黑体 CN Medium" pitchFamily="34" charset="-122"/>
                </a:rPr>
                <a:t>4</a:t>
              </a:r>
              <a:endParaRPr lang="zh-CN" altLang="en-US" sz="3600" dirty="0">
                <a:solidFill>
                  <a:prstClr val="white"/>
                </a:solidFill>
                <a:latin typeface="思源黑体 CN Medium" pitchFamily="34" charset="-122"/>
                <a:ea typeface="思源黑体 CN Medium" pitchFamily="34" charset="-122"/>
              </a:endParaRPr>
            </a:p>
          </p:txBody>
        </p:sp>
      </p:grpSp>
      <p:grpSp>
        <p:nvGrpSpPr>
          <p:cNvPr id="68" name="组合 67"/>
          <p:cNvGrpSpPr/>
          <p:nvPr/>
        </p:nvGrpSpPr>
        <p:grpSpPr>
          <a:xfrm>
            <a:off x="6698433" y="2406843"/>
            <a:ext cx="1019492" cy="1040881"/>
            <a:chOff x="17836848" y="7568611"/>
            <a:chExt cx="2768765" cy="2768765"/>
          </a:xfrm>
        </p:grpSpPr>
        <p:sp>
          <p:nvSpPr>
            <p:cNvPr id="69" name="椭圆 68"/>
            <p:cNvSpPr/>
            <p:nvPr/>
          </p:nvSpPr>
          <p:spPr>
            <a:xfrm>
              <a:off x="17836848" y="7568611"/>
              <a:ext cx="2768765" cy="27687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70" name="TextBox 147"/>
            <p:cNvSpPr txBox="1"/>
            <p:nvPr/>
          </p:nvSpPr>
          <p:spPr>
            <a:xfrm>
              <a:off x="18505971" y="8093502"/>
              <a:ext cx="1470895" cy="1719254"/>
            </a:xfrm>
            <a:prstGeom prst="rect">
              <a:avLst/>
            </a:prstGeom>
            <a:noFill/>
          </p:spPr>
          <p:txBody>
            <a:bodyPr wrap="square" rtlCol="0">
              <a:spAutoFit/>
            </a:bodyPr>
            <a:lstStyle/>
            <a:p>
              <a:pPr lvl="0" algn="ctr"/>
              <a:r>
                <a:rPr lang="en-US" altLang="zh-CN" sz="3600" dirty="0">
                  <a:solidFill>
                    <a:prstClr val="white"/>
                  </a:solidFill>
                  <a:latin typeface="思源黑体 CN Medium" pitchFamily="34" charset="-122"/>
                  <a:ea typeface="思源黑体 CN Medium" pitchFamily="34" charset="-122"/>
                </a:rPr>
                <a:t>5</a:t>
              </a:r>
              <a:endParaRPr lang="zh-CN" altLang="en-US" sz="3600" dirty="0">
                <a:solidFill>
                  <a:prstClr val="white"/>
                </a:solidFill>
                <a:latin typeface="思源黑体 CN Medium" pitchFamily="34" charset="-122"/>
                <a:ea typeface="思源黑体 CN Medium" pitchFamily="34" charset="-122"/>
              </a:endParaRPr>
            </a:p>
          </p:txBody>
        </p:sp>
      </p:grpSp>
      <p:grpSp>
        <p:nvGrpSpPr>
          <p:cNvPr id="71" name="组合 70"/>
          <p:cNvGrpSpPr/>
          <p:nvPr/>
        </p:nvGrpSpPr>
        <p:grpSpPr>
          <a:xfrm>
            <a:off x="1070518" y="1263882"/>
            <a:ext cx="7024584" cy="3336203"/>
            <a:chOff x="2552398" y="4528310"/>
            <a:chExt cx="19077564" cy="8874375"/>
          </a:xfrm>
        </p:grpSpPr>
        <p:sp>
          <p:nvSpPr>
            <p:cNvPr id="72" name="TextBox 148"/>
            <p:cNvSpPr txBox="1"/>
            <p:nvPr/>
          </p:nvSpPr>
          <p:spPr>
            <a:xfrm>
              <a:off x="2552398" y="10545305"/>
              <a:ext cx="5685016" cy="2369915"/>
            </a:xfrm>
            <a:prstGeom prst="rect">
              <a:avLst/>
            </a:prstGeom>
            <a:noFill/>
          </p:spPr>
          <p:txBody>
            <a:bodyPr wrap="square" lIns="59363" tIns="29681" rIns="59363" bIns="29681" rtlCol="0">
              <a:spAutoFit/>
            </a:bodyPr>
            <a:lstStyle/>
            <a:p>
              <a:pPr>
                <a:lnSpc>
                  <a:spcPct val="150000"/>
                </a:lnSpc>
                <a:spcBef>
                  <a:spcPct val="0"/>
                </a:spcBef>
                <a:buNone/>
              </a:pP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网络的虚拟性与无约束性，使部分</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人</a:t>
              </a: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借此脱离或逃避现实社会所应遵守的规则，沉溺于虚拟世界不能自拔，人的社会属性和社会功能退化。</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TextBox 149"/>
            <p:cNvSpPr txBox="1"/>
            <p:nvPr/>
          </p:nvSpPr>
          <p:spPr>
            <a:xfrm>
              <a:off x="3166678" y="4707300"/>
              <a:ext cx="3793116" cy="1752144"/>
            </a:xfrm>
            <a:prstGeom prst="rect">
              <a:avLst/>
            </a:prstGeom>
            <a:noFill/>
          </p:spPr>
          <p:txBody>
            <a:bodyPr wrap="square" lIns="59363" tIns="29681" rIns="59363" bIns="29681" rtlCol="0">
              <a:spAutoFit/>
            </a:bodyPr>
            <a:lstStyle/>
            <a:p>
              <a:pPr>
                <a:lnSpc>
                  <a:spcPct val="150000"/>
                </a:lnSpc>
                <a:defRPr/>
              </a:pP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网络的开放性与多元性，使</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面临着多元文化思潮和价值观念的影响。</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TextBox 150"/>
            <p:cNvSpPr txBox="1"/>
            <p:nvPr/>
          </p:nvSpPr>
          <p:spPr>
            <a:xfrm>
              <a:off x="10661391" y="10545305"/>
              <a:ext cx="3793116" cy="1752144"/>
            </a:xfrm>
            <a:prstGeom prst="rect">
              <a:avLst/>
            </a:prstGeom>
            <a:noFill/>
          </p:spPr>
          <p:txBody>
            <a:bodyPr wrap="square" lIns="59363" tIns="29681" rIns="59363" bIns="29681" rtlCol="0">
              <a:spAutoFit/>
            </a:bodyPr>
            <a:lstStyle/>
            <a:p>
              <a:pPr algn="just">
                <a:lnSpc>
                  <a:spcPct val="150000"/>
                </a:lnSpc>
                <a:defRPr/>
              </a:pP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网络的隐匿性和不确定性，使</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面临着被欺骗、被诱导、被利用的危险环境。</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TextBox 151"/>
            <p:cNvSpPr txBox="1"/>
            <p:nvPr/>
          </p:nvSpPr>
          <p:spPr>
            <a:xfrm>
              <a:off x="17836846" y="4528310"/>
              <a:ext cx="3793116" cy="1752144"/>
            </a:xfrm>
            <a:prstGeom prst="rect">
              <a:avLst/>
            </a:prstGeom>
            <a:noFill/>
          </p:spPr>
          <p:txBody>
            <a:bodyPr wrap="square" lIns="59363" tIns="29681" rIns="59363" bIns="29681" rtlCol="0">
              <a:spAutoFit/>
            </a:bodyPr>
            <a:lstStyle/>
            <a:p>
              <a:pPr>
                <a:lnSpc>
                  <a:spcPct val="150000"/>
                </a:lnSpc>
                <a:spcBef>
                  <a:spcPct val="0"/>
                </a:spcBef>
                <a:buNone/>
              </a:pP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网络的不安全性与不可控性，使</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的名誉乃至人身财产安全存在潜在危险。</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TextBox 152"/>
            <p:cNvSpPr txBox="1"/>
            <p:nvPr/>
          </p:nvSpPr>
          <p:spPr>
            <a:xfrm>
              <a:off x="17836846" y="10545305"/>
              <a:ext cx="3793116" cy="2857380"/>
            </a:xfrm>
            <a:prstGeom prst="rect">
              <a:avLst/>
            </a:prstGeom>
            <a:noFill/>
          </p:spPr>
          <p:txBody>
            <a:bodyPr wrap="square" lIns="59363" tIns="29681" rIns="59363" bIns="29681" rtlCol="0">
              <a:spAutoFit/>
            </a:bodyPr>
            <a:lstStyle/>
            <a:p>
              <a:pPr algn="just">
                <a:lnSpc>
                  <a:spcPct val="150000"/>
                </a:lnSpc>
                <a:defRPr/>
              </a:pP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网络的自主性与平等性，顺应了青年</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人</a:t>
              </a:r>
              <a:r>
                <a:rPr lang="zh-CN" altLang="zh-CN" sz="900" dirty="0">
                  <a:solidFill>
                    <a:schemeClr val="tx1">
                      <a:lumMod val="75000"/>
                      <a:lumOff val="25000"/>
                    </a:schemeClr>
                  </a:solidFill>
                  <a:latin typeface="微软雅黑" panose="020B0503020204020204" pitchFamily="34" charset="-122"/>
                  <a:ea typeface="微软雅黑" panose="020B0503020204020204" pitchFamily="34" charset="-122"/>
                </a:rPr>
                <a:t>追求个性的心理，使学生更多地沉浸在自我世界里，缺少对别人的理解尊重。</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33" name="图片 32">
            <a:extLst>
              <a:ext uri="{FF2B5EF4-FFF2-40B4-BE49-F238E27FC236}">
                <a16:creationId xmlns:a16="http://schemas.microsoft.com/office/drawing/2014/main" id="{6D495B9F-AFFD-41F1-BB89-37FCD5F2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4805">
        <p14:prism isInverted="1"/>
      </p:transition>
    </mc:Choice>
    <mc:Fallback xmlns="">
      <p:transition spd="slow" advClick="0" advTm="48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300" fill="hold"/>
                                        <p:tgtEl>
                                          <p:spTgt spid="25"/>
                                        </p:tgtEl>
                                        <p:attrNameLst>
                                          <p:attrName>ppt_w</p:attrName>
                                        </p:attrNameLst>
                                      </p:cBhvr>
                                      <p:tavLst>
                                        <p:tav tm="0">
                                          <p:val>
                                            <p:fltVal val="0"/>
                                          </p:val>
                                        </p:tav>
                                        <p:tav tm="100000">
                                          <p:val>
                                            <p:strVal val="#ppt_w"/>
                                          </p:val>
                                        </p:tav>
                                      </p:tavLst>
                                    </p:anim>
                                    <p:anim calcmode="lin" valueType="num">
                                      <p:cBhvr>
                                        <p:cTn id="8" dur="300" fill="hold"/>
                                        <p:tgtEl>
                                          <p:spTgt spid="25"/>
                                        </p:tgtEl>
                                        <p:attrNameLst>
                                          <p:attrName>ppt_h</p:attrName>
                                        </p:attrNameLst>
                                      </p:cBhvr>
                                      <p:tavLst>
                                        <p:tav tm="0">
                                          <p:val>
                                            <p:fltVal val="0"/>
                                          </p:val>
                                        </p:tav>
                                        <p:tav tm="100000">
                                          <p:val>
                                            <p:strVal val="#ppt_h"/>
                                          </p:val>
                                        </p:tav>
                                      </p:tavLst>
                                    </p:anim>
                                    <p:anim calcmode="lin" valueType="num">
                                      <p:cBhvr>
                                        <p:cTn id="9" dur="300" fill="hold"/>
                                        <p:tgtEl>
                                          <p:spTgt spid="25"/>
                                        </p:tgtEl>
                                        <p:attrNameLst>
                                          <p:attrName>style.rotation</p:attrName>
                                        </p:attrNameLst>
                                      </p:cBhvr>
                                      <p:tavLst>
                                        <p:tav tm="0">
                                          <p:val>
                                            <p:fltVal val="90"/>
                                          </p:val>
                                        </p:tav>
                                        <p:tav tm="100000">
                                          <p:val>
                                            <p:fltVal val="0"/>
                                          </p:val>
                                        </p:tav>
                                      </p:tavLst>
                                    </p:anim>
                                    <p:animEffect transition="in" filter="fade">
                                      <p:cBhvr>
                                        <p:cTn id="10" dur="3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300" fill="hold"/>
                                        <p:tgtEl>
                                          <p:spTgt spid="26"/>
                                        </p:tgtEl>
                                        <p:attrNameLst>
                                          <p:attrName>ppt_w</p:attrName>
                                        </p:attrNameLst>
                                      </p:cBhvr>
                                      <p:tavLst>
                                        <p:tav tm="0">
                                          <p:val>
                                            <p:fltVal val="0"/>
                                          </p:val>
                                        </p:tav>
                                        <p:tav tm="100000">
                                          <p:val>
                                            <p:strVal val="#ppt_w"/>
                                          </p:val>
                                        </p:tav>
                                      </p:tavLst>
                                    </p:anim>
                                    <p:anim calcmode="lin" valueType="num">
                                      <p:cBhvr>
                                        <p:cTn id="14" dur="300" fill="hold"/>
                                        <p:tgtEl>
                                          <p:spTgt spid="26"/>
                                        </p:tgtEl>
                                        <p:attrNameLst>
                                          <p:attrName>ppt_h</p:attrName>
                                        </p:attrNameLst>
                                      </p:cBhvr>
                                      <p:tavLst>
                                        <p:tav tm="0">
                                          <p:val>
                                            <p:fltVal val="0"/>
                                          </p:val>
                                        </p:tav>
                                        <p:tav tm="100000">
                                          <p:val>
                                            <p:strVal val="#ppt_h"/>
                                          </p:val>
                                        </p:tav>
                                      </p:tavLst>
                                    </p:anim>
                                    <p:anim calcmode="lin" valueType="num">
                                      <p:cBhvr>
                                        <p:cTn id="15" dur="300" fill="hold"/>
                                        <p:tgtEl>
                                          <p:spTgt spid="26"/>
                                        </p:tgtEl>
                                        <p:attrNameLst>
                                          <p:attrName>style.rotation</p:attrName>
                                        </p:attrNameLst>
                                      </p:cBhvr>
                                      <p:tavLst>
                                        <p:tav tm="0">
                                          <p:val>
                                            <p:fltVal val="90"/>
                                          </p:val>
                                        </p:tav>
                                        <p:tav tm="100000">
                                          <p:val>
                                            <p:fltVal val="0"/>
                                          </p:val>
                                        </p:tav>
                                      </p:tavLst>
                                    </p:anim>
                                    <p:animEffect transition="in" filter="fade">
                                      <p:cBhvr>
                                        <p:cTn id="16" dur="300"/>
                                        <p:tgtEl>
                                          <p:spTgt spid="2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300"/>
                                        <p:tgtEl>
                                          <p:spTgt spid="44"/>
                                        </p:tgtEl>
                                      </p:cBhvr>
                                    </p:animEffect>
                                  </p:childTnLst>
                                </p:cTn>
                              </p:par>
                              <p:par>
                                <p:cTn id="20" presetID="22" presetClass="entr" presetSubtype="8" fill="hold" nodeType="withEffect">
                                  <p:stCondLst>
                                    <p:cond delay="30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800"/>
                            </p:stCondLst>
                            <p:childTnLst>
                              <p:par>
                                <p:cTn id="24" presetID="53" presetClass="entr" presetSubtype="16"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cTn>
                              </p:par>
                            </p:childTnLst>
                          </p:cTn>
                        </p:par>
                        <p:par>
                          <p:cTn id="29" fill="hold">
                            <p:stCondLst>
                              <p:cond delay="1300"/>
                            </p:stCondLst>
                            <p:childTnLst>
                              <p:par>
                                <p:cTn id="30" presetID="22" presetClass="entr" presetSubtype="8"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2000"/>
                                        <p:tgtEl>
                                          <p:spTgt spid="48"/>
                                        </p:tgtEl>
                                      </p:cBhvr>
                                    </p:animEffect>
                                  </p:childTnLst>
                                </p:cTn>
                              </p:par>
                              <p:par>
                                <p:cTn id="33" presetID="53" presetClass="entr" presetSubtype="16"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par>
                                <p:cTn id="38" presetID="53" presetClass="entr" presetSubtype="16" fill="hold" nodeType="withEffect">
                                  <p:stCondLst>
                                    <p:cond delay="50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fill="hold"/>
                                        <p:tgtEl>
                                          <p:spTgt spid="62"/>
                                        </p:tgtEl>
                                        <p:attrNameLst>
                                          <p:attrName>ppt_w</p:attrName>
                                        </p:attrNameLst>
                                      </p:cBhvr>
                                      <p:tavLst>
                                        <p:tav tm="0">
                                          <p:val>
                                            <p:fltVal val="0"/>
                                          </p:val>
                                        </p:tav>
                                        <p:tav tm="100000">
                                          <p:val>
                                            <p:strVal val="#ppt_w"/>
                                          </p:val>
                                        </p:tav>
                                      </p:tavLst>
                                    </p:anim>
                                    <p:anim calcmode="lin" valueType="num">
                                      <p:cBhvr>
                                        <p:cTn id="41" dur="500" fill="hold"/>
                                        <p:tgtEl>
                                          <p:spTgt spid="62"/>
                                        </p:tgtEl>
                                        <p:attrNameLst>
                                          <p:attrName>ppt_h</p:attrName>
                                        </p:attrNameLst>
                                      </p:cBhvr>
                                      <p:tavLst>
                                        <p:tav tm="0">
                                          <p:val>
                                            <p:fltVal val="0"/>
                                          </p:val>
                                        </p:tav>
                                        <p:tav tm="100000">
                                          <p:val>
                                            <p:strVal val="#ppt_h"/>
                                          </p:val>
                                        </p:tav>
                                      </p:tavLst>
                                    </p:anim>
                                    <p:animEffect transition="in" filter="fade">
                                      <p:cBhvr>
                                        <p:cTn id="42" dur="500"/>
                                        <p:tgtEl>
                                          <p:spTgt spid="62"/>
                                        </p:tgtEl>
                                      </p:cBhvr>
                                    </p:animEffect>
                                  </p:childTnLst>
                                </p:cTn>
                              </p:par>
                              <p:par>
                                <p:cTn id="43" presetID="53" presetClass="entr" presetSubtype="16" fill="hold" nodeType="withEffect">
                                  <p:stCondLst>
                                    <p:cond delay="1000"/>
                                  </p:stCondLst>
                                  <p:childTnLst>
                                    <p:set>
                                      <p:cBhvr>
                                        <p:cTn id="44" dur="1" fill="hold">
                                          <p:stCondLst>
                                            <p:cond delay="0"/>
                                          </p:stCondLst>
                                        </p:cTn>
                                        <p:tgtEl>
                                          <p:spTgt spid="65"/>
                                        </p:tgtEl>
                                        <p:attrNameLst>
                                          <p:attrName>style.visibility</p:attrName>
                                        </p:attrNameLst>
                                      </p:cBhvr>
                                      <p:to>
                                        <p:strVal val="visible"/>
                                      </p:to>
                                    </p:set>
                                    <p:anim calcmode="lin" valueType="num">
                                      <p:cBhvr>
                                        <p:cTn id="45" dur="500" fill="hold"/>
                                        <p:tgtEl>
                                          <p:spTgt spid="65"/>
                                        </p:tgtEl>
                                        <p:attrNameLst>
                                          <p:attrName>ppt_w</p:attrName>
                                        </p:attrNameLst>
                                      </p:cBhvr>
                                      <p:tavLst>
                                        <p:tav tm="0">
                                          <p:val>
                                            <p:fltVal val="0"/>
                                          </p:val>
                                        </p:tav>
                                        <p:tav tm="100000">
                                          <p:val>
                                            <p:strVal val="#ppt_w"/>
                                          </p:val>
                                        </p:tav>
                                      </p:tavLst>
                                    </p:anim>
                                    <p:anim calcmode="lin" valueType="num">
                                      <p:cBhvr>
                                        <p:cTn id="46" dur="500" fill="hold"/>
                                        <p:tgtEl>
                                          <p:spTgt spid="65"/>
                                        </p:tgtEl>
                                        <p:attrNameLst>
                                          <p:attrName>ppt_h</p:attrName>
                                        </p:attrNameLst>
                                      </p:cBhvr>
                                      <p:tavLst>
                                        <p:tav tm="0">
                                          <p:val>
                                            <p:fltVal val="0"/>
                                          </p:val>
                                        </p:tav>
                                        <p:tav tm="100000">
                                          <p:val>
                                            <p:strVal val="#ppt_h"/>
                                          </p:val>
                                        </p:tav>
                                      </p:tavLst>
                                    </p:anim>
                                    <p:animEffect transition="in" filter="fade">
                                      <p:cBhvr>
                                        <p:cTn id="47" dur="500"/>
                                        <p:tgtEl>
                                          <p:spTgt spid="65"/>
                                        </p:tgtEl>
                                      </p:cBhvr>
                                    </p:animEffect>
                                  </p:childTnLst>
                                </p:cTn>
                              </p:par>
                              <p:par>
                                <p:cTn id="48" presetID="53" presetClass="entr" presetSubtype="16" fill="hold" nodeType="withEffect">
                                  <p:stCondLst>
                                    <p:cond delay="150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Effect transition="in" filter="fade">
                                      <p:cBhvr>
                                        <p:cTn id="52" dur="500"/>
                                        <p:tgtEl>
                                          <p:spTgt spid="68"/>
                                        </p:tgtEl>
                                      </p:cBhvr>
                                    </p:animEffect>
                                  </p:childTnLst>
                                </p:cTn>
                              </p:par>
                            </p:childTnLst>
                          </p:cTn>
                        </p:par>
                        <p:par>
                          <p:cTn id="53" fill="hold">
                            <p:stCondLst>
                              <p:cond delay="3300"/>
                            </p:stCondLst>
                            <p:childTnLst>
                              <p:par>
                                <p:cTn id="54" presetID="14" presetClass="entr" presetSubtype="10"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randombar(horizontal)">
                                      <p:cBhvr>
                                        <p:cTn id="5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2"/>
          <p:cNvSpPr/>
          <p:nvPr/>
        </p:nvSpPr>
        <p:spPr>
          <a:xfrm>
            <a:off x="179512" y="137467"/>
            <a:ext cx="360040" cy="360020"/>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p>
        </p:txBody>
      </p:sp>
      <p:sp>
        <p:nvSpPr>
          <p:cNvPr id="84" name="矩形 83"/>
          <p:cNvSpPr/>
          <p:nvPr/>
        </p:nvSpPr>
        <p:spPr>
          <a:xfrm>
            <a:off x="354662" y="284491"/>
            <a:ext cx="290264" cy="29024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a:endParaRPr lang="zh-CN" altLang="en-US" sz="960">
              <a:gradFill>
                <a:gsLst>
                  <a:gs pos="0">
                    <a:srgbClr val="66CCFF"/>
                  </a:gs>
                  <a:gs pos="52000">
                    <a:schemeClr val="bg1"/>
                  </a:gs>
                  <a:gs pos="100000">
                    <a:srgbClr val="0070C0"/>
                  </a:gs>
                </a:gsLst>
                <a:lin ang="0" scaled="1"/>
              </a:gradFill>
            </a:endParaRPr>
          </a:p>
        </p:txBody>
      </p:sp>
      <p:cxnSp>
        <p:nvCxnSpPr>
          <p:cNvPr id="85" name="直接连接符 84"/>
          <p:cNvCxnSpPr/>
          <p:nvPr/>
        </p:nvCxnSpPr>
        <p:spPr>
          <a:xfrm>
            <a:off x="716934" y="550492"/>
            <a:ext cx="8095545"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Subtitle 9"/>
          <p:cNvSpPr txBox="1"/>
          <p:nvPr/>
        </p:nvSpPr>
        <p:spPr>
          <a:xfrm>
            <a:off x="708404" y="216289"/>
            <a:ext cx="2685865" cy="323037"/>
          </a:xfrm>
          <a:prstGeom prst="rect">
            <a:avLst/>
          </a:prstGeom>
          <a:noFill/>
        </p:spPr>
        <p:txBody>
          <a:bodyPr vert="horz" wrap="square" lIns="81534" tIns="40767" rIns="81534" bIns="40767" rtlCol="0">
            <a:spAutoFit/>
          </a:bodyPr>
          <a:lstStyle>
            <a:defPPr>
              <a:defRPr lang="zh-CN"/>
            </a:defPPr>
            <a:lvl1pPr indent="0" algn="r" defTabSz="1087120">
              <a:lnSpc>
                <a:spcPct val="100000"/>
              </a:lnSpc>
              <a:spcBef>
                <a:spcPct val="20000"/>
              </a:spcBef>
              <a:buFont typeface="Arial" panose="020B0604020202020204"/>
              <a:buNone/>
              <a:defRPr sz="2000">
                <a:solidFill>
                  <a:schemeClr val="accent2"/>
                </a:solidFill>
                <a:latin typeface="微软雅黑" panose="020B0503020204020204" pitchFamily="34" charset="-122"/>
                <a:ea typeface="微软雅黑" panose="020B0503020204020204" pitchFamily="34" charset="-122"/>
                <a:cs typeface="Open Sans Light"/>
              </a:defRPr>
            </a:lvl1pPr>
            <a:lvl2pPr marL="108775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2pPr>
            <a:lvl3pPr marL="2174875"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3pPr>
            <a:lvl4pPr marL="326263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4pPr>
            <a:lvl5pPr marL="4349750" indent="0" algn="ctr" defTabSz="1087120">
              <a:lnSpc>
                <a:spcPct val="130000"/>
              </a:lnSpc>
              <a:spcBef>
                <a:spcPct val="20000"/>
              </a:spcBef>
              <a:buFont typeface="Arial" panose="020B0604020202020204"/>
              <a:buNone/>
              <a:defRPr sz="3100">
                <a:solidFill>
                  <a:schemeClr val="tx1">
                    <a:tint val="75000"/>
                  </a:schemeClr>
                </a:solidFill>
                <a:latin typeface="Open Sans" panose="020B0606030504020204"/>
                <a:cs typeface="Open Sans" panose="020B0606030504020204"/>
              </a:defRPr>
            </a:lvl5pPr>
            <a:lvl6pPr marL="5437505" indent="0" algn="ctr" defTabSz="1087120">
              <a:spcBef>
                <a:spcPct val="20000"/>
              </a:spcBef>
              <a:buFont typeface="Arial" panose="020B0604020202020204"/>
              <a:buNone/>
              <a:defRPr sz="4800">
                <a:solidFill>
                  <a:schemeClr val="tx1">
                    <a:tint val="75000"/>
                  </a:schemeClr>
                </a:solidFill>
              </a:defRPr>
            </a:lvl6pPr>
            <a:lvl7pPr marL="6524625" indent="0" algn="ctr" defTabSz="1087120">
              <a:spcBef>
                <a:spcPct val="20000"/>
              </a:spcBef>
              <a:buFont typeface="Arial" panose="020B0604020202020204"/>
              <a:buNone/>
              <a:defRPr sz="4800">
                <a:solidFill>
                  <a:schemeClr val="tx1">
                    <a:tint val="75000"/>
                  </a:schemeClr>
                </a:solidFill>
              </a:defRPr>
            </a:lvl7pPr>
            <a:lvl8pPr marL="7612380" indent="0" algn="ctr" defTabSz="1087120">
              <a:spcBef>
                <a:spcPct val="20000"/>
              </a:spcBef>
              <a:buFont typeface="Arial" panose="020B0604020202020204"/>
              <a:buNone/>
              <a:defRPr sz="4800">
                <a:solidFill>
                  <a:schemeClr val="tx1">
                    <a:tint val="75000"/>
                  </a:schemeClr>
                </a:solidFill>
              </a:defRPr>
            </a:lvl8pPr>
            <a:lvl9pPr marL="8699500" indent="0" algn="ctr" defTabSz="1087120">
              <a:spcBef>
                <a:spcPct val="20000"/>
              </a:spcBef>
              <a:buFont typeface="Arial" panose="020B0604020202020204"/>
              <a:buNone/>
              <a:defRPr sz="4800">
                <a:solidFill>
                  <a:schemeClr val="tx1">
                    <a:tint val="75000"/>
                  </a:schemeClr>
                </a:solidFill>
              </a:defRPr>
            </a:lvl9pPr>
          </a:lstStyle>
          <a:p>
            <a:pPr algn="l">
              <a:defRPr/>
            </a:pPr>
            <a:r>
              <a:rPr lang="zh-CN" altLang="en-US" sz="1565" kern="0" dirty="0">
                <a:solidFill>
                  <a:srgbClr val="474747"/>
                </a:solidFill>
              </a:rPr>
              <a:t>网络行为的安全防范</a:t>
            </a:r>
            <a:endParaRPr lang="en-US" sz="1565" kern="0" dirty="0">
              <a:solidFill>
                <a:srgbClr val="474747"/>
              </a:solidFill>
            </a:endParaRPr>
          </a:p>
        </p:txBody>
      </p:sp>
      <p:sp>
        <p:nvSpPr>
          <p:cNvPr id="88" name="Freeform 86"/>
          <p:cNvSpPr>
            <a:spLocks noEditPoints="1"/>
          </p:cNvSpPr>
          <p:nvPr/>
        </p:nvSpPr>
        <p:spPr bwMode="auto">
          <a:xfrm>
            <a:off x="5417672" y="1315503"/>
            <a:ext cx="565567" cy="490091"/>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solidFill>
            <a:schemeClr val="accent3"/>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89" name="Freeform 20"/>
          <p:cNvSpPr>
            <a:spLocks noEditPoints="1"/>
          </p:cNvSpPr>
          <p:nvPr/>
        </p:nvSpPr>
        <p:spPr bwMode="auto">
          <a:xfrm>
            <a:off x="3331680" y="1607004"/>
            <a:ext cx="393870" cy="365511"/>
          </a:xfrm>
          <a:custGeom>
            <a:avLst/>
            <a:gdLst>
              <a:gd name="T0" fmla="*/ 55 w 70"/>
              <a:gd name="T1" fmla="*/ 45 h 65"/>
              <a:gd name="T2" fmla="*/ 55 w 70"/>
              <a:gd name="T3" fmla="*/ 35 h 65"/>
              <a:gd name="T4" fmla="*/ 29 w 70"/>
              <a:gd name="T5" fmla="*/ 25 h 65"/>
              <a:gd name="T6" fmla="*/ 40 w 70"/>
              <a:gd name="T7" fmla="*/ 50 h 65"/>
              <a:gd name="T8" fmla="*/ 49 w 70"/>
              <a:gd name="T9" fmla="*/ 51 h 65"/>
              <a:gd name="T10" fmla="*/ 64 w 70"/>
              <a:gd name="T11" fmla="*/ 65 h 65"/>
              <a:gd name="T12" fmla="*/ 48 w 70"/>
              <a:gd name="T13" fmla="*/ 44 h 65"/>
              <a:gd name="T14" fmla="*/ 28 w 70"/>
              <a:gd name="T15" fmla="*/ 35 h 65"/>
              <a:gd name="T16" fmla="*/ 48 w 70"/>
              <a:gd name="T17" fmla="*/ 27 h 65"/>
              <a:gd name="T18" fmla="*/ 50 w 70"/>
              <a:gd name="T19" fmla="*/ 47 h 65"/>
              <a:gd name="T20" fmla="*/ 51 w 70"/>
              <a:gd name="T21" fmla="*/ 45 h 65"/>
              <a:gd name="T22" fmla="*/ 66 w 70"/>
              <a:gd name="T23" fmla="*/ 61 h 65"/>
              <a:gd name="T24" fmla="*/ 52 w 70"/>
              <a:gd name="T25" fmla="*/ 50 h 65"/>
              <a:gd name="T26" fmla="*/ 53 w 70"/>
              <a:gd name="T27" fmla="*/ 49 h 65"/>
              <a:gd name="T28" fmla="*/ 55 w 70"/>
              <a:gd name="T29" fmla="*/ 48 h 65"/>
              <a:gd name="T30" fmla="*/ 66 w 70"/>
              <a:gd name="T31" fmla="*/ 61 h 65"/>
              <a:gd name="T32" fmla="*/ 34 w 70"/>
              <a:gd name="T33" fmla="*/ 42 h 65"/>
              <a:gd name="T34" fmla="*/ 32 w 70"/>
              <a:gd name="T35" fmla="*/ 43 h 65"/>
              <a:gd name="T36" fmla="*/ 34 w 70"/>
              <a:gd name="T37" fmla="*/ 28 h 65"/>
              <a:gd name="T38" fmla="*/ 39 w 70"/>
              <a:gd name="T39" fmla="*/ 60 h 65"/>
              <a:gd name="T40" fmla="*/ 33 w 70"/>
              <a:gd name="T41" fmla="*/ 60 h 65"/>
              <a:gd name="T42" fmla="*/ 31 w 70"/>
              <a:gd name="T43" fmla="*/ 60 h 65"/>
              <a:gd name="T44" fmla="*/ 28 w 70"/>
              <a:gd name="T45" fmla="*/ 47 h 65"/>
              <a:gd name="T46" fmla="*/ 18 w 70"/>
              <a:gd name="T47" fmla="*/ 33 h 65"/>
              <a:gd name="T48" fmla="*/ 18 w 70"/>
              <a:gd name="T49" fmla="*/ 31 h 65"/>
              <a:gd name="T50" fmla="*/ 31 w 70"/>
              <a:gd name="T51" fmla="*/ 21 h 65"/>
              <a:gd name="T52" fmla="*/ 45 w 70"/>
              <a:gd name="T53" fmla="*/ 19 h 65"/>
              <a:gd name="T54" fmla="*/ 47 w 70"/>
              <a:gd name="T55" fmla="*/ 19 h 65"/>
              <a:gd name="T56" fmla="*/ 56 w 70"/>
              <a:gd name="T57" fmla="*/ 33 h 65"/>
              <a:gd name="T58" fmla="*/ 55 w 70"/>
              <a:gd name="T59" fmla="*/ 43 h 65"/>
              <a:gd name="T60" fmla="*/ 60 w 70"/>
              <a:gd name="T61" fmla="*/ 45 h 65"/>
              <a:gd name="T62" fmla="*/ 32 w 70"/>
              <a:gd name="T63" fmla="*/ 0 h 65"/>
              <a:gd name="T64" fmla="*/ 51 w 70"/>
              <a:gd name="T65" fmla="*/ 57 h 65"/>
              <a:gd name="T66" fmla="*/ 60 w 70"/>
              <a:gd name="T67" fmla="*/ 24 h 65"/>
              <a:gd name="T68" fmla="*/ 60 w 70"/>
              <a:gd name="T69" fmla="*/ 24 h 65"/>
              <a:gd name="T70" fmla="*/ 33 w 70"/>
              <a:gd name="T71" fmla="*/ 15 h 65"/>
              <a:gd name="T72" fmla="*/ 31 w 70"/>
              <a:gd name="T73" fmla="*/ 15 h 65"/>
              <a:gd name="T74" fmla="*/ 25 w 70"/>
              <a:gd name="T75" fmla="*/ 4 h 65"/>
              <a:gd name="T76" fmla="*/ 25 w 70"/>
              <a:gd name="T77" fmla="*/ 4 h 65"/>
              <a:gd name="T78" fmla="*/ 3 w 70"/>
              <a:gd name="T79" fmla="*/ 31 h 65"/>
              <a:gd name="T80" fmla="*/ 17 w 70"/>
              <a:gd name="T81" fmla="*/ 44 h 65"/>
              <a:gd name="T82" fmla="*/ 4 w 70"/>
              <a:gd name="T83" fmla="*/ 39 h 65"/>
              <a:gd name="T84" fmla="*/ 4 w 70"/>
              <a:gd name="T85" fmla="*/ 3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65">
                <a:moveTo>
                  <a:pt x="68" y="55"/>
                </a:moveTo>
                <a:cubicBezTo>
                  <a:pt x="59" y="47"/>
                  <a:pt x="59" y="47"/>
                  <a:pt x="59" y="47"/>
                </a:cubicBezTo>
                <a:cubicBezTo>
                  <a:pt x="58" y="46"/>
                  <a:pt x="56" y="45"/>
                  <a:pt x="55" y="45"/>
                </a:cubicBezTo>
                <a:cubicBezTo>
                  <a:pt x="54" y="45"/>
                  <a:pt x="54" y="45"/>
                  <a:pt x="54" y="45"/>
                </a:cubicBezTo>
                <a:cubicBezTo>
                  <a:pt x="52" y="44"/>
                  <a:pt x="52" y="44"/>
                  <a:pt x="52" y="44"/>
                </a:cubicBezTo>
                <a:cubicBezTo>
                  <a:pt x="54" y="41"/>
                  <a:pt x="55" y="38"/>
                  <a:pt x="55" y="35"/>
                </a:cubicBezTo>
                <a:cubicBezTo>
                  <a:pt x="55" y="31"/>
                  <a:pt x="53" y="28"/>
                  <a:pt x="50" y="25"/>
                </a:cubicBezTo>
                <a:cubicBezTo>
                  <a:pt x="47" y="22"/>
                  <a:pt x="44" y="21"/>
                  <a:pt x="40" y="21"/>
                </a:cubicBezTo>
                <a:cubicBezTo>
                  <a:pt x="36" y="21"/>
                  <a:pt x="32" y="22"/>
                  <a:pt x="29" y="25"/>
                </a:cubicBezTo>
                <a:cubicBezTo>
                  <a:pt x="26" y="28"/>
                  <a:pt x="25" y="31"/>
                  <a:pt x="25" y="35"/>
                </a:cubicBezTo>
                <a:cubicBezTo>
                  <a:pt x="25" y="39"/>
                  <a:pt x="26" y="43"/>
                  <a:pt x="29" y="46"/>
                </a:cubicBezTo>
                <a:cubicBezTo>
                  <a:pt x="32" y="49"/>
                  <a:pt x="36" y="50"/>
                  <a:pt x="40" y="50"/>
                </a:cubicBezTo>
                <a:cubicBezTo>
                  <a:pt x="43" y="50"/>
                  <a:pt x="46" y="50"/>
                  <a:pt x="48" y="48"/>
                </a:cubicBezTo>
                <a:cubicBezTo>
                  <a:pt x="49" y="49"/>
                  <a:pt x="49" y="49"/>
                  <a:pt x="49" y="49"/>
                </a:cubicBezTo>
                <a:cubicBezTo>
                  <a:pt x="49" y="50"/>
                  <a:pt x="49" y="50"/>
                  <a:pt x="49" y="51"/>
                </a:cubicBezTo>
                <a:cubicBezTo>
                  <a:pt x="49" y="52"/>
                  <a:pt x="50" y="53"/>
                  <a:pt x="51" y="55"/>
                </a:cubicBezTo>
                <a:cubicBezTo>
                  <a:pt x="60" y="63"/>
                  <a:pt x="60" y="63"/>
                  <a:pt x="60" y="63"/>
                </a:cubicBezTo>
                <a:cubicBezTo>
                  <a:pt x="61" y="64"/>
                  <a:pt x="62" y="65"/>
                  <a:pt x="64" y="65"/>
                </a:cubicBezTo>
                <a:cubicBezTo>
                  <a:pt x="65" y="65"/>
                  <a:pt x="67" y="64"/>
                  <a:pt x="68" y="63"/>
                </a:cubicBezTo>
                <a:cubicBezTo>
                  <a:pt x="70" y="61"/>
                  <a:pt x="70" y="58"/>
                  <a:pt x="68" y="55"/>
                </a:cubicBezTo>
                <a:close/>
                <a:moveTo>
                  <a:pt x="48" y="44"/>
                </a:moveTo>
                <a:cubicBezTo>
                  <a:pt x="46" y="46"/>
                  <a:pt x="43" y="47"/>
                  <a:pt x="40" y="47"/>
                </a:cubicBezTo>
                <a:cubicBezTo>
                  <a:pt x="37" y="47"/>
                  <a:pt x="34" y="46"/>
                  <a:pt x="31" y="44"/>
                </a:cubicBezTo>
                <a:cubicBezTo>
                  <a:pt x="29" y="42"/>
                  <a:pt x="28" y="39"/>
                  <a:pt x="28" y="35"/>
                </a:cubicBezTo>
                <a:cubicBezTo>
                  <a:pt x="28" y="32"/>
                  <a:pt x="29" y="29"/>
                  <a:pt x="31" y="27"/>
                </a:cubicBezTo>
                <a:cubicBezTo>
                  <a:pt x="34" y="25"/>
                  <a:pt x="37" y="24"/>
                  <a:pt x="40" y="24"/>
                </a:cubicBezTo>
                <a:cubicBezTo>
                  <a:pt x="43" y="24"/>
                  <a:pt x="46" y="25"/>
                  <a:pt x="48" y="27"/>
                </a:cubicBezTo>
                <a:cubicBezTo>
                  <a:pt x="53" y="32"/>
                  <a:pt x="53" y="39"/>
                  <a:pt x="48" y="44"/>
                </a:cubicBezTo>
                <a:close/>
                <a:moveTo>
                  <a:pt x="51" y="47"/>
                </a:moveTo>
                <a:cubicBezTo>
                  <a:pt x="51" y="47"/>
                  <a:pt x="50" y="47"/>
                  <a:pt x="50" y="47"/>
                </a:cubicBezTo>
                <a:cubicBezTo>
                  <a:pt x="49" y="47"/>
                  <a:pt x="49" y="47"/>
                  <a:pt x="49" y="47"/>
                </a:cubicBezTo>
                <a:cubicBezTo>
                  <a:pt x="50" y="46"/>
                  <a:pt x="50" y="46"/>
                  <a:pt x="50" y="46"/>
                </a:cubicBezTo>
                <a:cubicBezTo>
                  <a:pt x="51" y="46"/>
                  <a:pt x="51" y="45"/>
                  <a:pt x="51" y="45"/>
                </a:cubicBezTo>
                <a:cubicBezTo>
                  <a:pt x="52" y="46"/>
                  <a:pt x="52" y="46"/>
                  <a:pt x="52" y="46"/>
                </a:cubicBezTo>
                <a:cubicBezTo>
                  <a:pt x="51" y="46"/>
                  <a:pt x="51" y="46"/>
                  <a:pt x="51" y="47"/>
                </a:cubicBezTo>
                <a:close/>
                <a:moveTo>
                  <a:pt x="66" y="61"/>
                </a:moveTo>
                <a:cubicBezTo>
                  <a:pt x="65" y="62"/>
                  <a:pt x="63" y="62"/>
                  <a:pt x="62" y="61"/>
                </a:cubicBezTo>
                <a:cubicBezTo>
                  <a:pt x="53" y="52"/>
                  <a:pt x="53" y="52"/>
                  <a:pt x="53" y="52"/>
                </a:cubicBezTo>
                <a:cubicBezTo>
                  <a:pt x="53" y="52"/>
                  <a:pt x="52" y="51"/>
                  <a:pt x="52" y="50"/>
                </a:cubicBezTo>
                <a:cubicBezTo>
                  <a:pt x="52" y="50"/>
                  <a:pt x="52" y="50"/>
                  <a:pt x="52" y="50"/>
                </a:cubicBezTo>
                <a:cubicBezTo>
                  <a:pt x="52" y="50"/>
                  <a:pt x="52" y="49"/>
                  <a:pt x="52" y="49"/>
                </a:cubicBezTo>
                <a:cubicBezTo>
                  <a:pt x="53" y="49"/>
                  <a:pt x="53" y="49"/>
                  <a:pt x="53" y="49"/>
                </a:cubicBezTo>
                <a:cubicBezTo>
                  <a:pt x="53" y="48"/>
                  <a:pt x="53" y="48"/>
                  <a:pt x="54" y="48"/>
                </a:cubicBezTo>
                <a:cubicBezTo>
                  <a:pt x="54" y="48"/>
                  <a:pt x="54" y="48"/>
                  <a:pt x="54" y="48"/>
                </a:cubicBezTo>
                <a:cubicBezTo>
                  <a:pt x="54" y="48"/>
                  <a:pt x="54" y="48"/>
                  <a:pt x="55" y="48"/>
                </a:cubicBezTo>
                <a:cubicBezTo>
                  <a:pt x="55" y="48"/>
                  <a:pt x="56" y="48"/>
                  <a:pt x="57" y="49"/>
                </a:cubicBezTo>
                <a:cubicBezTo>
                  <a:pt x="65" y="58"/>
                  <a:pt x="65" y="58"/>
                  <a:pt x="65" y="58"/>
                </a:cubicBezTo>
                <a:cubicBezTo>
                  <a:pt x="66" y="59"/>
                  <a:pt x="67" y="60"/>
                  <a:pt x="66" y="61"/>
                </a:cubicBezTo>
                <a:close/>
                <a:moveTo>
                  <a:pt x="34" y="29"/>
                </a:moveTo>
                <a:cubicBezTo>
                  <a:pt x="32" y="31"/>
                  <a:pt x="31" y="33"/>
                  <a:pt x="31" y="35"/>
                </a:cubicBezTo>
                <a:cubicBezTo>
                  <a:pt x="31" y="38"/>
                  <a:pt x="32" y="40"/>
                  <a:pt x="34" y="42"/>
                </a:cubicBezTo>
                <a:cubicBezTo>
                  <a:pt x="34" y="42"/>
                  <a:pt x="34" y="43"/>
                  <a:pt x="34" y="43"/>
                </a:cubicBezTo>
                <a:cubicBezTo>
                  <a:pt x="33" y="43"/>
                  <a:pt x="33" y="43"/>
                  <a:pt x="33" y="43"/>
                </a:cubicBezTo>
                <a:cubicBezTo>
                  <a:pt x="33" y="43"/>
                  <a:pt x="32" y="43"/>
                  <a:pt x="32" y="43"/>
                </a:cubicBezTo>
                <a:cubicBezTo>
                  <a:pt x="30" y="41"/>
                  <a:pt x="29" y="38"/>
                  <a:pt x="29" y="35"/>
                </a:cubicBezTo>
                <a:cubicBezTo>
                  <a:pt x="29" y="33"/>
                  <a:pt x="30" y="30"/>
                  <a:pt x="32" y="28"/>
                </a:cubicBezTo>
                <a:cubicBezTo>
                  <a:pt x="33" y="28"/>
                  <a:pt x="33" y="28"/>
                  <a:pt x="34" y="28"/>
                </a:cubicBezTo>
                <a:cubicBezTo>
                  <a:pt x="34" y="28"/>
                  <a:pt x="34" y="29"/>
                  <a:pt x="34" y="29"/>
                </a:cubicBezTo>
                <a:close/>
                <a:moveTo>
                  <a:pt x="49" y="55"/>
                </a:moveTo>
                <a:cubicBezTo>
                  <a:pt x="46" y="57"/>
                  <a:pt x="43" y="59"/>
                  <a:pt x="39" y="60"/>
                </a:cubicBezTo>
                <a:cubicBezTo>
                  <a:pt x="41" y="58"/>
                  <a:pt x="43" y="55"/>
                  <a:pt x="45" y="52"/>
                </a:cubicBezTo>
                <a:cubicBezTo>
                  <a:pt x="44" y="52"/>
                  <a:pt x="43" y="52"/>
                  <a:pt x="42" y="52"/>
                </a:cubicBezTo>
                <a:cubicBezTo>
                  <a:pt x="40" y="57"/>
                  <a:pt x="37" y="60"/>
                  <a:pt x="33" y="60"/>
                </a:cubicBezTo>
                <a:cubicBezTo>
                  <a:pt x="33" y="51"/>
                  <a:pt x="33" y="51"/>
                  <a:pt x="33" y="51"/>
                </a:cubicBezTo>
                <a:cubicBezTo>
                  <a:pt x="32" y="51"/>
                  <a:pt x="32" y="50"/>
                  <a:pt x="31" y="50"/>
                </a:cubicBezTo>
                <a:cubicBezTo>
                  <a:pt x="31" y="60"/>
                  <a:pt x="31" y="60"/>
                  <a:pt x="31" y="60"/>
                </a:cubicBezTo>
                <a:cubicBezTo>
                  <a:pt x="26" y="60"/>
                  <a:pt x="22" y="54"/>
                  <a:pt x="20" y="47"/>
                </a:cubicBezTo>
                <a:cubicBezTo>
                  <a:pt x="22" y="47"/>
                  <a:pt x="25" y="48"/>
                  <a:pt x="28" y="48"/>
                </a:cubicBezTo>
                <a:cubicBezTo>
                  <a:pt x="28" y="48"/>
                  <a:pt x="28" y="48"/>
                  <a:pt x="28" y="47"/>
                </a:cubicBezTo>
                <a:cubicBezTo>
                  <a:pt x="27" y="47"/>
                  <a:pt x="27" y="46"/>
                  <a:pt x="26" y="46"/>
                </a:cubicBezTo>
                <a:cubicBezTo>
                  <a:pt x="24" y="45"/>
                  <a:pt x="21" y="45"/>
                  <a:pt x="19" y="44"/>
                </a:cubicBezTo>
                <a:cubicBezTo>
                  <a:pt x="18" y="41"/>
                  <a:pt x="18" y="37"/>
                  <a:pt x="18" y="33"/>
                </a:cubicBezTo>
                <a:cubicBezTo>
                  <a:pt x="23" y="33"/>
                  <a:pt x="23" y="33"/>
                  <a:pt x="23" y="33"/>
                </a:cubicBezTo>
                <a:cubicBezTo>
                  <a:pt x="23" y="32"/>
                  <a:pt x="23" y="31"/>
                  <a:pt x="24" y="31"/>
                </a:cubicBezTo>
                <a:cubicBezTo>
                  <a:pt x="18" y="31"/>
                  <a:pt x="18" y="31"/>
                  <a:pt x="18" y="31"/>
                </a:cubicBezTo>
                <a:cubicBezTo>
                  <a:pt x="18" y="26"/>
                  <a:pt x="18" y="22"/>
                  <a:pt x="19" y="19"/>
                </a:cubicBezTo>
                <a:cubicBezTo>
                  <a:pt x="23" y="18"/>
                  <a:pt x="27" y="17"/>
                  <a:pt x="31" y="17"/>
                </a:cubicBezTo>
                <a:cubicBezTo>
                  <a:pt x="31" y="21"/>
                  <a:pt x="31" y="21"/>
                  <a:pt x="31" y="21"/>
                </a:cubicBezTo>
                <a:cubicBezTo>
                  <a:pt x="32" y="21"/>
                  <a:pt x="32" y="20"/>
                  <a:pt x="33" y="20"/>
                </a:cubicBezTo>
                <a:cubicBezTo>
                  <a:pt x="33" y="17"/>
                  <a:pt x="33" y="17"/>
                  <a:pt x="33" y="17"/>
                </a:cubicBezTo>
                <a:cubicBezTo>
                  <a:pt x="37" y="17"/>
                  <a:pt x="41" y="18"/>
                  <a:pt x="45" y="19"/>
                </a:cubicBezTo>
                <a:cubicBezTo>
                  <a:pt x="45" y="19"/>
                  <a:pt x="45" y="19"/>
                  <a:pt x="45" y="20"/>
                </a:cubicBezTo>
                <a:cubicBezTo>
                  <a:pt x="46" y="20"/>
                  <a:pt x="47" y="20"/>
                  <a:pt x="48" y="21"/>
                </a:cubicBezTo>
                <a:cubicBezTo>
                  <a:pt x="47" y="20"/>
                  <a:pt x="47" y="20"/>
                  <a:pt x="47" y="19"/>
                </a:cubicBezTo>
                <a:cubicBezTo>
                  <a:pt x="55" y="22"/>
                  <a:pt x="60" y="26"/>
                  <a:pt x="61" y="31"/>
                </a:cubicBezTo>
                <a:cubicBezTo>
                  <a:pt x="56" y="31"/>
                  <a:pt x="56" y="31"/>
                  <a:pt x="56" y="31"/>
                </a:cubicBezTo>
                <a:cubicBezTo>
                  <a:pt x="56" y="31"/>
                  <a:pt x="56" y="32"/>
                  <a:pt x="56" y="33"/>
                </a:cubicBezTo>
                <a:cubicBezTo>
                  <a:pt x="61" y="33"/>
                  <a:pt x="61" y="33"/>
                  <a:pt x="61" y="33"/>
                </a:cubicBezTo>
                <a:cubicBezTo>
                  <a:pt x="61" y="35"/>
                  <a:pt x="59" y="38"/>
                  <a:pt x="56" y="40"/>
                </a:cubicBezTo>
                <a:cubicBezTo>
                  <a:pt x="56" y="41"/>
                  <a:pt x="55" y="42"/>
                  <a:pt x="55" y="43"/>
                </a:cubicBezTo>
                <a:cubicBezTo>
                  <a:pt x="57" y="41"/>
                  <a:pt x="59" y="40"/>
                  <a:pt x="60" y="39"/>
                </a:cubicBezTo>
                <a:cubicBezTo>
                  <a:pt x="60" y="40"/>
                  <a:pt x="59" y="42"/>
                  <a:pt x="58" y="44"/>
                </a:cubicBezTo>
                <a:cubicBezTo>
                  <a:pt x="59" y="44"/>
                  <a:pt x="60" y="45"/>
                  <a:pt x="60" y="45"/>
                </a:cubicBezTo>
                <a:cubicBezTo>
                  <a:pt x="61" y="46"/>
                  <a:pt x="61" y="46"/>
                  <a:pt x="61" y="46"/>
                </a:cubicBezTo>
                <a:cubicBezTo>
                  <a:pt x="63" y="41"/>
                  <a:pt x="64" y="37"/>
                  <a:pt x="64" y="32"/>
                </a:cubicBezTo>
                <a:cubicBezTo>
                  <a:pt x="64" y="14"/>
                  <a:pt x="50" y="0"/>
                  <a:pt x="32" y="0"/>
                </a:cubicBezTo>
                <a:cubicBezTo>
                  <a:pt x="15" y="0"/>
                  <a:pt x="0" y="14"/>
                  <a:pt x="0" y="32"/>
                </a:cubicBezTo>
                <a:cubicBezTo>
                  <a:pt x="0" y="49"/>
                  <a:pt x="15" y="63"/>
                  <a:pt x="32" y="63"/>
                </a:cubicBezTo>
                <a:cubicBezTo>
                  <a:pt x="39" y="63"/>
                  <a:pt x="46" y="61"/>
                  <a:pt x="51" y="57"/>
                </a:cubicBezTo>
                <a:cubicBezTo>
                  <a:pt x="50" y="56"/>
                  <a:pt x="50" y="56"/>
                  <a:pt x="50" y="56"/>
                </a:cubicBezTo>
                <a:cubicBezTo>
                  <a:pt x="49" y="56"/>
                  <a:pt x="49" y="55"/>
                  <a:pt x="49" y="55"/>
                </a:cubicBezTo>
                <a:close/>
                <a:moveTo>
                  <a:pt x="60" y="24"/>
                </a:moveTo>
                <a:cubicBezTo>
                  <a:pt x="57" y="21"/>
                  <a:pt x="53" y="19"/>
                  <a:pt x="47" y="17"/>
                </a:cubicBezTo>
                <a:cubicBezTo>
                  <a:pt x="45" y="11"/>
                  <a:pt x="42" y="6"/>
                  <a:pt x="39" y="4"/>
                </a:cubicBezTo>
                <a:cubicBezTo>
                  <a:pt x="50" y="6"/>
                  <a:pt x="58" y="14"/>
                  <a:pt x="60" y="24"/>
                </a:cubicBezTo>
                <a:close/>
                <a:moveTo>
                  <a:pt x="33" y="3"/>
                </a:moveTo>
                <a:cubicBezTo>
                  <a:pt x="38" y="3"/>
                  <a:pt x="42" y="9"/>
                  <a:pt x="44" y="16"/>
                </a:cubicBezTo>
                <a:cubicBezTo>
                  <a:pt x="41" y="16"/>
                  <a:pt x="37" y="15"/>
                  <a:pt x="33" y="15"/>
                </a:cubicBezTo>
                <a:lnTo>
                  <a:pt x="33" y="3"/>
                </a:lnTo>
                <a:close/>
                <a:moveTo>
                  <a:pt x="31" y="3"/>
                </a:moveTo>
                <a:cubicBezTo>
                  <a:pt x="31" y="15"/>
                  <a:pt x="31" y="15"/>
                  <a:pt x="31" y="15"/>
                </a:cubicBezTo>
                <a:cubicBezTo>
                  <a:pt x="27" y="15"/>
                  <a:pt x="23" y="16"/>
                  <a:pt x="20" y="16"/>
                </a:cubicBezTo>
                <a:cubicBezTo>
                  <a:pt x="22" y="9"/>
                  <a:pt x="26" y="3"/>
                  <a:pt x="31" y="3"/>
                </a:cubicBezTo>
                <a:close/>
                <a:moveTo>
                  <a:pt x="25" y="4"/>
                </a:moveTo>
                <a:cubicBezTo>
                  <a:pt x="22" y="6"/>
                  <a:pt x="19" y="11"/>
                  <a:pt x="18" y="17"/>
                </a:cubicBezTo>
                <a:cubicBezTo>
                  <a:pt x="12" y="19"/>
                  <a:pt x="7" y="21"/>
                  <a:pt x="4" y="24"/>
                </a:cubicBezTo>
                <a:cubicBezTo>
                  <a:pt x="7" y="14"/>
                  <a:pt x="15" y="6"/>
                  <a:pt x="25" y="4"/>
                </a:cubicBezTo>
                <a:close/>
                <a:moveTo>
                  <a:pt x="17" y="19"/>
                </a:moveTo>
                <a:cubicBezTo>
                  <a:pt x="16" y="23"/>
                  <a:pt x="16" y="27"/>
                  <a:pt x="16" y="31"/>
                </a:cubicBezTo>
                <a:cubicBezTo>
                  <a:pt x="3" y="31"/>
                  <a:pt x="3" y="31"/>
                  <a:pt x="3" y="31"/>
                </a:cubicBezTo>
                <a:cubicBezTo>
                  <a:pt x="4" y="26"/>
                  <a:pt x="9" y="22"/>
                  <a:pt x="17" y="19"/>
                </a:cubicBezTo>
                <a:close/>
                <a:moveTo>
                  <a:pt x="16" y="33"/>
                </a:moveTo>
                <a:cubicBezTo>
                  <a:pt x="16" y="37"/>
                  <a:pt x="16" y="40"/>
                  <a:pt x="17" y="44"/>
                </a:cubicBezTo>
                <a:cubicBezTo>
                  <a:pt x="9" y="41"/>
                  <a:pt x="4" y="37"/>
                  <a:pt x="3" y="33"/>
                </a:cubicBezTo>
                <a:lnTo>
                  <a:pt x="16" y="33"/>
                </a:lnTo>
                <a:close/>
                <a:moveTo>
                  <a:pt x="4" y="39"/>
                </a:moveTo>
                <a:cubicBezTo>
                  <a:pt x="7" y="42"/>
                  <a:pt x="12" y="44"/>
                  <a:pt x="18" y="46"/>
                </a:cubicBezTo>
                <a:cubicBezTo>
                  <a:pt x="19" y="52"/>
                  <a:pt x="22" y="57"/>
                  <a:pt x="25" y="60"/>
                </a:cubicBezTo>
                <a:cubicBezTo>
                  <a:pt x="15" y="57"/>
                  <a:pt x="7" y="49"/>
                  <a:pt x="4" y="39"/>
                </a:cubicBezTo>
                <a:close/>
              </a:path>
            </a:pathLst>
          </a:custGeom>
          <a:solidFill>
            <a:schemeClr val="accent1"/>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0" name="Freeform 24"/>
          <p:cNvSpPr>
            <a:spLocks noEditPoints="1"/>
          </p:cNvSpPr>
          <p:nvPr/>
        </p:nvSpPr>
        <p:spPr bwMode="auto">
          <a:xfrm>
            <a:off x="2660615" y="1973767"/>
            <a:ext cx="530267" cy="559496"/>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solidFill>
            <a:schemeClr val="accent2"/>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1" name="Freeform 34"/>
          <p:cNvSpPr>
            <a:spLocks noEditPoints="1"/>
          </p:cNvSpPr>
          <p:nvPr/>
        </p:nvSpPr>
        <p:spPr bwMode="auto">
          <a:xfrm>
            <a:off x="3695277" y="3055112"/>
            <a:ext cx="320057" cy="429478"/>
          </a:xfrm>
          <a:custGeom>
            <a:avLst/>
            <a:gdLst>
              <a:gd name="T0" fmla="*/ 13 w 52"/>
              <a:gd name="T1" fmla="*/ 18 h 70"/>
              <a:gd name="T2" fmla="*/ 12 w 52"/>
              <a:gd name="T3" fmla="*/ 17 h 70"/>
              <a:gd name="T4" fmla="*/ 11 w 52"/>
              <a:gd name="T5" fmla="*/ 15 h 70"/>
              <a:gd name="T6" fmla="*/ 51 w 52"/>
              <a:gd name="T7" fmla="*/ 50 h 70"/>
              <a:gd name="T8" fmla="*/ 49 w 52"/>
              <a:gd name="T9" fmla="*/ 60 h 70"/>
              <a:gd name="T10" fmla="*/ 51 w 52"/>
              <a:gd name="T11" fmla="*/ 69 h 70"/>
              <a:gd name="T12" fmla="*/ 0 w 52"/>
              <a:gd name="T13" fmla="*/ 69 h 70"/>
              <a:gd name="T14" fmla="*/ 1 w 52"/>
              <a:gd name="T15" fmla="*/ 60 h 70"/>
              <a:gd name="T16" fmla="*/ 4 w 52"/>
              <a:gd name="T17" fmla="*/ 45 h 70"/>
              <a:gd name="T18" fmla="*/ 19 w 52"/>
              <a:gd name="T19" fmla="*/ 27 h 70"/>
              <a:gd name="T20" fmla="*/ 15 w 52"/>
              <a:gd name="T21" fmla="*/ 30 h 70"/>
              <a:gd name="T22" fmla="*/ 10 w 52"/>
              <a:gd name="T23" fmla="*/ 34 h 70"/>
              <a:gd name="T24" fmla="*/ 2 w 52"/>
              <a:gd name="T25" fmla="*/ 28 h 70"/>
              <a:gd name="T26" fmla="*/ 8 w 52"/>
              <a:gd name="T27" fmla="*/ 14 h 70"/>
              <a:gd name="T28" fmla="*/ 13 w 52"/>
              <a:gd name="T29" fmla="*/ 5 h 70"/>
              <a:gd name="T30" fmla="*/ 12 w 52"/>
              <a:gd name="T31" fmla="*/ 0 h 70"/>
              <a:gd name="T32" fmla="*/ 12 w 52"/>
              <a:gd name="T33" fmla="*/ 0 h 70"/>
              <a:gd name="T34" fmla="*/ 14 w 52"/>
              <a:gd name="T35" fmla="*/ 0 h 70"/>
              <a:gd name="T36" fmla="*/ 43 w 52"/>
              <a:gd name="T37" fmla="*/ 13 h 70"/>
              <a:gd name="T38" fmla="*/ 51 w 52"/>
              <a:gd name="T39" fmla="*/ 47 h 70"/>
              <a:gd name="T40" fmla="*/ 2 w 52"/>
              <a:gd name="T41" fmla="*/ 62 h 70"/>
              <a:gd name="T42" fmla="*/ 48 w 52"/>
              <a:gd name="T43" fmla="*/ 62 h 70"/>
              <a:gd name="T44" fmla="*/ 2 w 52"/>
              <a:gd name="T45" fmla="*/ 62 h 70"/>
              <a:gd name="T46" fmla="*/ 6 w 52"/>
              <a:gd name="T47" fmla="*/ 56 h 70"/>
              <a:gd name="T48" fmla="*/ 44 w 52"/>
              <a:gd name="T49" fmla="*/ 60 h 70"/>
              <a:gd name="T50" fmla="*/ 12 w 52"/>
              <a:gd name="T51" fmla="*/ 41 h 70"/>
              <a:gd name="T52" fmla="*/ 6 w 52"/>
              <a:gd name="T53" fmla="*/ 54 h 70"/>
              <a:gd name="T54" fmla="*/ 15 w 52"/>
              <a:gd name="T55" fmla="*/ 42 h 70"/>
              <a:gd name="T56" fmla="*/ 12 w 52"/>
              <a:gd name="T57" fmla="*/ 48 h 70"/>
              <a:gd name="T58" fmla="*/ 41 w 52"/>
              <a:gd name="T59" fmla="*/ 54 h 70"/>
              <a:gd name="T60" fmla="*/ 39 w 52"/>
              <a:gd name="T61" fmla="*/ 17 h 70"/>
              <a:gd name="T62" fmla="*/ 22 w 52"/>
              <a:gd name="T63" fmla="*/ 6 h 70"/>
              <a:gd name="T64" fmla="*/ 20 w 52"/>
              <a:gd name="T65" fmla="*/ 5 h 70"/>
              <a:gd name="T66" fmla="*/ 18 w 52"/>
              <a:gd name="T67" fmla="*/ 4 h 70"/>
              <a:gd name="T68" fmla="*/ 19 w 52"/>
              <a:gd name="T69" fmla="*/ 7 h 70"/>
              <a:gd name="T70" fmla="*/ 17 w 52"/>
              <a:gd name="T71" fmla="*/ 8 h 70"/>
              <a:gd name="T72" fmla="*/ 11 w 52"/>
              <a:gd name="T73" fmla="*/ 14 h 70"/>
              <a:gd name="T74" fmla="*/ 4 w 52"/>
              <a:gd name="T75" fmla="*/ 28 h 70"/>
              <a:gd name="T76" fmla="*/ 10 w 52"/>
              <a:gd name="T77" fmla="*/ 31 h 70"/>
              <a:gd name="T78" fmla="*/ 16 w 52"/>
              <a:gd name="T79" fmla="*/ 25 h 70"/>
              <a:gd name="T80" fmla="*/ 21 w 52"/>
              <a:gd name="T81" fmla="*/ 25 h 70"/>
              <a:gd name="T82" fmla="*/ 30 w 52"/>
              <a:gd name="T83" fmla="*/ 19 h 70"/>
              <a:gd name="T84" fmla="*/ 44 w 52"/>
              <a:gd name="T85" fmla="*/ 36 h 70"/>
              <a:gd name="T86" fmla="*/ 40 w 52"/>
              <a:gd name="T87" fmla="*/ 16 h 70"/>
              <a:gd name="T88" fmla="*/ 43 w 52"/>
              <a:gd name="T89" fmla="*/ 53 h 70"/>
              <a:gd name="T90" fmla="*/ 44 w 52"/>
              <a:gd name="T91"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70">
                <a:moveTo>
                  <a:pt x="16" y="14"/>
                </a:moveTo>
                <a:cubicBezTo>
                  <a:pt x="16" y="15"/>
                  <a:pt x="16" y="15"/>
                  <a:pt x="16" y="15"/>
                </a:cubicBezTo>
                <a:cubicBezTo>
                  <a:pt x="13" y="18"/>
                  <a:pt x="13" y="18"/>
                  <a:pt x="13" y="18"/>
                </a:cubicBezTo>
                <a:cubicBezTo>
                  <a:pt x="13" y="19"/>
                  <a:pt x="13" y="19"/>
                  <a:pt x="12" y="19"/>
                </a:cubicBezTo>
                <a:cubicBezTo>
                  <a:pt x="12" y="19"/>
                  <a:pt x="12" y="19"/>
                  <a:pt x="12" y="19"/>
                </a:cubicBezTo>
                <a:cubicBezTo>
                  <a:pt x="11" y="18"/>
                  <a:pt x="11" y="18"/>
                  <a:pt x="12" y="17"/>
                </a:cubicBezTo>
                <a:cubicBezTo>
                  <a:pt x="11" y="17"/>
                  <a:pt x="11" y="17"/>
                  <a:pt x="11" y="17"/>
                </a:cubicBezTo>
                <a:cubicBezTo>
                  <a:pt x="11" y="17"/>
                  <a:pt x="10" y="17"/>
                  <a:pt x="10" y="16"/>
                </a:cubicBezTo>
                <a:cubicBezTo>
                  <a:pt x="10" y="16"/>
                  <a:pt x="10" y="15"/>
                  <a:pt x="11" y="15"/>
                </a:cubicBezTo>
                <a:cubicBezTo>
                  <a:pt x="15" y="14"/>
                  <a:pt x="15" y="14"/>
                  <a:pt x="15" y="14"/>
                </a:cubicBezTo>
                <a:cubicBezTo>
                  <a:pt x="15" y="14"/>
                  <a:pt x="16" y="14"/>
                  <a:pt x="16" y="14"/>
                </a:cubicBezTo>
                <a:close/>
                <a:moveTo>
                  <a:pt x="51" y="50"/>
                </a:moveTo>
                <a:cubicBezTo>
                  <a:pt x="46" y="54"/>
                  <a:pt x="46" y="54"/>
                  <a:pt x="46" y="54"/>
                </a:cubicBezTo>
                <a:cubicBezTo>
                  <a:pt x="48" y="55"/>
                  <a:pt x="49" y="56"/>
                  <a:pt x="49" y="58"/>
                </a:cubicBezTo>
                <a:cubicBezTo>
                  <a:pt x="49" y="59"/>
                  <a:pt x="49" y="59"/>
                  <a:pt x="49" y="60"/>
                </a:cubicBezTo>
                <a:cubicBezTo>
                  <a:pt x="49" y="60"/>
                  <a:pt x="49" y="60"/>
                  <a:pt x="49" y="60"/>
                </a:cubicBezTo>
                <a:cubicBezTo>
                  <a:pt x="50" y="60"/>
                  <a:pt x="51" y="60"/>
                  <a:pt x="51" y="61"/>
                </a:cubicBezTo>
                <a:cubicBezTo>
                  <a:pt x="51" y="69"/>
                  <a:pt x="51" y="69"/>
                  <a:pt x="51" y="69"/>
                </a:cubicBezTo>
                <a:cubicBezTo>
                  <a:pt x="51" y="69"/>
                  <a:pt x="50" y="70"/>
                  <a:pt x="49" y="70"/>
                </a:cubicBezTo>
                <a:cubicBezTo>
                  <a:pt x="1" y="70"/>
                  <a:pt x="1" y="70"/>
                  <a:pt x="1" y="70"/>
                </a:cubicBezTo>
                <a:cubicBezTo>
                  <a:pt x="0" y="70"/>
                  <a:pt x="0" y="69"/>
                  <a:pt x="0" y="69"/>
                </a:cubicBezTo>
                <a:cubicBezTo>
                  <a:pt x="0" y="61"/>
                  <a:pt x="0" y="61"/>
                  <a:pt x="0" y="61"/>
                </a:cubicBezTo>
                <a:cubicBezTo>
                  <a:pt x="0" y="60"/>
                  <a:pt x="0" y="60"/>
                  <a:pt x="1" y="60"/>
                </a:cubicBezTo>
                <a:cubicBezTo>
                  <a:pt x="1" y="60"/>
                  <a:pt x="1" y="60"/>
                  <a:pt x="1" y="60"/>
                </a:cubicBezTo>
                <a:cubicBezTo>
                  <a:pt x="1" y="59"/>
                  <a:pt x="1" y="59"/>
                  <a:pt x="1" y="58"/>
                </a:cubicBezTo>
                <a:cubicBezTo>
                  <a:pt x="1" y="57"/>
                  <a:pt x="2" y="55"/>
                  <a:pt x="3" y="54"/>
                </a:cubicBezTo>
                <a:cubicBezTo>
                  <a:pt x="3" y="53"/>
                  <a:pt x="2" y="49"/>
                  <a:pt x="4" y="45"/>
                </a:cubicBezTo>
                <a:cubicBezTo>
                  <a:pt x="5" y="43"/>
                  <a:pt x="8" y="41"/>
                  <a:pt x="11" y="39"/>
                </a:cubicBezTo>
                <a:cubicBezTo>
                  <a:pt x="13" y="37"/>
                  <a:pt x="16" y="35"/>
                  <a:pt x="18" y="33"/>
                </a:cubicBezTo>
                <a:cubicBezTo>
                  <a:pt x="19" y="31"/>
                  <a:pt x="19" y="29"/>
                  <a:pt x="19" y="27"/>
                </a:cubicBezTo>
                <a:cubicBezTo>
                  <a:pt x="19" y="27"/>
                  <a:pt x="19" y="27"/>
                  <a:pt x="19" y="27"/>
                </a:cubicBezTo>
                <a:cubicBezTo>
                  <a:pt x="18" y="27"/>
                  <a:pt x="17" y="27"/>
                  <a:pt x="16" y="27"/>
                </a:cubicBezTo>
                <a:cubicBezTo>
                  <a:pt x="16" y="27"/>
                  <a:pt x="15" y="28"/>
                  <a:pt x="15" y="30"/>
                </a:cubicBezTo>
                <a:cubicBezTo>
                  <a:pt x="14" y="31"/>
                  <a:pt x="14" y="32"/>
                  <a:pt x="13" y="32"/>
                </a:cubicBezTo>
                <a:cubicBezTo>
                  <a:pt x="13" y="33"/>
                  <a:pt x="12" y="34"/>
                  <a:pt x="10" y="34"/>
                </a:cubicBezTo>
                <a:cubicBezTo>
                  <a:pt x="10" y="34"/>
                  <a:pt x="10" y="34"/>
                  <a:pt x="10" y="34"/>
                </a:cubicBezTo>
                <a:cubicBezTo>
                  <a:pt x="9" y="34"/>
                  <a:pt x="8" y="33"/>
                  <a:pt x="7" y="32"/>
                </a:cubicBezTo>
                <a:cubicBezTo>
                  <a:pt x="6" y="32"/>
                  <a:pt x="6" y="32"/>
                  <a:pt x="5" y="31"/>
                </a:cubicBezTo>
                <a:cubicBezTo>
                  <a:pt x="4" y="31"/>
                  <a:pt x="2" y="30"/>
                  <a:pt x="2" y="28"/>
                </a:cubicBezTo>
                <a:cubicBezTo>
                  <a:pt x="2" y="27"/>
                  <a:pt x="2" y="27"/>
                  <a:pt x="2" y="27"/>
                </a:cubicBezTo>
                <a:cubicBezTo>
                  <a:pt x="2" y="25"/>
                  <a:pt x="2" y="23"/>
                  <a:pt x="4" y="20"/>
                </a:cubicBezTo>
                <a:cubicBezTo>
                  <a:pt x="7" y="17"/>
                  <a:pt x="8" y="15"/>
                  <a:pt x="8" y="14"/>
                </a:cubicBezTo>
                <a:cubicBezTo>
                  <a:pt x="8" y="13"/>
                  <a:pt x="8" y="13"/>
                  <a:pt x="8" y="13"/>
                </a:cubicBezTo>
                <a:cubicBezTo>
                  <a:pt x="8" y="13"/>
                  <a:pt x="9" y="12"/>
                  <a:pt x="14" y="6"/>
                </a:cubicBezTo>
                <a:cubicBezTo>
                  <a:pt x="14" y="6"/>
                  <a:pt x="14" y="5"/>
                  <a:pt x="13" y="5"/>
                </a:cubicBezTo>
                <a:cubicBezTo>
                  <a:pt x="13" y="4"/>
                  <a:pt x="12" y="2"/>
                  <a:pt x="12" y="2"/>
                </a:cubicBezTo>
                <a:cubicBezTo>
                  <a:pt x="12" y="1"/>
                  <a:pt x="12" y="1"/>
                  <a:pt x="12" y="1"/>
                </a:cubicBezTo>
                <a:cubicBezTo>
                  <a:pt x="12" y="0"/>
                  <a:pt x="12" y="0"/>
                  <a:pt x="12" y="0"/>
                </a:cubicBezTo>
                <a:cubicBezTo>
                  <a:pt x="12" y="0"/>
                  <a:pt x="12" y="0"/>
                  <a:pt x="12" y="0"/>
                </a:cubicBezTo>
                <a:cubicBezTo>
                  <a:pt x="12" y="0"/>
                  <a:pt x="12" y="0"/>
                  <a:pt x="12" y="0"/>
                </a:cubicBezTo>
                <a:cubicBezTo>
                  <a:pt x="12" y="0"/>
                  <a:pt x="12" y="0"/>
                  <a:pt x="12" y="0"/>
                </a:cubicBezTo>
                <a:cubicBezTo>
                  <a:pt x="13" y="0"/>
                  <a:pt x="13" y="0"/>
                  <a:pt x="13" y="0"/>
                </a:cubicBezTo>
                <a:cubicBezTo>
                  <a:pt x="13" y="0"/>
                  <a:pt x="13" y="0"/>
                  <a:pt x="13" y="0"/>
                </a:cubicBezTo>
                <a:cubicBezTo>
                  <a:pt x="14" y="0"/>
                  <a:pt x="14" y="0"/>
                  <a:pt x="14" y="0"/>
                </a:cubicBezTo>
                <a:cubicBezTo>
                  <a:pt x="15" y="0"/>
                  <a:pt x="18" y="1"/>
                  <a:pt x="20" y="2"/>
                </a:cubicBezTo>
                <a:cubicBezTo>
                  <a:pt x="21" y="2"/>
                  <a:pt x="23" y="2"/>
                  <a:pt x="24" y="2"/>
                </a:cubicBezTo>
                <a:cubicBezTo>
                  <a:pt x="30" y="2"/>
                  <a:pt x="37" y="4"/>
                  <a:pt x="43" y="13"/>
                </a:cubicBezTo>
                <a:cubicBezTo>
                  <a:pt x="48" y="22"/>
                  <a:pt x="47" y="30"/>
                  <a:pt x="47" y="36"/>
                </a:cubicBezTo>
                <a:cubicBezTo>
                  <a:pt x="47" y="39"/>
                  <a:pt x="46" y="41"/>
                  <a:pt x="47" y="42"/>
                </a:cubicBezTo>
                <a:cubicBezTo>
                  <a:pt x="48" y="45"/>
                  <a:pt x="51" y="47"/>
                  <a:pt x="51" y="47"/>
                </a:cubicBezTo>
                <a:cubicBezTo>
                  <a:pt x="52" y="48"/>
                  <a:pt x="52" y="48"/>
                  <a:pt x="52" y="48"/>
                </a:cubicBezTo>
                <a:cubicBezTo>
                  <a:pt x="52" y="49"/>
                  <a:pt x="52" y="49"/>
                  <a:pt x="51" y="50"/>
                </a:cubicBezTo>
                <a:close/>
                <a:moveTo>
                  <a:pt x="2" y="62"/>
                </a:moveTo>
                <a:cubicBezTo>
                  <a:pt x="2" y="68"/>
                  <a:pt x="2" y="68"/>
                  <a:pt x="2" y="68"/>
                </a:cubicBezTo>
                <a:cubicBezTo>
                  <a:pt x="48" y="68"/>
                  <a:pt x="48" y="68"/>
                  <a:pt x="48" y="68"/>
                </a:cubicBezTo>
                <a:cubicBezTo>
                  <a:pt x="48" y="62"/>
                  <a:pt x="48" y="62"/>
                  <a:pt x="48" y="62"/>
                </a:cubicBezTo>
                <a:cubicBezTo>
                  <a:pt x="44" y="62"/>
                  <a:pt x="44" y="62"/>
                  <a:pt x="44" y="62"/>
                </a:cubicBezTo>
                <a:cubicBezTo>
                  <a:pt x="6" y="62"/>
                  <a:pt x="6" y="62"/>
                  <a:pt x="6" y="62"/>
                </a:cubicBezTo>
                <a:lnTo>
                  <a:pt x="2" y="62"/>
                </a:lnTo>
                <a:close/>
                <a:moveTo>
                  <a:pt x="47" y="58"/>
                </a:moveTo>
                <a:cubicBezTo>
                  <a:pt x="47" y="57"/>
                  <a:pt x="46" y="56"/>
                  <a:pt x="44" y="56"/>
                </a:cubicBezTo>
                <a:cubicBezTo>
                  <a:pt x="6" y="56"/>
                  <a:pt x="6" y="56"/>
                  <a:pt x="6" y="56"/>
                </a:cubicBezTo>
                <a:cubicBezTo>
                  <a:pt x="4" y="56"/>
                  <a:pt x="3" y="57"/>
                  <a:pt x="3" y="58"/>
                </a:cubicBezTo>
                <a:cubicBezTo>
                  <a:pt x="3" y="59"/>
                  <a:pt x="4" y="60"/>
                  <a:pt x="6" y="60"/>
                </a:cubicBezTo>
                <a:cubicBezTo>
                  <a:pt x="44" y="60"/>
                  <a:pt x="44" y="60"/>
                  <a:pt x="44" y="60"/>
                </a:cubicBezTo>
                <a:cubicBezTo>
                  <a:pt x="46" y="60"/>
                  <a:pt x="47" y="59"/>
                  <a:pt x="47" y="58"/>
                </a:cubicBezTo>
                <a:close/>
                <a:moveTo>
                  <a:pt x="20" y="34"/>
                </a:moveTo>
                <a:cubicBezTo>
                  <a:pt x="18" y="36"/>
                  <a:pt x="15" y="39"/>
                  <a:pt x="12" y="41"/>
                </a:cubicBezTo>
                <a:cubicBezTo>
                  <a:pt x="10" y="43"/>
                  <a:pt x="7" y="45"/>
                  <a:pt x="7" y="46"/>
                </a:cubicBezTo>
                <a:cubicBezTo>
                  <a:pt x="4" y="50"/>
                  <a:pt x="6" y="54"/>
                  <a:pt x="6" y="54"/>
                </a:cubicBezTo>
                <a:cubicBezTo>
                  <a:pt x="6" y="54"/>
                  <a:pt x="6" y="54"/>
                  <a:pt x="6" y="54"/>
                </a:cubicBezTo>
                <a:cubicBezTo>
                  <a:pt x="8" y="54"/>
                  <a:pt x="8" y="54"/>
                  <a:pt x="8" y="54"/>
                </a:cubicBezTo>
                <a:cubicBezTo>
                  <a:pt x="8" y="53"/>
                  <a:pt x="8" y="49"/>
                  <a:pt x="10" y="46"/>
                </a:cubicBezTo>
                <a:cubicBezTo>
                  <a:pt x="13" y="44"/>
                  <a:pt x="15" y="42"/>
                  <a:pt x="15" y="42"/>
                </a:cubicBezTo>
                <a:cubicBezTo>
                  <a:pt x="16" y="42"/>
                  <a:pt x="16" y="42"/>
                  <a:pt x="17" y="43"/>
                </a:cubicBezTo>
                <a:cubicBezTo>
                  <a:pt x="17" y="43"/>
                  <a:pt x="17" y="44"/>
                  <a:pt x="16" y="44"/>
                </a:cubicBezTo>
                <a:cubicBezTo>
                  <a:pt x="16" y="44"/>
                  <a:pt x="14" y="46"/>
                  <a:pt x="12" y="48"/>
                </a:cubicBezTo>
                <a:cubicBezTo>
                  <a:pt x="10" y="50"/>
                  <a:pt x="10" y="54"/>
                  <a:pt x="10" y="54"/>
                </a:cubicBezTo>
                <a:cubicBezTo>
                  <a:pt x="10" y="54"/>
                  <a:pt x="10" y="54"/>
                  <a:pt x="10" y="54"/>
                </a:cubicBezTo>
                <a:cubicBezTo>
                  <a:pt x="41" y="54"/>
                  <a:pt x="41" y="54"/>
                  <a:pt x="41" y="54"/>
                </a:cubicBezTo>
                <a:cubicBezTo>
                  <a:pt x="41" y="53"/>
                  <a:pt x="39" y="49"/>
                  <a:pt x="39" y="45"/>
                </a:cubicBezTo>
                <a:cubicBezTo>
                  <a:pt x="39" y="44"/>
                  <a:pt x="39" y="42"/>
                  <a:pt x="40" y="40"/>
                </a:cubicBezTo>
                <a:cubicBezTo>
                  <a:pt x="40" y="35"/>
                  <a:pt x="42" y="26"/>
                  <a:pt x="39" y="17"/>
                </a:cubicBezTo>
                <a:cubicBezTo>
                  <a:pt x="35" y="7"/>
                  <a:pt x="26" y="6"/>
                  <a:pt x="23" y="6"/>
                </a:cubicBezTo>
                <a:cubicBezTo>
                  <a:pt x="23" y="6"/>
                  <a:pt x="22" y="7"/>
                  <a:pt x="22" y="7"/>
                </a:cubicBezTo>
                <a:cubicBezTo>
                  <a:pt x="22" y="7"/>
                  <a:pt x="22" y="6"/>
                  <a:pt x="22" y="6"/>
                </a:cubicBezTo>
                <a:cubicBezTo>
                  <a:pt x="22" y="6"/>
                  <a:pt x="21" y="6"/>
                  <a:pt x="21" y="6"/>
                </a:cubicBezTo>
                <a:cubicBezTo>
                  <a:pt x="21" y="6"/>
                  <a:pt x="21" y="6"/>
                  <a:pt x="21" y="6"/>
                </a:cubicBezTo>
                <a:cubicBezTo>
                  <a:pt x="20" y="6"/>
                  <a:pt x="20" y="5"/>
                  <a:pt x="20" y="5"/>
                </a:cubicBezTo>
                <a:cubicBezTo>
                  <a:pt x="19" y="5"/>
                  <a:pt x="19" y="5"/>
                  <a:pt x="19" y="5"/>
                </a:cubicBezTo>
                <a:cubicBezTo>
                  <a:pt x="19" y="5"/>
                  <a:pt x="18" y="5"/>
                  <a:pt x="18" y="4"/>
                </a:cubicBezTo>
                <a:cubicBezTo>
                  <a:pt x="18" y="4"/>
                  <a:pt x="18" y="4"/>
                  <a:pt x="18" y="4"/>
                </a:cubicBezTo>
                <a:cubicBezTo>
                  <a:pt x="17" y="4"/>
                  <a:pt x="17" y="3"/>
                  <a:pt x="16" y="3"/>
                </a:cubicBezTo>
                <a:cubicBezTo>
                  <a:pt x="18" y="7"/>
                  <a:pt x="18" y="7"/>
                  <a:pt x="18" y="7"/>
                </a:cubicBezTo>
                <a:cubicBezTo>
                  <a:pt x="19" y="7"/>
                  <a:pt x="19" y="7"/>
                  <a:pt x="19" y="7"/>
                </a:cubicBezTo>
                <a:cubicBezTo>
                  <a:pt x="19" y="8"/>
                  <a:pt x="18" y="8"/>
                  <a:pt x="18" y="8"/>
                </a:cubicBezTo>
                <a:cubicBezTo>
                  <a:pt x="18" y="8"/>
                  <a:pt x="18" y="8"/>
                  <a:pt x="18" y="8"/>
                </a:cubicBezTo>
                <a:cubicBezTo>
                  <a:pt x="17" y="8"/>
                  <a:pt x="17" y="8"/>
                  <a:pt x="17" y="8"/>
                </a:cubicBezTo>
                <a:cubicBezTo>
                  <a:pt x="17" y="8"/>
                  <a:pt x="17" y="8"/>
                  <a:pt x="16" y="7"/>
                </a:cubicBezTo>
                <a:cubicBezTo>
                  <a:pt x="14" y="10"/>
                  <a:pt x="11" y="13"/>
                  <a:pt x="11" y="14"/>
                </a:cubicBezTo>
                <a:cubicBezTo>
                  <a:pt x="11" y="14"/>
                  <a:pt x="11" y="14"/>
                  <a:pt x="11" y="14"/>
                </a:cubicBezTo>
                <a:cubicBezTo>
                  <a:pt x="10" y="15"/>
                  <a:pt x="10" y="18"/>
                  <a:pt x="6" y="22"/>
                </a:cubicBezTo>
                <a:cubicBezTo>
                  <a:pt x="4" y="24"/>
                  <a:pt x="4" y="26"/>
                  <a:pt x="4" y="27"/>
                </a:cubicBezTo>
                <a:cubicBezTo>
                  <a:pt x="4" y="28"/>
                  <a:pt x="4" y="28"/>
                  <a:pt x="4" y="28"/>
                </a:cubicBezTo>
                <a:cubicBezTo>
                  <a:pt x="4" y="28"/>
                  <a:pt x="5" y="29"/>
                  <a:pt x="6" y="29"/>
                </a:cubicBezTo>
                <a:cubicBezTo>
                  <a:pt x="7" y="30"/>
                  <a:pt x="8" y="30"/>
                  <a:pt x="9" y="31"/>
                </a:cubicBezTo>
                <a:cubicBezTo>
                  <a:pt x="9" y="31"/>
                  <a:pt x="10" y="31"/>
                  <a:pt x="10" y="31"/>
                </a:cubicBezTo>
                <a:cubicBezTo>
                  <a:pt x="11" y="31"/>
                  <a:pt x="11" y="31"/>
                  <a:pt x="11" y="31"/>
                </a:cubicBezTo>
                <a:cubicBezTo>
                  <a:pt x="12" y="30"/>
                  <a:pt x="12" y="30"/>
                  <a:pt x="12" y="29"/>
                </a:cubicBezTo>
                <a:cubicBezTo>
                  <a:pt x="13" y="27"/>
                  <a:pt x="14" y="24"/>
                  <a:pt x="16" y="25"/>
                </a:cubicBezTo>
                <a:cubicBezTo>
                  <a:pt x="18" y="25"/>
                  <a:pt x="19" y="25"/>
                  <a:pt x="20" y="25"/>
                </a:cubicBezTo>
                <a:cubicBezTo>
                  <a:pt x="20" y="25"/>
                  <a:pt x="20" y="24"/>
                  <a:pt x="20" y="24"/>
                </a:cubicBezTo>
                <a:cubicBezTo>
                  <a:pt x="21" y="24"/>
                  <a:pt x="21" y="24"/>
                  <a:pt x="21" y="25"/>
                </a:cubicBezTo>
                <a:cubicBezTo>
                  <a:pt x="26" y="24"/>
                  <a:pt x="27" y="19"/>
                  <a:pt x="28" y="19"/>
                </a:cubicBezTo>
                <a:cubicBezTo>
                  <a:pt x="28" y="18"/>
                  <a:pt x="28" y="18"/>
                  <a:pt x="29" y="18"/>
                </a:cubicBezTo>
                <a:cubicBezTo>
                  <a:pt x="29" y="18"/>
                  <a:pt x="30" y="19"/>
                  <a:pt x="30" y="19"/>
                </a:cubicBezTo>
                <a:cubicBezTo>
                  <a:pt x="29" y="19"/>
                  <a:pt x="28" y="25"/>
                  <a:pt x="22" y="27"/>
                </a:cubicBezTo>
                <a:cubicBezTo>
                  <a:pt x="22" y="29"/>
                  <a:pt x="21" y="32"/>
                  <a:pt x="20" y="34"/>
                </a:cubicBezTo>
                <a:close/>
                <a:moveTo>
                  <a:pt x="44" y="36"/>
                </a:moveTo>
                <a:cubicBezTo>
                  <a:pt x="45" y="30"/>
                  <a:pt x="45" y="22"/>
                  <a:pt x="40" y="14"/>
                </a:cubicBezTo>
                <a:cubicBezTo>
                  <a:pt x="37" y="8"/>
                  <a:pt x="32" y="6"/>
                  <a:pt x="28" y="5"/>
                </a:cubicBezTo>
                <a:cubicBezTo>
                  <a:pt x="33" y="6"/>
                  <a:pt x="38" y="9"/>
                  <a:pt x="40" y="16"/>
                </a:cubicBezTo>
                <a:cubicBezTo>
                  <a:pt x="44" y="26"/>
                  <a:pt x="42" y="35"/>
                  <a:pt x="42" y="41"/>
                </a:cubicBezTo>
                <a:cubicBezTo>
                  <a:pt x="41" y="42"/>
                  <a:pt x="41" y="44"/>
                  <a:pt x="41" y="45"/>
                </a:cubicBezTo>
                <a:cubicBezTo>
                  <a:pt x="41" y="48"/>
                  <a:pt x="42" y="51"/>
                  <a:pt x="43" y="53"/>
                </a:cubicBezTo>
                <a:cubicBezTo>
                  <a:pt x="49" y="48"/>
                  <a:pt x="49" y="48"/>
                  <a:pt x="49" y="48"/>
                </a:cubicBezTo>
                <a:cubicBezTo>
                  <a:pt x="48" y="47"/>
                  <a:pt x="46" y="45"/>
                  <a:pt x="45" y="43"/>
                </a:cubicBezTo>
                <a:cubicBezTo>
                  <a:pt x="44" y="41"/>
                  <a:pt x="44" y="39"/>
                  <a:pt x="44" y="36"/>
                </a:cubicBezTo>
                <a:close/>
              </a:path>
            </a:pathLst>
          </a:custGeom>
          <a:solidFill>
            <a:schemeClr val="accent2"/>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2" name="Freeform 18"/>
          <p:cNvSpPr>
            <a:spLocks noEditPoints="1"/>
          </p:cNvSpPr>
          <p:nvPr/>
        </p:nvSpPr>
        <p:spPr bwMode="auto">
          <a:xfrm>
            <a:off x="6234498" y="3514510"/>
            <a:ext cx="441108" cy="416455"/>
          </a:xfrm>
          <a:custGeom>
            <a:avLst/>
            <a:gdLst>
              <a:gd name="T0" fmla="*/ 13 w 75"/>
              <a:gd name="T1" fmla="*/ 41 h 71"/>
              <a:gd name="T2" fmla="*/ 13 w 75"/>
              <a:gd name="T3" fmla="*/ 35 h 71"/>
              <a:gd name="T4" fmla="*/ 65 w 75"/>
              <a:gd name="T5" fmla="*/ 12 h 71"/>
              <a:gd name="T6" fmla="*/ 36 w 75"/>
              <a:gd name="T7" fmla="*/ 13 h 71"/>
              <a:gd name="T8" fmla="*/ 65 w 75"/>
              <a:gd name="T9" fmla="*/ 14 h 71"/>
              <a:gd name="T10" fmla="*/ 65 w 75"/>
              <a:gd name="T11" fmla="*/ 12 h 71"/>
              <a:gd name="T12" fmla="*/ 22 w 75"/>
              <a:gd name="T13" fmla="*/ 38 h 71"/>
              <a:gd name="T14" fmla="*/ 27 w 75"/>
              <a:gd name="T15" fmla="*/ 38 h 71"/>
              <a:gd name="T16" fmla="*/ 36 w 75"/>
              <a:gd name="T17" fmla="*/ 35 h 71"/>
              <a:gd name="T18" fmla="*/ 36 w 75"/>
              <a:gd name="T19" fmla="*/ 41 h 71"/>
              <a:gd name="T20" fmla="*/ 36 w 75"/>
              <a:gd name="T21" fmla="*/ 35 h 71"/>
              <a:gd name="T22" fmla="*/ 75 w 75"/>
              <a:gd name="T23" fmla="*/ 36 h 71"/>
              <a:gd name="T24" fmla="*/ 67 w 75"/>
              <a:gd name="T25" fmla="*/ 42 h 71"/>
              <a:gd name="T26" fmla="*/ 71 w 75"/>
              <a:gd name="T27" fmla="*/ 52 h 71"/>
              <a:gd name="T28" fmla="*/ 67 w 75"/>
              <a:gd name="T29" fmla="*/ 53 h 71"/>
              <a:gd name="T30" fmla="*/ 49 w 75"/>
              <a:gd name="T31" fmla="*/ 42 h 71"/>
              <a:gd name="T32" fmla="*/ 43 w 75"/>
              <a:gd name="T33" fmla="*/ 59 h 71"/>
              <a:gd name="T34" fmla="*/ 8 w 75"/>
              <a:gd name="T35" fmla="*/ 70 h 71"/>
              <a:gd name="T36" fmla="*/ 6 w 75"/>
              <a:gd name="T37" fmla="*/ 70 h 71"/>
              <a:gd name="T38" fmla="*/ 9 w 75"/>
              <a:gd name="T39" fmla="*/ 59 h 71"/>
              <a:gd name="T40" fmla="*/ 0 w 75"/>
              <a:gd name="T41" fmla="*/ 53 h 71"/>
              <a:gd name="T42" fmla="*/ 6 w 75"/>
              <a:gd name="T43" fmla="*/ 17 h 71"/>
              <a:gd name="T44" fmla="*/ 26 w 75"/>
              <a:gd name="T45" fmla="*/ 6 h 71"/>
              <a:gd name="T46" fmla="*/ 69 w 75"/>
              <a:gd name="T47" fmla="*/ 0 h 71"/>
              <a:gd name="T48" fmla="*/ 72 w 75"/>
              <a:gd name="T49" fmla="*/ 36 h 71"/>
              <a:gd name="T50" fmla="*/ 69 w 75"/>
              <a:gd name="T51" fmla="*/ 3 h 71"/>
              <a:gd name="T52" fmla="*/ 29 w 75"/>
              <a:gd name="T53" fmla="*/ 6 h 71"/>
              <a:gd name="T54" fmla="*/ 43 w 75"/>
              <a:gd name="T55" fmla="*/ 18 h 71"/>
              <a:gd name="T56" fmla="*/ 48 w 75"/>
              <a:gd name="T57" fmla="*/ 21 h 71"/>
              <a:gd name="T58" fmla="*/ 66 w 75"/>
              <a:gd name="T59" fmla="*/ 22 h 71"/>
              <a:gd name="T60" fmla="*/ 48 w 75"/>
              <a:gd name="T61" fmla="*/ 23 h 71"/>
              <a:gd name="T62" fmla="*/ 65 w 75"/>
              <a:gd name="T63" fmla="*/ 30 h 71"/>
              <a:gd name="T64" fmla="*/ 65 w 75"/>
              <a:gd name="T65" fmla="*/ 32 h 71"/>
              <a:gd name="T66" fmla="*/ 48 w 75"/>
              <a:gd name="T67" fmla="*/ 39 h 71"/>
              <a:gd name="T68" fmla="*/ 56 w 75"/>
              <a:gd name="T69" fmla="*/ 39 h 71"/>
              <a:gd name="T70" fmla="*/ 63 w 75"/>
              <a:gd name="T71" fmla="*/ 41 h 71"/>
              <a:gd name="T72" fmla="*/ 64 w 75"/>
              <a:gd name="T73" fmla="*/ 39 h 71"/>
              <a:gd name="T74" fmla="*/ 72 w 75"/>
              <a:gd name="T75" fmla="*/ 36 h 71"/>
              <a:gd name="T76" fmla="*/ 46 w 75"/>
              <a:gd name="T77" fmla="*/ 23 h 71"/>
              <a:gd name="T78" fmla="*/ 6 w 75"/>
              <a:gd name="T79" fmla="*/ 20 h 71"/>
              <a:gd name="T80" fmla="*/ 3 w 75"/>
              <a:gd name="T81" fmla="*/ 53 h 71"/>
              <a:gd name="T82" fmla="*/ 12 w 75"/>
              <a:gd name="T83" fmla="*/ 56 h 71"/>
              <a:gd name="T84" fmla="*/ 13 w 75"/>
              <a:gd name="T85" fmla="*/ 57 h 71"/>
              <a:gd name="T86" fmla="*/ 20 w 75"/>
              <a:gd name="T87" fmla="*/ 56 h 71"/>
              <a:gd name="T88" fmla="*/ 43 w 75"/>
              <a:gd name="T8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1">
                <a:moveTo>
                  <a:pt x="16" y="38"/>
                </a:moveTo>
                <a:cubicBezTo>
                  <a:pt x="16" y="40"/>
                  <a:pt x="15" y="41"/>
                  <a:pt x="13" y="41"/>
                </a:cubicBezTo>
                <a:cubicBezTo>
                  <a:pt x="12" y="41"/>
                  <a:pt x="10" y="40"/>
                  <a:pt x="10" y="38"/>
                </a:cubicBezTo>
                <a:cubicBezTo>
                  <a:pt x="10" y="37"/>
                  <a:pt x="12" y="35"/>
                  <a:pt x="13" y="35"/>
                </a:cubicBezTo>
                <a:cubicBezTo>
                  <a:pt x="15" y="35"/>
                  <a:pt x="16" y="37"/>
                  <a:pt x="16" y="38"/>
                </a:cubicBezTo>
                <a:close/>
                <a:moveTo>
                  <a:pt x="65" y="12"/>
                </a:moveTo>
                <a:cubicBezTo>
                  <a:pt x="37" y="12"/>
                  <a:pt x="37" y="12"/>
                  <a:pt x="37" y="12"/>
                </a:cubicBezTo>
                <a:cubicBezTo>
                  <a:pt x="36" y="12"/>
                  <a:pt x="36" y="12"/>
                  <a:pt x="36" y="13"/>
                </a:cubicBezTo>
                <a:cubicBezTo>
                  <a:pt x="36" y="14"/>
                  <a:pt x="36" y="14"/>
                  <a:pt x="37" y="14"/>
                </a:cubicBezTo>
                <a:cubicBezTo>
                  <a:pt x="65" y="14"/>
                  <a:pt x="65" y="14"/>
                  <a:pt x="65" y="14"/>
                </a:cubicBezTo>
                <a:cubicBezTo>
                  <a:pt x="65" y="14"/>
                  <a:pt x="66" y="14"/>
                  <a:pt x="66" y="13"/>
                </a:cubicBezTo>
                <a:cubicBezTo>
                  <a:pt x="66" y="12"/>
                  <a:pt x="65" y="12"/>
                  <a:pt x="65" y="12"/>
                </a:cubicBezTo>
                <a:close/>
                <a:moveTo>
                  <a:pt x="24" y="35"/>
                </a:moveTo>
                <a:cubicBezTo>
                  <a:pt x="23" y="35"/>
                  <a:pt x="22" y="37"/>
                  <a:pt x="22" y="38"/>
                </a:cubicBezTo>
                <a:cubicBezTo>
                  <a:pt x="22" y="40"/>
                  <a:pt x="23" y="41"/>
                  <a:pt x="24" y="41"/>
                </a:cubicBezTo>
                <a:cubicBezTo>
                  <a:pt x="26" y="41"/>
                  <a:pt x="27" y="40"/>
                  <a:pt x="27" y="38"/>
                </a:cubicBezTo>
                <a:cubicBezTo>
                  <a:pt x="27" y="37"/>
                  <a:pt x="26" y="35"/>
                  <a:pt x="24" y="35"/>
                </a:cubicBezTo>
                <a:close/>
                <a:moveTo>
                  <a:pt x="36" y="35"/>
                </a:moveTo>
                <a:cubicBezTo>
                  <a:pt x="34" y="35"/>
                  <a:pt x="33" y="37"/>
                  <a:pt x="33" y="38"/>
                </a:cubicBezTo>
                <a:cubicBezTo>
                  <a:pt x="33" y="40"/>
                  <a:pt x="34" y="41"/>
                  <a:pt x="36" y="41"/>
                </a:cubicBezTo>
                <a:cubicBezTo>
                  <a:pt x="37" y="41"/>
                  <a:pt x="39" y="40"/>
                  <a:pt x="39" y="38"/>
                </a:cubicBezTo>
                <a:cubicBezTo>
                  <a:pt x="39" y="37"/>
                  <a:pt x="37" y="35"/>
                  <a:pt x="36" y="35"/>
                </a:cubicBezTo>
                <a:close/>
                <a:moveTo>
                  <a:pt x="75" y="6"/>
                </a:moveTo>
                <a:cubicBezTo>
                  <a:pt x="75" y="36"/>
                  <a:pt x="75" y="36"/>
                  <a:pt x="75" y="36"/>
                </a:cubicBezTo>
                <a:cubicBezTo>
                  <a:pt x="75" y="40"/>
                  <a:pt x="73" y="42"/>
                  <a:pt x="69" y="42"/>
                </a:cubicBezTo>
                <a:cubicBezTo>
                  <a:pt x="67" y="42"/>
                  <a:pt x="67" y="42"/>
                  <a:pt x="67" y="42"/>
                </a:cubicBezTo>
                <a:cubicBezTo>
                  <a:pt x="70" y="51"/>
                  <a:pt x="70" y="51"/>
                  <a:pt x="70" y="51"/>
                </a:cubicBezTo>
                <a:cubicBezTo>
                  <a:pt x="70" y="51"/>
                  <a:pt x="71" y="52"/>
                  <a:pt x="71" y="52"/>
                </a:cubicBezTo>
                <a:cubicBezTo>
                  <a:pt x="71" y="53"/>
                  <a:pt x="70" y="54"/>
                  <a:pt x="69" y="54"/>
                </a:cubicBezTo>
                <a:cubicBezTo>
                  <a:pt x="68" y="54"/>
                  <a:pt x="68" y="54"/>
                  <a:pt x="67" y="53"/>
                </a:cubicBezTo>
                <a:cubicBezTo>
                  <a:pt x="54" y="42"/>
                  <a:pt x="54" y="42"/>
                  <a:pt x="54" y="42"/>
                </a:cubicBezTo>
                <a:cubicBezTo>
                  <a:pt x="49" y="42"/>
                  <a:pt x="49" y="42"/>
                  <a:pt x="49" y="42"/>
                </a:cubicBezTo>
                <a:cubicBezTo>
                  <a:pt x="49" y="53"/>
                  <a:pt x="49" y="53"/>
                  <a:pt x="49" y="53"/>
                </a:cubicBezTo>
                <a:cubicBezTo>
                  <a:pt x="49" y="56"/>
                  <a:pt x="46" y="59"/>
                  <a:pt x="43" y="59"/>
                </a:cubicBezTo>
                <a:cubicBezTo>
                  <a:pt x="21" y="59"/>
                  <a:pt x="21" y="59"/>
                  <a:pt x="21" y="59"/>
                </a:cubicBezTo>
                <a:cubicBezTo>
                  <a:pt x="8" y="70"/>
                  <a:pt x="8" y="70"/>
                  <a:pt x="8" y="70"/>
                </a:cubicBezTo>
                <a:cubicBezTo>
                  <a:pt x="8" y="70"/>
                  <a:pt x="7" y="71"/>
                  <a:pt x="7" y="71"/>
                </a:cubicBezTo>
                <a:cubicBezTo>
                  <a:pt x="7" y="71"/>
                  <a:pt x="6" y="71"/>
                  <a:pt x="6" y="70"/>
                </a:cubicBezTo>
                <a:cubicBezTo>
                  <a:pt x="5" y="70"/>
                  <a:pt x="5" y="69"/>
                  <a:pt x="5" y="68"/>
                </a:cubicBezTo>
                <a:cubicBezTo>
                  <a:pt x="9" y="59"/>
                  <a:pt x="9" y="59"/>
                  <a:pt x="9" y="59"/>
                </a:cubicBezTo>
                <a:cubicBezTo>
                  <a:pt x="6" y="59"/>
                  <a:pt x="6" y="59"/>
                  <a:pt x="6" y="59"/>
                </a:cubicBezTo>
                <a:cubicBezTo>
                  <a:pt x="3" y="59"/>
                  <a:pt x="0" y="56"/>
                  <a:pt x="0" y="53"/>
                </a:cubicBezTo>
                <a:cubicBezTo>
                  <a:pt x="0" y="23"/>
                  <a:pt x="0" y="23"/>
                  <a:pt x="0" y="23"/>
                </a:cubicBezTo>
                <a:cubicBezTo>
                  <a:pt x="0" y="19"/>
                  <a:pt x="3" y="17"/>
                  <a:pt x="6" y="17"/>
                </a:cubicBezTo>
                <a:cubicBezTo>
                  <a:pt x="26" y="17"/>
                  <a:pt x="26" y="17"/>
                  <a:pt x="26" y="17"/>
                </a:cubicBezTo>
                <a:cubicBezTo>
                  <a:pt x="26" y="6"/>
                  <a:pt x="26" y="6"/>
                  <a:pt x="26" y="6"/>
                </a:cubicBezTo>
                <a:cubicBezTo>
                  <a:pt x="26" y="3"/>
                  <a:pt x="29" y="0"/>
                  <a:pt x="32" y="0"/>
                </a:cubicBezTo>
                <a:cubicBezTo>
                  <a:pt x="69" y="0"/>
                  <a:pt x="69" y="0"/>
                  <a:pt x="69" y="0"/>
                </a:cubicBezTo>
                <a:cubicBezTo>
                  <a:pt x="73" y="0"/>
                  <a:pt x="75" y="3"/>
                  <a:pt x="75" y="6"/>
                </a:cubicBezTo>
                <a:close/>
                <a:moveTo>
                  <a:pt x="72" y="36"/>
                </a:moveTo>
                <a:cubicBezTo>
                  <a:pt x="72" y="6"/>
                  <a:pt x="72" y="6"/>
                  <a:pt x="72" y="6"/>
                </a:cubicBezTo>
                <a:cubicBezTo>
                  <a:pt x="72" y="4"/>
                  <a:pt x="71" y="3"/>
                  <a:pt x="69" y="3"/>
                </a:cubicBezTo>
                <a:cubicBezTo>
                  <a:pt x="32" y="3"/>
                  <a:pt x="32" y="3"/>
                  <a:pt x="32" y="3"/>
                </a:cubicBezTo>
                <a:cubicBezTo>
                  <a:pt x="31" y="3"/>
                  <a:pt x="29" y="4"/>
                  <a:pt x="29" y="6"/>
                </a:cubicBezTo>
                <a:cubicBezTo>
                  <a:pt x="29" y="18"/>
                  <a:pt x="29" y="18"/>
                  <a:pt x="29" y="18"/>
                </a:cubicBezTo>
                <a:cubicBezTo>
                  <a:pt x="43" y="18"/>
                  <a:pt x="43" y="18"/>
                  <a:pt x="43" y="18"/>
                </a:cubicBezTo>
                <a:cubicBezTo>
                  <a:pt x="46" y="18"/>
                  <a:pt x="48" y="20"/>
                  <a:pt x="48" y="23"/>
                </a:cubicBezTo>
                <a:cubicBezTo>
                  <a:pt x="48" y="22"/>
                  <a:pt x="48" y="22"/>
                  <a:pt x="48" y="21"/>
                </a:cubicBezTo>
                <a:cubicBezTo>
                  <a:pt x="65" y="21"/>
                  <a:pt x="65" y="21"/>
                  <a:pt x="65" y="21"/>
                </a:cubicBezTo>
                <a:cubicBezTo>
                  <a:pt x="65" y="21"/>
                  <a:pt x="66" y="22"/>
                  <a:pt x="66" y="22"/>
                </a:cubicBezTo>
                <a:cubicBezTo>
                  <a:pt x="66" y="23"/>
                  <a:pt x="65" y="23"/>
                  <a:pt x="65" y="23"/>
                </a:cubicBezTo>
                <a:cubicBezTo>
                  <a:pt x="48" y="23"/>
                  <a:pt x="48" y="23"/>
                  <a:pt x="48" y="23"/>
                </a:cubicBezTo>
                <a:cubicBezTo>
                  <a:pt x="48" y="30"/>
                  <a:pt x="48" y="30"/>
                  <a:pt x="48" y="30"/>
                </a:cubicBezTo>
                <a:cubicBezTo>
                  <a:pt x="65" y="30"/>
                  <a:pt x="65" y="30"/>
                  <a:pt x="65" y="30"/>
                </a:cubicBezTo>
                <a:cubicBezTo>
                  <a:pt x="65" y="30"/>
                  <a:pt x="66" y="31"/>
                  <a:pt x="66" y="31"/>
                </a:cubicBezTo>
                <a:cubicBezTo>
                  <a:pt x="66" y="32"/>
                  <a:pt x="65" y="32"/>
                  <a:pt x="65" y="32"/>
                </a:cubicBezTo>
                <a:cubicBezTo>
                  <a:pt x="48" y="32"/>
                  <a:pt x="48" y="32"/>
                  <a:pt x="48" y="32"/>
                </a:cubicBezTo>
                <a:cubicBezTo>
                  <a:pt x="48" y="39"/>
                  <a:pt x="48" y="39"/>
                  <a:pt x="48" y="39"/>
                </a:cubicBezTo>
                <a:cubicBezTo>
                  <a:pt x="55" y="39"/>
                  <a:pt x="55" y="39"/>
                  <a:pt x="55" y="39"/>
                </a:cubicBezTo>
                <a:cubicBezTo>
                  <a:pt x="55" y="39"/>
                  <a:pt x="56" y="39"/>
                  <a:pt x="56" y="39"/>
                </a:cubicBezTo>
                <a:cubicBezTo>
                  <a:pt x="66" y="48"/>
                  <a:pt x="66" y="48"/>
                  <a:pt x="66" y="48"/>
                </a:cubicBezTo>
                <a:cubicBezTo>
                  <a:pt x="63" y="41"/>
                  <a:pt x="63" y="41"/>
                  <a:pt x="63" y="41"/>
                </a:cubicBezTo>
                <a:cubicBezTo>
                  <a:pt x="63" y="40"/>
                  <a:pt x="63" y="40"/>
                  <a:pt x="63" y="40"/>
                </a:cubicBezTo>
                <a:cubicBezTo>
                  <a:pt x="63" y="39"/>
                  <a:pt x="64" y="39"/>
                  <a:pt x="64" y="39"/>
                </a:cubicBezTo>
                <a:cubicBezTo>
                  <a:pt x="69" y="39"/>
                  <a:pt x="69" y="39"/>
                  <a:pt x="69" y="39"/>
                </a:cubicBezTo>
                <a:cubicBezTo>
                  <a:pt x="71" y="39"/>
                  <a:pt x="72" y="38"/>
                  <a:pt x="72" y="36"/>
                </a:cubicBezTo>
                <a:close/>
                <a:moveTo>
                  <a:pt x="46" y="53"/>
                </a:moveTo>
                <a:cubicBezTo>
                  <a:pt x="46" y="23"/>
                  <a:pt x="46" y="23"/>
                  <a:pt x="46" y="23"/>
                </a:cubicBezTo>
                <a:cubicBezTo>
                  <a:pt x="46" y="21"/>
                  <a:pt x="45" y="20"/>
                  <a:pt x="43" y="20"/>
                </a:cubicBezTo>
                <a:cubicBezTo>
                  <a:pt x="6" y="20"/>
                  <a:pt x="6" y="20"/>
                  <a:pt x="6" y="20"/>
                </a:cubicBezTo>
                <a:cubicBezTo>
                  <a:pt x="4" y="20"/>
                  <a:pt x="3" y="21"/>
                  <a:pt x="3" y="23"/>
                </a:cubicBezTo>
                <a:cubicBezTo>
                  <a:pt x="3" y="53"/>
                  <a:pt x="3" y="53"/>
                  <a:pt x="3" y="53"/>
                </a:cubicBezTo>
                <a:cubicBezTo>
                  <a:pt x="3" y="55"/>
                  <a:pt x="4" y="56"/>
                  <a:pt x="6" y="56"/>
                </a:cubicBezTo>
                <a:cubicBezTo>
                  <a:pt x="12" y="56"/>
                  <a:pt x="12" y="56"/>
                  <a:pt x="12" y="56"/>
                </a:cubicBezTo>
                <a:cubicBezTo>
                  <a:pt x="12" y="56"/>
                  <a:pt x="12" y="56"/>
                  <a:pt x="12" y="56"/>
                </a:cubicBezTo>
                <a:cubicBezTo>
                  <a:pt x="13" y="57"/>
                  <a:pt x="13" y="57"/>
                  <a:pt x="13" y="57"/>
                </a:cubicBezTo>
                <a:cubicBezTo>
                  <a:pt x="9" y="65"/>
                  <a:pt x="9" y="65"/>
                  <a:pt x="9" y="65"/>
                </a:cubicBezTo>
                <a:cubicBezTo>
                  <a:pt x="20" y="56"/>
                  <a:pt x="20" y="56"/>
                  <a:pt x="20" y="56"/>
                </a:cubicBezTo>
                <a:cubicBezTo>
                  <a:pt x="20" y="56"/>
                  <a:pt x="20" y="56"/>
                  <a:pt x="20" y="56"/>
                </a:cubicBezTo>
                <a:cubicBezTo>
                  <a:pt x="43" y="56"/>
                  <a:pt x="43" y="56"/>
                  <a:pt x="43" y="56"/>
                </a:cubicBezTo>
                <a:cubicBezTo>
                  <a:pt x="45" y="56"/>
                  <a:pt x="46" y="55"/>
                  <a:pt x="46" y="53"/>
                </a:cubicBezTo>
                <a:close/>
              </a:path>
            </a:pathLst>
          </a:custGeom>
          <a:solidFill>
            <a:schemeClr val="accent1"/>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3" name="Freeform 87"/>
          <p:cNvSpPr>
            <a:spLocks noEditPoints="1"/>
          </p:cNvSpPr>
          <p:nvPr/>
        </p:nvSpPr>
        <p:spPr bwMode="auto">
          <a:xfrm>
            <a:off x="5307058" y="2253510"/>
            <a:ext cx="362508" cy="423055"/>
          </a:xfrm>
          <a:custGeom>
            <a:avLst/>
            <a:gdLst>
              <a:gd name="T0" fmla="*/ 18 w 58"/>
              <a:gd name="T1" fmla="*/ 37 h 68"/>
              <a:gd name="T2" fmla="*/ 17 w 58"/>
              <a:gd name="T3" fmla="*/ 31 h 68"/>
              <a:gd name="T4" fmla="*/ 40 w 58"/>
              <a:gd name="T5" fmla="*/ 16 h 68"/>
              <a:gd name="T6" fmla="*/ 17 w 58"/>
              <a:gd name="T7" fmla="*/ 30 h 68"/>
              <a:gd name="T8" fmla="*/ 44 w 58"/>
              <a:gd name="T9" fmla="*/ 18 h 68"/>
              <a:gd name="T10" fmla="*/ 17 w 58"/>
              <a:gd name="T11" fmla="*/ 23 h 68"/>
              <a:gd name="T12" fmla="*/ 30 w 58"/>
              <a:gd name="T13" fmla="*/ 16 h 68"/>
              <a:gd name="T14" fmla="*/ 14 w 58"/>
              <a:gd name="T15" fmla="*/ 21 h 68"/>
              <a:gd name="T16" fmla="*/ 34 w 58"/>
              <a:gd name="T17" fmla="*/ 66 h 68"/>
              <a:gd name="T18" fmla="*/ 28 w 58"/>
              <a:gd name="T19" fmla="*/ 68 h 68"/>
              <a:gd name="T20" fmla="*/ 20 w 58"/>
              <a:gd name="T21" fmla="*/ 62 h 68"/>
              <a:gd name="T22" fmla="*/ 23 w 58"/>
              <a:gd name="T23" fmla="*/ 50 h 68"/>
              <a:gd name="T24" fmla="*/ 17 w 58"/>
              <a:gd name="T25" fmla="*/ 44 h 68"/>
              <a:gd name="T26" fmla="*/ 40 w 58"/>
              <a:gd name="T27" fmla="*/ 30 h 68"/>
              <a:gd name="T28" fmla="*/ 25 w 58"/>
              <a:gd name="T29" fmla="*/ 41 h 68"/>
              <a:gd name="T30" fmla="*/ 29 w 58"/>
              <a:gd name="T31" fmla="*/ 50 h 68"/>
              <a:gd name="T32" fmla="*/ 40 w 58"/>
              <a:gd name="T33" fmla="*/ 39 h 68"/>
              <a:gd name="T34" fmla="*/ 35 w 58"/>
              <a:gd name="T35" fmla="*/ 50 h 68"/>
              <a:gd name="T36" fmla="*/ 34 w 58"/>
              <a:gd name="T37" fmla="*/ 52 h 68"/>
              <a:gd name="T38" fmla="*/ 33 w 58"/>
              <a:gd name="T39" fmla="*/ 52 h 68"/>
              <a:gd name="T40" fmla="*/ 28 w 58"/>
              <a:gd name="T41" fmla="*/ 52 h 68"/>
              <a:gd name="T42" fmla="*/ 22 w 58"/>
              <a:gd name="T43" fmla="*/ 54 h 68"/>
              <a:gd name="T44" fmla="*/ 25 w 58"/>
              <a:gd name="T45" fmla="*/ 64 h 68"/>
              <a:gd name="T46" fmla="*/ 36 w 58"/>
              <a:gd name="T47" fmla="*/ 62 h 68"/>
              <a:gd name="T48" fmla="*/ 39 w 58"/>
              <a:gd name="T49" fmla="*/ 9 h 68"/>
              <a:gd name="T50" fmla="*/ 41 w 58"/>
              <a:gd name="T51" fmla="*/ 10 h 68"/>
              <a:gd name="T52" fmla="*/ 42 w 58"/>
              <a:gd name="T53" fmla="*/ 4 h 68"/>
              <a:gd name="T54" fmla="*/ 15 w 58"/>
              <a:gd name="T55" fmla="*/ 54 h 68"/>
              <a:gd name="T56" fmla="*/ 19 w 58"/>
              <a:gd name="T57" fmla="*/ 49 h 68"/>
              <a:gd name="T58" fmla="*/ 48 w 58"/>
              <a:gd name="T59" fmla="*/ 19 h 68"/>
              <a:gd name="T60" fmla="*/ 54 w 58"/>
              <a:gd name="T61" fmla="*/ 14 h 68"/>
              <a:gd name="T62" fmla="*/ 47 w 58"/>
              <a:gd name="T63" fmla="*/ 18 h 68"/>
              <a:gd name="T64" fmla="*/ 4 w 58"/>
              <a:gd name="T65" fmla="*/ 42 h 68"/>
              <a:gd name="T66" fmla="*/ 5 w 58"/>
              <a:gd name="T67" fmla="*/ 44 h 68"/>
              <a:gd name="T68" fmla="*/ 9 w 58"/>
              <a:gd name="T69" fmla="*/ 39 h 68"/>
              <a:gd name="T70" fmla="*/ 50 w 58"/>
              <a:gd name="T71" fmla="*/ 29 h 68"/>
              <a:gd name="T72" fmla="*/ 58 w 58"/>
              <a:gd name="T73" fmla="*/ 29 h 68"/>
              <a:gd name="T74" fmla="*/ 7 w 58"/>
              <a:gd name="T75" fmla="*/ 28 h 68"/>
              <a:gd name="T76" fmla="*/ 1 w 58"/>
              <a:gd name="T77" fmla="*/ 30 h 68"/>
              <a:gd name="T78" fmla="*/ 49 w 58"/>
              <a:gd name="T79" fmla="*/ 39 h 68"/>
              <a:gd name="T80" fmla="*/ 53 w 58"/>
              <a:gd name="T81" fmla="*/ 44 h 68"/>
              <a:gd name="T82" fmla="*/ 54 w 58"/>
              <a:gd name="T83" fmla="*/ 42 h 68"/>
              <a:gd name="T84" fmla="*/ 4 w 58"/>
              <a:gd name="T85" fmla="*/ 14 h 68"/>
              <a:gd name="T86" fmla="*/ 10 w 58"/>
              <a:gd name="T87" fmla="*/ 19 h 68"/>
              <a:gd name="T88" fmla="*/ 5 w 58"/>
              <a:gd name="T89" fmla="*/ 14 h 68"/>
              <a:gd name="T90" fmla="*/ 39 w 58"/>
              <a:gd name="T91" fmla="*/ 49 h 68"/>
              <a:gd name="T92" fmla="*/ 44 w 58"/>
              <a:gd name="T93" fmla="*/ 54 h 68"/>
              <a:gd name="T94" fmla="*/ 17 w 58"/>
              <a:gd name="T95" fmla="*/ 10 h 68"/>
              <a:gd name="T96" fmla="*/ 19 w 58"/>
              <a:gd name="T97" fmla="*/ 9 h 68"/>
              <a:gd name="T98" fmla="*/ 14 w 58"/>
              <a:gd name="T99" fmla="*/ 5 h 68"/>
              <a:gd name="T100" fmla="*/ 30 w 58"/>
              <a:gd name="T101" fmla="*/ 7 h 68"/>
              <a:gd name="T102" fmla="*/ 28 w 58"/>
              <a:gd name="T103"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8">
                <a:moveTo>
                  <a:pt x="44" y="25"/>
                </a:moveTo>
                <a:cubicBezTo>
                  <a:pt x="44" y="26"/>
                  <a:pt x="42" y="28"/>
                  <a:pt x="41" y="28"/>
                </a:cubicBezTo>
                <a:cubicBezTo>
                  <a:pt x="18" y="37"/>
                  <a:pt x="18" y="37"/>
                  <a:pt x="18" y="37"/>
                </a:cubicBezTo>
                <a:cubicBezTo>
                  <a:pt x="18" y="37"/>
                  <a:pt x="17" y="37"/>
                  <a:pt x="17" y="37"/>
                </a:cubicBezTo>
                <a:cubicBezTo>
                  <a:pt x="15" y="37"/>
                  <a:pt x="14" y="36"/>
                  <a:pt x="14" y="35"/>
                </a:cubicBezTo>
                <a:cubicBezTo>
                  <a:pt x="14" y="33"/>
                  <a:pt x="16" y="32"/>
                  <a:pt x="17" y="31"/>
                </a:cubicBezTo>
                <a:cubicBezTo>
                  <a:pt x="40" y="23"/>
                  <a:pt x="40" y="23"/>
                  <a:pt x="40" y="23"/>
                </a:cubicBezTo>
                <a:cubicBezTo>
                  <a:pt x="42" y="22"/>
                  <a:pt x="44" y="23"/>
                  <a:pt x="44" y="25"/>
                </a:cubicBezTo>
                <a:close/>
                <a:moveTo>
                  <a:pt x="40" y="16"/>
                </a:moveTo>
                <a:cubicBezTo>
                  <a:pt x="17" y="24"/>
                  <a:pt x="17" y="24"/>
                  <a:pt x="17" y="24"/>
                </a:cubicBezTo>
                <a:cubicBezTo>
                  <a:pt x="16" y="25"/>
                  <a:pt x="14" y="26"/>
                  <a:pt x="14" y="28"/>
                </a:cubicBezTo>
                <a:cubicBezTo>
                  <a:pt x="14" y="29"/>
                  <a:pt x="15" y="30"/>
                  <a:pt x="17" y="30"/>
                </a:cubicBezTo>
                <a:cubicBezTo>
                  <a:pt x="17" y="30"/>
                  <a:pt x="18" y="30"/>
                  <a:pt x="18" y="30"/>
                </a:cubicBezTo>
                <a:cubicBezTo>
                  <a:pt x="41" y="21"/>
                  <a:pt x="41" y="21"/>
                  <a:pt x="41" y="21"/>
                </a:cubicBezTo>
                <a:cubicBezTo>
                  <a:pt x="42" y="21"/>
                  <a:pt x="44" y="19"/>
                  <a:pt x="44" y="18"/>
                </a:cubicBezTo>
                <a:cubicBezTo>
                  <a:pt x="44" y="16"/>
                  <a:pt x="42" y="15"/>
                  <a:pt x="40" y="16"/>
                </a:cubicBezTo>
                <a:close/>
                <a:moveTo>
                  <a:pt x="14" y="21"/>
                </a:moveTo>
                <a:cubicBezTo>
                  <a:pt x="14" y="22"/>
                  <a:pt x="15" y="23"/>
                  <a:pt x="17" y="23"/>
                </a:cubicBezTo>
                <a:cubicBezTo>
                  <a:pt x="17" y="23"/>
                  <a:pt x="18" y="23"/>
                  <a:pt x="18" y="23"/>
                </a:cubicBezTo>
                <a:cubicBezTo>
                  <a:pt x="27" y="19"/>
                  <a:pt x="27" y="19"/>
                  <a:pt x="27" y="19"/>
                </a:cubicBezTo>
                <a:cubicBezTo>
                  <a:pt x="29" y="19"/>
                  <a:pt x="30" y="17"/>
                  <a:pt x="30" y="16"/>
                </a:cubicBezTo>
                <a:cubicBezTo>
                  <a:pt x="30" y="14"/>
                  <a:pt x="28" y="13"/>
                  <a:pt x="26" y="14"/>
                </a:cubicBezTo>
                <a:cubicBezTo>
                  <a:pt x="17" y="17"/>
                  <a:pt x="17" y="17"/>
                  <a:pt x="17" y="17"/>
                </a:cubicBezTo>
                <a:cubicBezTo>
                  <a:pt x="16" y="18"/>
                  <a:pt x="14" y="19"/>
                  <a:pt x="14" y="21"/>
                </a:cubicBezTo>
                <a:close/>
                <a:moveTo>
                  <a:pt x="38" y="54"/>
                </a:moveTo>
                <a:cubicBezTo>
                  <a:pt x="38" y="62"/>
                  <a:pt x="38" y="62"/>
                  <a:pt x="38" y="62"/>
                </a:cubicBezTo>
                <a:cubicBezTo>
                  <a:pt x="38" y="64"/>
                  <a:pt x="36" y="66"/>
                  <a:pt x="34" y="66"/>
                </a:cubicBezTo>
                <a:cubicBezTo>
                  <a:pt x="33" y="66"/>
                  <a:pt x="33" y="66"/>
                  <a:pt x="33" y="66"/>
                </a:cubicBezTo>
                <a:cubicBezTo>
                  <a:pt x="33" y="67"/>
                  <a:pt x="32" y="68"/>
                  <a:pt x="30" y="68"/>
                </a:cubicBezTo>
                <a:cubicBezTo>
                  <a:pt x="28" y="68"/>
                  <a:pt x="28" y="68"/>
                  <a:pt x="28" y="68"/>
                </a:cubicBezTo>
                <a:cubicBezTo>
                  <a:pt x="26" y="68"/>
                  <a:pt x="25" y="67"/>
                  <a:pt x="25" y="66"/>
                </a:cubicBezTo>
                <a:cubicBezTo>
                  <a:pt x="24" y="66"/>
                  <a:pt x="24" y="66"/>
                  <a:pt x="24" y="66"/>
                </a:cubicBezTo>
                <a:cubicBezTo>
                  <a:pt x="22" y="66"/>
                  <a:pt x="20" y="64"/>
                  <a:pt x="20" y="62"/>
                </a:cubicBezTo>
                <a:cubicBezTo>
                  <a:pt x="20" y="54"/>
                  <a:pt x="20" y="54"/>
                  <a:pt x="20" y="54"/>
                </a:cubicBezTo>
                <a:cubicBezTo>
                  <a:pt x="20" y="52"/>
                  <a:pt x="22" y="51"/>
                  <a:pt x="23" y="50"/>
                </a:cubicBezTo>
                <a:cubicBezTo>
                  <a:pt x="23" y="50"/>
                  <a:pt x="23" y="50"/>
                  <a:pt x="23" y="50"/>
                </a:cubicBezTo>
                <a:cubicBezTo>
                  <a:pt x="23" y="47"/>
                  <a:pt x="21" y="44"/>
                  <a:pt x="20" y="43"/>
                </a:cubicBezTo>
                <a:cubicBezTo>
                  <a:pt x="18" y="44"/>
                  <a:pt x="18" y="44"/>
                  <a:pt x="18" y="44"/>
                </a:cubicBezTo>
                <a:cubicBezTo>
                  <a:pt x="18" y="44"/>
                  <a:pt x="17" y="44"/>
                  <a:pt x="17" y="44"/>
                </a:cubicBezTo>
                <a:cubicBezTo>
                  <a:pt x="15" y="44"/>
                  <a:pt x="14" y="43"/>
                  <a:pt x="14" y="42"/>
                </a:cubicBezTo>
                <a:cubicBezTo>
                  <a:pt x="14" y="40"/>
                  <a:pt x="16" y="39"/>
                  <a:pt x="17" y="38"/>
                </a:cubicBezTo>
                <a:cubicBezTo>
                  <a:pt x="40" y="30"/>
                  <a:pt x="40" y="30"/>
                  <a:pt x="40" y="30"/>
                </a:cubicBezTo>
                <a:cubicBezTo>
                  <a:pt x="42" y="29"/>
                  <a:pt x="44" y="30"/>
                  <a:pt x="44" y="32"/>
                </a:cubicBezTo>
                <a:cubicBezTo>
                  <a:pt x="44" y="33"/>
                  <a:pt x="42" y="35"/>
                  <a:pt x="41" y="36"/>
                </a:cubicBezTo>
                <a:cubicBezTo>
                  <a:pt x="25" y="41"/>
                  <a:pt x="25" y="41"/>
                  <a:pt x="25" y="41"/>
                </a:cubicBezTo>
                <a:cubicBezTo>
                  <a:pt x="27" y="43"/>
                  <a:pt x="29" y="46"/>
                  <a:pt x="29" y="50"/>
                </a:cubicBezTo>
                <a:cubicBezTo>
                  <a:pt x="29" y="50"/>
                  <a:pt x="29" y="50"/>
                  <a:pt x="29" y="50"/>
                </a:cubicBezTo>
                <a:cubicBezTo>
                  <a:pt x="29" y="50"/>
                  <a:pt x="29" y="50"/>
                  <a:pt x="29" y="50"/>
                </a:cubicBezTo>
                <a:cubicBezTo>
                  <a:pt x="29" y="50"/>
                  <a:pt x="29" y="50"/>
                  <a:pt x="29" y="50"/>
                </a:cubicBezTo>
                <a:cubicBezTo>
                  <a:pt x="29" y="43"/>
                  <a:pt x="36" y="38"/>
                  <a:pt x="37" y="38"/>
                </a:cubicBezTo>
                <a:cubicBezTo>
                  <a:pt x="38" y="37"/>
                  <a:pt x="39" y="38"/>
                  <a:pt x="40" y="39"/>
                </a:cubicBezTo>
                <a:cubicBezTo>
                  <a:pt x="41" y="40"/>
                  <a:pt x="41" y="42"/>
                  <a:pt x="39" y="43"/>
                </a:cubicBezTo>
                <a:cubicBezTo>
                  <a:pt x="39" y="43"/>
                  <a:pt x="35" y="46"/>
                  <a:pt x="35" y="50"/>
                </a:cubicBezTo>
                <a:cubicBezTo>
                  <a:pt x="35" y="50"/>
                  <a:pt x="35" y="50"/>
                  <a:pt x="35" y="50"/>
                </a:cubicBezTo>
                <a:cubicBezTo>
                  <a:pt x="36" y="51"/>
                  <a:pt x="38" y="52"/>
                  <a:pt x="38" y="54"/>
                </a:cubicBezTo>
                <a:close/>
                <a:moveTo>
                  <a:pt x="36" y="54"/>
                </a:moveTo>
                <a:cubicBezTo>
                  <a:pt x="36" y="53"/>
                  <a:pt x="35" y="52"/>
                  <a:pt x="34" y="52"/>
                </a:cubicBezTo>
                <a:cubicBezTo>
                  <a:pt x="34" y="52"/>
                  <a:pt x="34" y="52"/>
                  <a:pt x="34" y="52"/>
                </a:cubicBezTo>
                <a:cubicBezTo>
                  <a:pt x="34" y="52"/>
                  <a:pt x="34" y="52"/>
                  <a:pt x="34" y="52"/>
                </a:cubicBezTo>
                <a:cubicBezTo>
                  <a:pt x="34" y="52"/>
                  <a:pt x="34" y="52"/>
                  <a:pt x="33" y="52"/>
                </a:cubicBezTo>
                <a:cubicBezTo>
                  <a:pt x="33" y="52"/>
                  <a:pt x="33" y="52"/>
                  <a:pt x="33" y="52"/>
                </a:cubicBezTo>
                <a:cubicBezTo>
                  <a:pt x="30" y="52"/>
                  <a:pt x="30" y="52"/>
                  <a:pt x="30" y="52"/>
                </a:cubicBezTo>
                <a:cubicBezTo>
                  <a:pt x="28" y="52"/>
                  <a:pt x="28" y="52"/>
                  <a:pt x="28" y="52"/>
                </a:cubicBezTo>
                <a:cubicBezTo>
                  <a:pt x="24" y="52"/>
                  <a:pt x="24" y="52"/>
                  <a:pt x="24" y="52"/>
                </a:cubicBezTo>
                <a:cubicBezTo>
                  <a:pt x="24" y="52"/>
                  <a:pt x="24" y="52"/>
                  <a:pt x="24" y="52"/>
                </a:cubicBezTo>
                <a:cubicBezTo>
                  <a:pt x="23" y="52"/>
                  <a:pt x="22" y="53"/>
                  <a:pt x="22" y="54"/>
                </a:cubicBezTo>
                <a:cubicBezTo>
                  <a:pt x="22" y="62"/>
                  <a:pt x="22" y="62"/>
                  <a:pt x="22" y="62"/>
                </a:cubicBezTo>
                <a:cubicBezTo>
                  <a:pt x="22" y="63"/>
                  <a:pt x="23" y="64"/>
                  <a:pt x="24" y="64"/>
                </a:cubicBezTo>
                <a:cubicBezTo>
                  <a:pt x="25" y="64"/>
                  <a:pt x="25" y="64"/>
                  <a:pt x="25" y="64"/>
                </a:cubicBezTo>
                <a:cubicBezTo>
                  <a:pt x="33" y="64"/>
                  <a:pt x="33" y="64"/>
                  <a:pt x="33" y="64"/>
                </a:cubicBezTo>
                <a:cubicBezTo>
                  <a:pt x="34" y="64"/>
                  <a:pt x="34" y="64"/>
                  <a:pt x="34" y="64"/>
                </a:cubicBezTo>
                <a:cubicBezTo>
                  <a:pt x="35" y="64"/>
                  <a:pt x="36" y="63"/>
                  <a:pt x="36" y="62"/>
                </a:cubicBezTo>
                <a:lnTo>
                  <a:pt x="36" y="54"/>
                </a:lnTo>
                <a:close/>
                <a:moveTo>
                  <a:pt x="42" y="4"/>
                </a:moveTo>
                <a:cubicBezTo>
                  <a:pt x="39" y="9"/>
                  <a:pt x="39" y="9"/>
                  <a:pt x="39" y="9"/>
                </a:cubicBezTo>
                <a:cubicBezTo>
                  <a:pt x="39" y="10"/>
                  <a:pt x="39" y="10"/>
                  <a:pt x="40" y="11"/>
                </a:cubicBezTo>
                <a:cubicBezTo>
                  <a:pt x="40" y="11"/>
                  <a:pt x="40" y="11"/>
                  <a:pt x="40" y="11"/>
                </a:cubicBezTo>
                <a:cubicBezTo>
                  <a:pt x="40" y="11"/>
                  <a:pt x="41" y="11"/>
                  <a:pt x="41" y="10"/>
                </a:cubicBezTo>
                <a:cubicBezTo>
                  <a:pt x="44" y="5"/>
                  <a:pt x="44" y="5"/>
                  <a:pt x="44" y="5"/>
                </a:cubicBezTo>
                <a:cubicBezTo>
                  <a:pt x="44" y="5"/>
                  <a:pt x="44" y="4"/>
                  <a:pt x="44" y="4"/>
                </a:cubicBezTo>
                <a:cubicBezTo>
                  <a:pt x="43" y="4"/>
                  <a:pt x="42" y="4"/>
                  <a:pt x="42" y="4"/>
                </a:cubicBezTo>
                <a:close/>
                <a:moveTo>
                  <a:pt x="17" y="48"/>
                </a:moveTo>
                <a:cubicBezTo>
                  <a:pt x="14" y="53"/>
                  <a:pt x="14" y="53"/>
                  <a:pt x="14" y="53"/>
                </a:cubicBezTo>
                <a:cubicBezTo>
                  <a:pt x="14" y="53"/>
                  <a:pt x="14" y="54"/>
                  <a:pt x="15" y="54"/>
                </a:cubicBezTo>
                <a:cubicBezTo>
                  <a:pt x="15" y="54"/>
                  <a:pt x="15" y="54"/>
                  <a:pt x="15" y="54"/>
                </a:cubicBezTo>
                <a:cubicBezTo>
                  <a:pt x="15" y="54"/>
                  <a:pt x="16" y="54"/>
                  <a:pt x="16" y="54"/>
                </a:cubicBezTo>
                <a:cubicBezTo>
                  <a:pt x="19" y="49"/>
                  <a:pt x="19" y="49"/>
                  <a:pt x="19" y="49"/>
                </a:cubicBezTo>
                <a:cubicBezTo>
                  <a:pt x="19" y="48"/>
                  <a:pt x="19" y="47"/>
                  <a:pt x="18" y="47"/>
                </a:cubicBezTo>
                <a:cubicBezTo>
                  <a:pt x="18" y="47"/>
                  <a:pt x="17" y="47"/>
                  <a:pt x="17" y="48"/>
                </a:cubicBezTo>
                <a:close/>
                <a:moveTo>
                  <a:pt x="48" y="19"/>
                </a:moveTo>
                <a:cubicBezTo>
                  <a:pt x="48" y="19"/>
                  <a:pt x="48" y="19"/>
                  <a:pt x="49" y="19"/>
                </a:cubicBezTo>
                <a:cubicBezTo>
                  <a:pt x="54" y="16"/>
                  <a:pt x="54" y="16"/>
                  <a:pt x="54" y="16"/>
                </a:cubicBezTo>
                <a:cubicBezTo>
                  <a:pt x="54" y="16"/>
                  <a:pt x="54" y="15"/>
                  <a:pt x="54" y="14"/>
                </a:cubicBezTo>
                <a:cubicBezTo>
                  <a:pt x="54" y="14"/>
                  <a:pt x="53" y="14"/>
                  <a:pt x="53" y="14"/>
                </a:cubicBezTo>
                <a:cubicBezTo>
                  <a:pt x="48" y="17"/>
                  <a:pt x="48" y="17"/>
                  <a:pt x="48" y="17"/>
                </a:cubicBezTo>
                <a:cubicBezTo>
                  <a:pt x="47" y="17"/>
                  <a:pt x="47" y="18"/>
                  <a:pt x="47" y="18"/>
                </a:cubicBezTo>
                <a:cubicBezTo>
                  <a:pt x="47" y="19"/>
                  <a:pt x="48" y="19"/>
                  <a:pt x="48" y="19"/>
                </a:cubicBezTo>
                <a:close/>
                <a:moveTo>
                  <a:pt x="9" y="39"/>
                </a:moveTo>
                <a:cubicBezTo>
                  <a:pt x="4" y="42"/>
                  <a:pt x="4" y="42"/>
                  <a:pt x="4" y="42"/>
                </a:cubicBezTo>
                <a:cubicBezTo>
                  <a:pt x="4" y="42"/>
                  <a:pt x="4" y="43"/>
                  <a:pt x="4" y="43"/>
                </a:cubicBezTo>
                <a:cubicBezTo>
                  <a:pt x="4" y="44"/>
                  <a:pt x="4" y="44"/>
                  <a:pt x="5" y="44"/>
                </a:cubicBezTo>
                <a:cubicBezTo>
                  <a:pt x="5" y="44"/>
                  <a:pt x="5" y="44"/>
                  <a:pt x="5" y="44"/>
                </a:cubicBezTo>
                <a:cubicBezTo>
                  <a:pt x="10" y="41"/>
                  <a:pt x="10" y="41"/>
                  <a:pt x="10" y="41"/>
                </a:cubicBezTo>
                <a:cubicBezTo>
                  <a:pt x="11" y="41"/>
                  <a:pt x="11" y="40"/>
                  <a:pt x="11" y="40"/>
                </a:cubicBezTo>
                <a:cubicBezTo>
                  <a:pt x="10" y="39"/>
                  <a:pt x="10" y="39"/>
                  <a:pt x="9" y="39"/>
                </a:cubicBezTo>
                <a:close/>
                <a:moveTo>
                  <a:pt x="57" y="28"/>
                </a:moveTo>
                <a:cubicBezTo>
                  <a:pt x="51" y="28"/>
                  <a:pt x="51" y="28"/>
                  <a:pt x="51" y="28"/>
                </a:cubicBezTo>
                <a:cubicBezTo>
                  <a:pt x="51" y="28"/>
                  <a:pt x="50" y="28"/>
                  <a:pt x="50" y="29"/>
                </a:cubicBezTo>
                <a:cubicBezTo>
                  <a:pt x="50" y="30"/>
                  <a:pt x="51" y="30"/>
                  <a:pt x="51" y="30"/>
                </a:cubicBezTo>
                <a:cubicBezTo>
                  <a:pt x="57" y="30"/>
                  <a:pt x="57" y="30"/>
                  <a:pt x="57" y="30"/>
                </a:cubicBezTo>
                <a:cubicBezTo>
                  <a:pt x="58" y="30"/>
                  <a:pt x="58" y="30"/>
                  <a:pt x="58" y="29"/>
                </a:cubicBezTo>
                <a:cubicBezTo>
                  <a:pt x="58" y="28"/>
                  <a:pt x="58" y="28"/>
                  <a:pt x="57" y="28"/>
                </a:cubicBezTo>
                <a:close/>
                <a:moveTo>
                  <a:pt x="8" y="29"/>
                </a:moveTo>
                <a:cubicBezTo>
                  <a:pt x="8" y="28"/>
                  <a:pt x="7" y="28"/>
                  <a:pt x="7" y="28"/>
                </a:cubicBezTo>
                <a:cubicBezTo>
                  <a:pt x="1" y="28"/>
                  <a:pt x="1" y="28"/>
                  <a:pt x="1" y="28"/>
                </a:cubicBezTo>
                <a:cubicBezTo>
                  <a:pt x="0" y="28"/>
                  <a:pt x="0" y="28"/>
                  <a:pt x="0" y="29"/>
                </a:cubicBezTo>
                <a:cubicBezTo>
                  <a:pt x="0" y="30"/>
                  <a:pt x="0" y="30"/>
                  <a:pt x="1" y="30"/>
                </a:cubicBezTo>
                <a:cubicBezTo>
                  <a:pt x="7" y="30"/>
                  <a:pt x="7" y="30"/>
                  <a:pt x="7" y="30"/>
                </a:cubicBezTo>
                <a:cubicBezTo>
                  <a:pt x="7" y="30"/>
                  <a:pt x="8" y="30"/>
                  <a:pt x="8" y="29"/>
                </a:cubicBezTo>
                <a:close/>
                <a:moveTo>
                  <a:pt x="49" y="39"/>
                </a:moveTo>
                <a:cubicBezTo>
                  <a:pt x="48" y="39"/>
                  <a:pt x="48" y="39"/>
                  <a:pt x="47" y="40"/>
                </a:cubicBezTo>
                <a:cubicBezTo>
                  <a:pt x="47" y="40"/>
                  <a:pt x="47" y="41"/>
                  <a:pt x="48" y="41"/>
                </a:cubicBezTo>
                <a:cubicBezTo>
                  <a:pt x="53" y="44"/>
                  <a:pt x="53" y="44"/>
                  <a:pt x="53" y="44"/>
                </a:cubicBezTo>
                <a:cubicBezTo>
                  <a:pt x="53" y="44"/>
                  <a:pt x="53" y="44"/>
                  <a:pt x="53" y="44"/>
                </a:cubicBezTo>
                <a:cubicBezTo>
                  <a:pt x="54" y="44"/>
                  <a:pt x="54" y="44"/>
                  <a:pt x="54" y="43"/>
                </a:cubicBezTo>
                <a:cubicBezTo>
                  <a:pt x="54" y="43"/>
                  <a:pt x="54" y="42"/>
                  <a:pt x="54" y="42"/>
                </a:cubicBezTo>
                <a:lnTo>
                  <a:pt x="49" y="39"/>
                </a:lnTo>
                <a:close/>
                <a:moveTo>
                  <a:pt x="5" y="14"/>
                </a:moveTo>
                <a:cubicBezTo>
                  <a:pt x="5" y="14"/>
                  <a:pt x="4" y="14"/>
                  <a:pt x="4" y="14"/>
                </a:cubicBezTo>
                <a:cubicBezTo>
                  <a:pt x="4" y="15"/>
                  <a:pt x="4" y="16"/>
                  <a:pt x="4" y="16"/>
                </a:cubicBezTo>
                <a:cubicBezTo>
                  <a:pt x="9" y="19"/>
                  <a:pt x="9" y="19"/>
                  <a:pt x="9" y="19"/>
                </a:cubicBezTo>
                <a:cubicBezTo>
                  <a:pt x="10" y="19"/>
                  <a:pt x="10" y="19"/>
                  <a:pt x="10" y="19"/>
                </a:cubicBezTo>
                <a:cubicBezTo>
                  <a:pt x="10" y="19"/>
                  <a:pt x="11" y="19"/>
                  <a:pt x="11" y="18"/>
                </a:cubicBezTo>
                <a:cubicBezTo>
                  <a:pt x="11" y="18"/>
                  <a:pt x="11" y="17"/>
                  <a:pt x="10" y="17"/>
                </a:cubicBezTo>
                <a:lnTo>
                  <a:pt x="5" y="14"/>
                </a:lnTo>
                <a:close/>
                <a:moveTo>
                  <a:pt x="41" y="48"/>
                </a:moveTo>
                <a:cubicBezTo>
                  <a:pt x="41" y="47"/>
                  <a:pt x="40" y="47"/>
                  <a:pt x="40" y="47"/>
                </a:cubicBezTo>
                <a:cubicBezTo>
                  <a:pt x="39" y="47"/>
                  <a:pt x="39" y="48"/>
                  <a:pt x="39" y="49"/>
                </a:cubicBezTo>
                <a:cubicBezTo>
                  <a:pt x="42" y="54"/>
                  <a:pt x="42" y="54"/>
                  <a:pt x="42" y="54"/>
                </a:cubicBezTo>
                <a:cubicBezTo>
                  <a:pt x="42" y="54"/>
                  <a:pt x="43" y="54"/>
                  <a:pt x="43" y="54"/>
                </a:cubicBezTo>
                <a:cubicBezTo>
                  <a:pt x="43" y="54"/>
                  <a:pt x="43" y="54"/>
                  <a:pt x="44" y="54"/>
                </a:cubicBezTo>
                <a:cubicBezTo>
                  <a:pt x="44" y="54"/>
                  <a:pt x="44" y="53"/>
                  <a:pt x="44" y="53"/>
                </a:cubicBezTo>
                <a:lnTo>
                  <a:pt x="41" y="48"/>
                </a:lnTo>
                <a:close/>
                <a:moveTo>
                  <a:pt x="17" y="10"/>
                </a:moveTo>
                <a:cubicBezTo>
                  <a:pt x="17" y="11"/>
                  <a:pt x="18" y="11"/>
                  <a:pt x="18" y="11"/>
                </a:cubicBezTo>
                <a:cubicBezTo>
                  <a:pt x="18" y="11"/>
                  <a:pt x="18" y="11"/>
                  <a:pt x="18" y="11"/>
                </a:cubicBezTo>
                <a:cubicBezTo>
                  <a:pt x="19" y="10"/>
                  <a:pt x="19" y="10"/>
                  <a:pt x="19" y="9"/>
                </a:cubicBezTo>
                <a:cubicBezTo>
                  <a:pt x="16" y="4"/>
                  <a:pt x="16" y="4"/>
                  <a:pt x="16" y="4"/>
                </a:cubicBezTo>
                <a:cubicBezTo>
                  <a:pt x="16" y="4"/>
                  <a:pt x="15" y="4"/>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8" y="0"/>
                  <a:pt x="28" y="0"/>
                  <a:pt x="28" y="1"/>
                </a:cubicBezTo>
                <a:cubicBezTo>
                  <a:pt x="28" y="7"/>
                  <a:pt x="28" y="7"/>
                  <a:pt x="28" y="7"/>
                </a:cubicBezTo>
                <a:cubicBezTo>
                  <a:pt x="28" y="7"/>
                  <a:pt x="28" y="8"/>
                  <a:pt x="29" y="8"/>
                </a:cubicBezTo>
                <a:close/>
              </a:path>
            </a:pathLst>
          </a:custGeom>
          <a:solidFill>
            <a:schemeClr val="accent3"/>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grpSp>
        <p:nvGrpSpPr>
          <p:cNvPr id="94" name="Group 135"/>
          <p:cNvGrpSpPr/>
          <p:nvPr/>
        </p:nvGrpSpPr>
        <p:grpSpPr>
          <a:xfrm>
            <a:off x="2284986" y="1077755"/>
            <a:ext cx="4574028" cy="3288872"/>
            <a:chOff x="3045707" y="1437005"/>
            <a:chExt cx="6100586" cy="4385162"/>
          </a:xfrm>
          <a:solidFill>
            <a:srgbClr val="E7E6E6">
              <a:lumMod val="75000"/>
              <a:alpha val="75000"/>
            </a:srgbClr>
          </a:solidFill>
        </p:grpSpPr>
        <p:sp>
          <p:nvSpPr>
            <p:cNvPr id="95" name="Freeform 14"/>
            <p:cNvSpPr>
              <a:spLocks noEditPoints="1"/>
            </p:cNvSpPr>
            <p:nvPr/>
          </p:nvSpPr>
          <p:spPr bwMode="auto">
            <a:xfrm>
              <a:off x="6183606" y="4152950"/>
              <a:ext cx="217641" cy="253915"/>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6" name="Freeform 18"/>
            <p:cNvSpPr>
              <a:spLocks noEditPoints="1"/>
            </p:cNvSpPr>
            <p:nvPr/>
          </p:nvSpPr>
          <p:spPr bwMode="auto">
            <a:xfrm>
              <a:off x="6145217" y="3502854"/>
              <a:ext cx="367683" cy="347026"/>
            </a:xfrm>
            <a:custGeom>
              <a:avLst/>
              <a:gdLst>
                <a:gd name="T0" fmla="*/ 13 w 75"/>
                <a:gd name="T1" fmla="*/ 41 h 71"/>
                <a:gd name="T2" fmla="*/ 13 w 75"/>
                <a:gd name="T3" fmla="*/ 35 h 71"/>
                <a:gd name="T4" fmla="*/ 65 w 75"/>
                <a:gd name="T5" fmla="*/ 12 h 71"/>
                <a:gd name="T6" fmla="*/ 36 w 75"/>
                <a:gd name="T7" fmla="*/ 13 h 71"/>
                <a:gd name="T8" fmla="*/ 65 w 75"/>
                <a:gd name="T9" fmla="*/ 14 h 71"/>
                <a:gd name="T10" fmla="*/ 65 w 75"/>
                <a:gd name="T11" fmla="*/ 12 h 71"/>
                <a:gd name="T12" fmla="*/ 22 w 75"/>
                <a:gd name="T13" fmla="*/ 38 h 71"/>
                <a:gd name="T14" fmla="*/ 27 w 75"/>
                <a:gd name="T15" fmla="*/ 38 h 71"/>
                <a:gd name="T16" fmla="*/ 36 w 75"/>
                <a:gd name="T17" fmla="*/ 35 h 71"/>
                <a:gd name="T18" fmla="*/ 36 w 75"/>
                <a:gd name="T19" fmla="*/ 41 h 71"/>
                <a:gd name="T20" fmla="*/ 36 w 75"/>
                <a:gd name="T21" fmla="*/ 35 h 71"/>
                <a:gd name="T22" fmla="*/ 75 w 75"/>
                <a:gd name="T23" fmla="*/ 36 h 71"/>
                <a:gd name="T24" fmla="*/ 67 w 75"/>
                <a:gd name="T25" fmla="*/ 42 h 71"/>
                <a:gd name="T26" fmla="*/ 71 w 75"/>
                <a:gd name="T27" fmla="*/ 52 h 71"/>
                <a:gd name="T28" fmla="*/ 67 w 75"/>
                <a:gd name="T29" fmla="*/ 53 h 71"/>
                <a:gd name="T30" fmla="*/ 49 w 75"/>
                <a:gd name="T31" fmla="*/ 42 h 71"/>
                <a:gd name="T32" fmla="*/ 43 w 75"/>
                <a:gd name="T33" fmla="*/ 59 h 71"/>
                <a:gd name="T34" fmla="*/ 8 w 75"/>
                <a:gd name="T35" fmla="*/ 70 h 71"/>
                <a:gd name="T36" fmla="*/ 6 w 75"/>
                <a:gd name="T37" fmla="*/ 70 h 71"/>
                <a:gd name="T38" fmla="*/ 9 w 75"/>
                <a:gd name="T39" fmla="*/ 59 h 71"/>
                <a:gd name="T40" fmla="*/ 0 w 75"/>
                <a:gd name="T41" fmla="*/ 53 h 71"/>
                <a:gd name="T42" fmla="*/ 6 w 75"/>
                <a:gd name="T43" fmla="*/ 17 h 71"/>
                <a:gd name="T44" fmla="*/ 26 w 75"/>
                <a:gd name="T45" fmla="*/ 6 h 71"/>
                <a:gd name="T46" fmla="*/ 69 w 75"/>
                <a:gd name="T47" fmla="*/ 0 h 71"/>
                <a:gd name="T48" fmla="*/ 72 w 75"/>
                <a:gd name="T49" fmla="*/ 36 h 71"/>
                <a:gd name="T50" fmla="*/ 69 w 75"/>
                <a:gd name="T51" fmla="*/ 3 h 71"/>
                <a:gd name="T52" fmla="*/ 29 w 75"/>
                <a:gd name="T53" fmla="*/ 6 h 71"/>
                <a:gd name="T54" fmla="*/ 43 w 75"/>
                <a:gd name="T55" fmla="*/ 18 h 71"/>
                <a:gd name="T56" fmla="*/ 48 w 75"/>
                <a:gd name="T57" fmla="*/ 21 h 71"/>
                <a:gd name="T58" fmla="*/ 66 w 75"/>
                <a:gd name="T59" fmla="*/ 22 h 71"/>
                <a:gd name="T60" fmla="*/ 48 w 75"/>
                <a:gd name="T61" fmla="*/ 23 h 71"/>
                <a:gd name="T62" fmla="*/ 65 w 75"/>
                <a:gd name="T63" fmla="*/ 30 h 71"/>
                <a:gd name="T64" fmla="*/ 65 w 75"/>
                <a:gd name="T65" fmla="*/ 32 h 71"/>
                <a:gd name="T66" fmla="*/ 48 w 75"/>
                <a:gd name="T67" fmla="*/ 39 h 71"/>
                <a:gd name="T68" fmla="*/ 56 w 75"/>
                <a:gd name="T69" fmla="*/ 39 h 71"/>
                <a:gd name="T70" fmla="*/ 63 w 75"/>
                <a:gd name="T71" fmla="*/ 41 h 71"/>
                <a:gd name="T72" fmla="*/ 64 w 75"/>
                <a:gd name="T73" fmla="*/ 39 h 71"/>
                <a:gd name="T74" fmla="*/ 72 w 75"/>
                <a:gd name="T75" fmla="*/ 36 h 71"/>
                <a:gd name="T76" fmla="*/ 46 w 75"/>
                <a:gd name="T77" fmla="*/ 23 h 71"/>
                <a:gd name="T78" fmla="*/ 6 w 75"/>
                <a:gd name="T79" fmla="*/ 20 h 71"/>
                <a:gd name="T80" fmla="*/ 3 w 75"/>
                <a:gd name="T81" fmla="*/ 53 h 71"/>
                <a:gd name="T82" fmla="*/ 12 w 75"/>
                <a:gd name="T83" fmla="*/ 56 h 71"/>
                <a:gd name="T84" fmla="*/ 13 w 75"/>
                <a:gd name="T85" fmla="*/ 57 h 71"/>
                <a:gd name="T86" fmla="*/ 20 w 75"/>
                <a:gd name="T87" fmla="*/ 56 h 71"/>
                <a:gd name="T88" fmla="*/ 43 w 75"/>
                <a:gd name="T8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1">
                  <a:moveTo>
                    <a:pt x="16" y="38"/>
                  </a:moveTo>
                  <a:cubicBezTo>
                    <a:pt x="16" y="40"/>
                    <a:pt x="15" y="41"/>
                    <a:pt x="13" y="41"/>
                  </a:cubicBezTo>
                  <a:cubicBezTo>
                    <a:pt x="12" y="41"/>
                    <a:pt x="10" y="40"/>
                    <a:pt x="10" y="38"/>
                  </a:cubicBezTo>
                  <a:cubicBezTo>
                    <a:pt x="10" y="37"/>
                    <a:pt x="12" y="35"/>
                    <a:pt x="13" y="35"/>
                  </a:cubicBezTo>
                  <a:cubicBezTo>
                    <a:pt x="15" y="35"/>
                    <a:pt x="16" y="37"/>
                    <a:pt x="16" y="38"/>
                  </a:cubicBezTo>
                  <a:close/>
                  <a:moveTo>
                    <a:pt x="65" y="12"/>
                  </a:moveTo>
                  <a:cubicBezTo>
                    <a:pt x="37" y="12"/>
                    <a:pt x="37" y="12"/>
                    <a:pt x="37" y="12"/>
                  </a:cubicBezTo>
                  <a:cubicBezTo>
                    <a:pt x="36" y="12"/>
                    <a:pt x="36" y="12"/>
                    <a:pt x="36" y="13"/>
                  </a:cubicBezTo>
                  <a:cubicBezTo>
                    <a:pt x="36" y="14"/>
                    <a:pt x="36" y="14"/>
                    <a:pt x="37" y="14"/>
                  </a:cubicBezTo>
                  <a:cubicBezTo>
                    <a:pt x="65" y="14"/>
                    <a:pt x="65" y="14"/>
                    <a:pt x="65" y="14"/>
                  </a:cubicBezTo>
                  <a:cubicBezTo>
                    <a:pt x="65" y="14"/>
                    <a:pt x="66" y="14"/>
                    <a:pt x="66" y="13"/>
                  </a:cubicBezTo>
                  <a:cubicBezTo>
                    <a:pt x="66" y="12"/>
                    <a:pt x="65" y="12"/>
                    <a:pt x="65" y="12"/>
                  </a:cubicBezTo>
                  <a:close/>
                  <a:moveTo>
                    <a:pt x="24" y="35"/>
                  </a:moveTo>
                  <a:cubicBezTo>
                    <a:pt x="23" y="35"/>
                    <a:pt x="22" y="37"/>
                    <a:pt x="22" y="38"/>
                  </a:cubicBezTo>
                  <a:cubicBezTo>
                    <a:pt x="22" y="40"/>
                    <a:pt x="23" y="41"/>
                    <a:pt x="24" y="41"/>
                  </a:cubicBezTo>
                  <a:cubicBezTo>
                    <a:pt x="26" y="41"/>
                    <a:pt x="27" y="40"/>
                    <a:pt x="27" y="38"/>
                  </a:cubicBezTo>
                  <a:cubicBezTo>
                    <a:pt x="27" y="37"/>
                    <a:pt x="26" y="35"/>
                    <a:pt x="24" y="35"/>
                  </a:cubicBezTo>
                  <a:close/>
                  <a:moveTo>
                    <a:pt x="36" y="35"/>
                  </a:moveTo>
                  <a:cubicBezTo>
                    <a:pt x="34" y="35"/>
                    <a:pt x="33" y="37"/>
                    <a:pt x="33" y="38"/>
                  </a:cubicBezTo>
                  <a:cubicBezTo>
                    <a:pt x="33" y="40"/>
                    <a:pt x="34" y="41"/>
                    <a:pt x="36" y="41"/>
                  </a:cubicBezTo>
                  <a:cubicBezTo>
                    <a:pt x="37" y="41"/>
                    <a:pt x="39" y="40"/>
                    <a:pt x="39" y="38"/>
                  </a:cubicBezTo>
                  <a:cubicBezTo>
                    <a:pt x="39" y="37"/>
                    <a:pt x="37" y="35"/>
                    <a:pt x="36" y="35"/>
                  </a:cubicBezTo>
                  <a:close/>
                  <a:moveTo>
                    <a:pt x="75" y="6"/>
                  </a:moveTo>
                  <a:cubicBezTo>
                    <a:pt x="75" y="36"/>
                    <a:pt x="75" y="36"/>
                    <a:pt x="75" y="36"/>
                  </a:cubicBezTo>
                  <a:cubicBezTo>
                    <a:pt x="75" y="40"/>
                    <a:pt x="73" y="42"/>
                    <a:pt x="69" y="42"/>
                  </a:cubicBezTo>
                  <a:cubicBezTo>
                    <a:pt x="67" y="42"/>
                    <a:pt x="67" y="42"/>
                    <a:pt x="67" y="42"/>
                  </a:cubicBezTo>
                  <a:cubicBezTo>
                    <a:pt x="70" y="51"/>
                    <a:pt x="70" y="51"/>
                    <a:pt x="70" y="51"/>
                  </a:cubicBezTo>
                  <a:cubicBezTo>
                    <a:pt x="70" y="51"/>
                    <a:pt x="71" y="52"/>
                    <a:pt x="71" y="52"/>
                  </a:cubicBezTo>
                  <a:cubicBezTo>
                    <a:pt x="71" y="53"/>
                    <a:pt x="70" y="54"/>
                    <a:pt x="69" y="54"/>
                  </a:cubicBezTo>
                  <a:cubicBezTo>
                    <a:pt x="68" y="54"/>
                    <a:pt x="68" y="54"/>
                    <a:pt x="67" y="53"/>
                  </a:cubicBezTo>
                  <a:cubicBezTo>
                    <a:pt x="54" y="42"/>
                    <a:pt x="54" y="42"/>
                    <a:pt x="54" y="42"/>
                  </a:cubicBezTo>
                  <a:cubicBezTo>
                    <a:pt x="49" y="42"/>
                    <a:pt x="49" y="42"/>
                    <a:pt x="49" y="42"/>
                  </a:cubicBezTo>
                  <a:cubicBezTo>
                    <a:pt x="49" y="53"/>
                    <a:pt x="49" y="53"/>
                    <a:pt x="49" y="53"/>
                  </a:cubicBezTo>
                  <a:cubicBezTo>
                    <a:pt x="49" y="56"/>
                    <a:pt x="46" y="59"/>
                    <a:pt x="43" y="59"/>
                  </a:cubicBezTo>
                  <a:cubicBezTo>
                    <a:pt x="21" y="59"/>
                    <a:pt x="21" y="59"/>
                    <a:pt x="21" y="59"/>
                  </a:cubicBezTo>
                  <a:cubicBezTo>
                    <a:pt x="8" y="70"/>
                    <a:pt x="8" y="70"/>
                    <a:pt x="8" y="70"/>
                  </a:cubicBezTo>
                  <a:cubicBezTo>
                    <a:pt x="8" y="70"/>
                    <a:pt x="7" y="71"/>
                    <a:pt x="7" y="71"/>
                  </a:cubicBezTo>
                  <a:cubicBezTo>
                    <a:pt x="7" y="71"/>
                    <a:pt x="6" y="71"/>
                    <a:pt x="6" y="70"/>
                  </a:cubicBezTo>
                  <a:cubicBezTo>
                    <a:pt x="5" y="70"/>
                    <a:pt x="5" y="69"/>
                    <a:pt x="5" y="68"/>
                  </a:cubicBezTo>
                  <a:cubicBezTo>
                    <a:pt x="9" y="59"/>
                    <a:pt x="9" y="59"/>
                    <a:pt x="9" y="59"/>
                  </a:cubicBezTo>
                  <a:cubicBezTo>
                    <a:pt x="6" y="59"/>
                    <a:pt x="6" y="59"/>
                    <a:pt x="6" y="59"/>
                  </a:cubicBezTo>
                  <a:cubicBezTo>
                    <a:pt x="3" y="59"/>
                    <a:pt x="0" y="56"/>
                    <a:pt x="0" y="53"/>
                  </a:cubicBezTo>
                  <a:cubicBezTo>
                    <a:pt x="0" y="23"/>
                    <a:pt x="0" y="23"/>
                    <a:pt x="0" y="23"/>
                  </a:cubicBezTo>
                  <a:cubicBezTo>
                    <a:pt x="0" y="19"/>
                    <a:pt x="3" y="17"/>
                    <a:pt x="6" y="17"/>
                  </a:cubicBezTo>
                  <a:cubicBezTo>
                    <a:pt x="26" y="17"/>
                    <a:pt x="26" y="17"/>
                    <a:pt x="26" y="17"/>
                  </a:cubicBezTo>
                  <a:cubicBezTo>
                    <a:pt x="26" y="6"/>
                    <a:pt x="26" y="6"/>
                    <a:pt x="26" y="6"/>
                  </a:cubicBezTo>
                  <a:cubicBezTo>
                    <a:pt x="26" y="3"/>
                    <a:pt x="29" y="0"/>
                    <a:pt x="32" y="0"/>
                  </a:cubicBezTo>
                  <a:cubicBezTo>
                    <a:pt x="69" y="0"/>
                    <a:pt x="69" y="0"/>
                    <a:pt x="69" y="0"/>
                  </a:cubicBezTo>
                  <a:cubicBezTo>
                    <a:pt x="73" y="0"/>
                    <a:pt x="75" y="3"/>
                    <a:pt x="75" y="6"/>
                  </a:cubicBezTo>
                  <a:close/>
                  <a:moveTo>
                    <a:pt x="72" y="36"/>
                  </a:moveTo>
                  <a:cubicBezTo>
                    <a:pt x="72" y="6"/>
                    <a:pt x="72" y="6"/>
                    <a:pt x="72" y="6"/>
                  </a:cubicBezTo>
                  <a:cubicBezTo>
                    <a:pt x="72" y="4"/>
                    <a:pt x="71" y="3"/>
                    <a:pt x="69" y="3"/>
                  </a:cubicBezTo>
                  <a:cubicBezTo>
                    <a:pt x="32" y="3"/>
                    <a:pt x="32" y="3"/>
                    <a:pt x="32" y="3"/>
                  </a:cubicBezTo>
                  <a:cubicBezTo>
                    <a:pt x="31" y="3"/>
                    <a:pt x="29" y="4"/>
                    <a:pt x="29" y="6"/>
                  </a:cubicBezTo>
                  <a:cubicBezTo>
                    <a:pt x="29" y="18"/>
                    <a:pt x="29" y="18"/>
                    <a:pt x="29" y="18"/>
                  </a:cubicBezTo>
                  <a:cubicBezTo>
                    <a:pt x="43" y="18"/>
                    <a:pt x="43" y="18"/>
                    <a:pt x="43" y="18"/>
                  </a:cubicBezTo>
                  <a:cubicBezTo>
                    <a:pt x="46" y="18"/>
                    <a:pt x="48" y="20"/>
                    <a:pt x="48" y="23"/>
                  </a:cubicBezTo>
                  <a:cubicBezTo>
                    <a:pt x="48" y="22"/>
                    <a:pt x="48" y="22"/>
                    <a:pt x="48" y="21"/>
                  </a:cubicBezTo>
                  <a:cubicBezTo>
                    <a:pt x="65" y="21"/>
                    <a:pt x="65" y="21"/>
                    <a:pt x="65" y="21"/>
                  </a:cubicBezTo>
                  <a:cubicBezTo>
                    <a:pt x="65" y="21"/>
                    <a:pt x="66" y="22"/>
                    <a:pt x="66" y="22"/>
                  </a:cubicBezTo>
                  <a:cubicBezTo>
                    <a:pt x="66" y="23"/>
                    <a:pt x="65" y="23"/>
                    <a:pt x="65" y="23"/>
                  </a:cubicBezTo>
                  <a:cubicBezTo>
                    <a:pt x="48" y="23"/>
                    <a:pt x="48" y="23"/>
                    <a:pt x="48" y="23"/>
                  </a:cubicBezTo>
                  <a:cubicBezTo>
                    <a:pt x="48" y="30"/>
                    <a:pt x="48" y="30"/>
                    <a:pt x="48" y="30"/>
                  </a:cubicBezTo>
                  <a:cubicBezTo>
                    <a:pt x="65" y="30"/>
                    <a:pt x="65" y="30"/>
                    <a:pt x="65" y="30"/>
                  </a:cubicBezTo>
                  <a:cubicBezTo>
                    <a:pt x="65" y="30"/>
                    <a:pt x="66" y="31"/>
                    <a:pt x="66" y="31"/>
                  </a:cubicBezTo>
                  <a:cubicBezTo>
                    <a:pt x="66" y="32"/>
                    <a:pt x="65" y="32"/>
                    <a:pt x="65" y="32"/>
                  </a:cubicBezTo>
                  <a:cubicBezTo>
                    <a:pt x="48" y="32"/>
                    <a:pt x="48" y="32"/>
                    <a:pt x="48" y="32"/>
                  </a:cubicBezTo>
                  <a:cubicBezTo>
                    <a:pt x="48" y="39"/>
                    <a:pt x="48" y="39"/>
                    <a:pt x="48" y="39"/>
                  </a:cubicBezTo>
                  <a:cubicBezTo>
                    <a:pt x="55" y="39"/>
                    <a:pt x="55" y="39"/>
                    <a:pt x="55" y="39"/>
                  </a:cubicBezTo>
                  <a:cubicBezTo>
                    <a:pt x="55" y="39"/>
                    <a:pt x="56" y="39"/>
                    <a:pt x="56" y="39"/>
                  </a:cubicBezTo>
                  <a:cubicBezTo>
                    <a:pt x="66" y="48"/>
                    <a:pt x="66" y="48"/>
                    <a:pt x="66" y="48"/>
                  </a:cubicBezTo>
                  <a:cubicBezTo>
                    <a:pt x="63" y="41"/>
                    <a:pt x="63" y="41"/>
                    <a:pt x="63" y="41"/>
                  </a:cubicBezTo>
                  <a:cubicBezTo>
                    <a:pt x="63" y="40"/>
                    <a:pt x="63" y="40"/>
                    <a:pt x="63" y="40"/>
                  </a:cubicBezTo>
                  <a:cubicBezTo>
                    <a:pt x="63" y="39"/>
                    <a:pt x="64" y="39"/>
                    <a:pt x="64" y="39"/>
                  </a:cubicBezTo>
                  <a:cubicBezTo>
                    <a:pt x="69" y="39"/>
                    <a:pt x="69" y="39"/>
                    <a:pt x="69" y="39"/>
                  </a:cubicBezTo>
                  <a:cubicBezTo>
                    <a:pt x="71" y="39"/>
                    <a:pt x="72" y="38"/>
                    <a:pt x="72" y="36"/>
                  </a:cubicBezTo>
                  <a:close/>
                  <a:moveTo>
                    <a:pt x="46" y="53"/>
                  </a:moveTo>
                  <a:cubicBezTo>
                    <a:pt x="46" y="23"/>
                    <a:pt x="46" y="23"/>
                    <a:pt x="46" y="23"/>
                  </a:cubicBezTo>
                  <a:cubicBezTo>
                    <a:pt x="46" y="21"/>
                    <a:pt x="45" y="20"/>
                    <a:pt x="43" y="20"/>
                  </a:cubicBezTo>
                  <a:cubicBezTo>
                    <a:pt x="6" y="20"/>
                    <a:pt x="6" y="20"/>
                    <a:pt x="6" y="20"/>
                  </a:cubicBezTo>
                  <a:cubicBezTo>
                    <a:pt x="4" y="20"/>
                    <a:pt x="3" y="21"/>
                    <a:pt x="3" y="23"/>
                  </a:cubicBezTo>
                  <a:cubicBezTo>
                    <a:pt x="3" y="53"/>
                    <a:pt x="3" y="53"/>
                    <a:pt x="3" y="53"/>
                  </a:cubicBezTo>
                  <a:cubicBezTo>
                    <a:pt x="3" y="55"/>
                    <a:pt x="4" y="56"/>
                    <a:pt x="6" y="56"/>
                  </a:cubicBezTo>
                  <a:cubicBezTo>
                    <a:pt x="12" y="56"/>
                    <a:pt x="12" y="56"/>
                    <a:pt x="12" y="56"/>
                  </a:cubicBezTo>
                  <a:cubicBezTo>
                    <a:pt x="12" y="56"/>
                    <a:pt x="12" y="56"/>
                    <a:pt x="12" y="56"/>
                  </a:cubicBezTo>
                  <a:cubicBezTo>
                    <a:pt x="13" y="57"/>
                    <a:pt x="13" y="57"/>
                    <a:pt x="13" y="57"/>
                  </a:cubicBezTo>
                  <a:cubicBezTo>
                    <a:pt x="9" y="65"/>
                    <a:pt x="9" y="65"/>
                    <a:pt x="9" y="65"/>
                  </a:cubicBezTo>
                  <a:cubicBezTo>
                    <a:pt x="20" y="56"/>
                    <a:pt x="20" y="56"/>
                    <a:pt x="20" y="56"/>
                  </a:cubicBezTo>
                  <a:cubicBezTo>
                    <a:pt x="20" y="56"/>
                    <a:pt x="20" y="56"/>
                    <a:pt x="20" y="56"/>
                  </a:cubicBezTo>
                  <a:cubicBezTo>
                    <a:pt x="43" y="56"/>
                    <a:pt x="43" y="56"/>
                    <a:pt x="43" y="56"/>
                  </a:cubicBezTo>
                  <a:cubicBezTo>
                    <a:pt x="45" y="56"/>
                    <a:pt x="46" y="55"/>
                    <a:pt x="46" y="53"/>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7" name="Freeform 37"/>
            <p:cNvSpPr>
              <a:spLocks noEditPoints="1"/>
            </p:cNvSpPr>
            <p:nvPr/>
          </p:nvSpPr>
          <p:spPr bwMode="auto">
            <a:xfrm>
              <a:off x="6816469" y="2448523"/>
              <a:ext cx="191882" cy="191884"/>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4 w 35"/>
                <a:gd name="T21" fmla="*/ 12 h 35"/>
                <a:gd name="T22" fmla="*/ 19 w 35"/>
                <a:gd name="T23" fmla="*/ 18 h 35"/>
                <a:gd name="T24" fmla="*/ 24 w 35"/>
                <a:gd name="T25" fmla="*/ 23 h 35"/>
                <a:gd name="T26" fmla="*/ 24 w 35"/>
                <a:gd name="T27" fmla="*/ 24 h 35"/>
                <a:gd name="T28" fmla="*/ 24 w 35"/>
                <a:gd name="T29" fmla="*/ 25 h 35"/>
                <a:gd name="T30" fmla="*/ 23 w 35"/>
                <a:gd name="T31" fmla="*/ 24 h 35"/>
                <a:gd name="T32" fmla="*/ 18 w 35"/>
                <a:gd name="T33" fmla="*/ 19 h 35"/>
                <a:gd name="T34" fmla="*/ 12 w 35"/>
                <a:gd name="T35" fmla="*/ 24 h 35"/>
                <a:gd name="T36" fmla="*/ 12 w 35"/>
                <a:gd name="T37" fmla="*/ 25 h 35"/>
                <a:gd name="T38" fmla="*/ 11 w 35"/>
                <a:gd name="T39" fmla="*/ 24 h 35"/>
                <a:gd name="T40" fmla="*/ 11 w 35"/>
                <a:gd name="T41" fmla="*/ 23 h 35"/>
                <a:gd name="T42" fmla="*/ 16 w 35"/>
                <a:gd name="T43" fmla="*/ 18 h 35"/>
                <a:gd name="T44" fmla="*/ 11 w 35"/>
                <a:gd name="T45" fmla="*/ 12 h 35"/>
                <a:gd name="T46" fmla="*/ 11 w 35"/>
                <a:gd name="T47" fmla="*/ 11 h 35"/>
                <a:gd name="T48" fmla="*/ 12 w 35"/>
                <a:gd name="T49" fmla="*/ 11 h 35"/>
                <a:gd name="T50" fmla="*/ 18 w 35"/>
                <a:gd name="T51" fmla="*/ 16 h 35"/>
                <a:gd name="T52" fmla="*/ 23 w 35"/>
                <a:gd name="T53" fmla="*/ 11 h 35"/>
                <a:gd name="T54" fmla="*/ 24 w 35"/>
                <a:gd name="T55" fmla="*/ 11 h 35"/>
                <a:gd name="T56" fmla="*/ 24 w 35"/>
                <a:gd name="T5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5">
                  <a:moveTo>
                    <a:pt x="18" y="0"/>
                  </a:moveTo>
                  <a:cubicBezTo>
                    <a:pt x="8" y="0"/>
                    <a:pt x="0" y="8"/>
                    <a:pt x="0" y="18"/>
                  </a:cubicBezTo>
                  <a:cubicBezTo>
                    <a:pt x="0" y="27"/>
                    <a:pt x="8" y="35"/>
                    <a:pt x="18" y="35"/>
                  </a:cubicBezTo>
                  <a:cubicBezTo>
                    <a:pt x="27" y="35"/>
                    <a:pt x="35" y="27"/>
                    <a:pt x="35" y="18"/>
                  </a:cubicBezTo>
                  <a:cubicBezTo>
                    <a:pt x="35" y="8"/>
                    <a:pt x="27"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4" y="12"/>
                  </a:moveTo>
                  <a:cubicBezTo>
                    <a:pt x="19" y="18"/>
                    <a:pt x="19" y="18"/>
                    <a:pt x="19" y="18"/>
                  </a:cubicBezTo>
                  <a:cubicBezTo>
                    <a:pt x="24" y="23"/>
                    <a:pt x="24" y="23"/>
                    <a:pt x="24" y="23"/>
                  </a:cubicBezTo>
                  <a:cubicBezTo>
                    <a:pt x="25" y="23"/>
                    <a:pt x="25" y="24"/>
                    <a:pt x="24" y="24"/>
                  </a:cubicBezTo>
                  <a:cubicBezTo>
                    <a:pt x="24" y="24"/>
                    <a:pt x="24" y="25"/>
                    <a:pt x="24" y="25"/>
                  </a:cubicBezTo>
                  <a:cubicBezTo>
                    <a:pt x="23" y="25"/>
                    <a:pt x="23" y="24"/>
                    <a:pt x="23" y="24"/>
                  </a:cubicBezTo>
                  <a:cubicBezTo>
                    <a:pt x="18" y="19"/>
                    <a:pt x="18" y="19"/>
                    <a:pt x="18" y="19"/>
                  </a:cubicBezTo>
                  <a:cubicBezTo>
                    <a:pt x="12" y="24"/>
                    <a:pt x="12" y="24"/>
                    <a:pt x="12" y="24"/>
                  </a:cubicBezTo>
                  <a:cubicBezTo>
                    <a:pt x="12" y="24"/>
                    <a:pt x="12" y="25"/>
                    <a:pt x="12" y="25"/>
                  </a:cubicBezTo>
                  <a:cubicBezTo>
                    <a:pt x="11" y="25"/>
                    <a:pt x="11" y="24"/>
                    <a:pt x="11" y="24"/>
                  </a:cubicBezTo>
                  <a:cubicBezTo>
                    <a:pt x="11" y="24"/>
                    <a:pt x="11" y="23"/>
                    <a:pt x="11" y="23"/>
                  </a:cubicBezTo>
                  <a:cubicBezTo>
                    <a:pt x="16" y="18"/>
                    <a:pt x="16" y="18"/>
                    <a:pt x="16" y="18"/>
                  </a:cubicBezTo>
                  <a:cubicBezTo>
                    <a:pt x="11" y="12"/>
                    <a:pt x="11" y="12"/>
                    <a:pt x="11" y="12"/>
                  </a:cubicBezTo>
                  <a:cubicBezTo>
                    <a:pt x="11" y="12"/>
                    <a:pt x="11" y="11"/>
                    <a:pt x="11" y="11"/>
                  </a:cubicBezTo>
                  <a:cubicBezTo>
                    <a:pt x="11" y="10"/>
                    <a:pt x="12" y="10"/>
                    <a:pt x="12" y="11"/>
                  </a:cubicBezTo>
                  <a:cubicBezTo>
                    <a:pt x="18" y="16"/>
                    <a:pt x="18" y="16"/>
                    <a:pt x="18" y="16"/>
                  </a:cubicBezTo>
                  <a:cubicBezTo>
                    <a:pt x="23" y="11"/>
                    <a:pt x="23" y="11"/>
                    <a:pt x="23" y="11"/>
                  </a:cubicBezTo>
                  <a:cubicBezTo>
                    <a:pt x="23" y="10"/>
                    <a:pt x="24" y="10"/>
                    <a:pt x="24" y="11"/>
                  </a:cubicBezTo>
                  <a:cubicBezTo>
                    <a:pt x="25" y="11"/>
                    <a:pt x="25" y="12"/>
                    <a:pt x="24"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8" name="Freeform 18"/>
            <p:cNvSpPr>
              <a:spLocks noEditPoints="1"/>
            </p:cNvSpPr>
            <p:nvPr/>
          </p:nvSpPr>
          <p:spPr bwMode="auto">
            <a:xfrm>
              <a:off x="3635511" y="2392623"/>
              <a:ext cx="286836" cy="270722"/>
            </a:xfrm>
            <a:custGeom>
              <a:avLst/>
              <a:gdLst>
                <a:gd name="T0" fmla="*/ 13 w 75"/>
                <a:gd name="T1" fmla="*/ 41 h 71"/>
                <a:gd name="T2" fmla="*/ 13 w 75"/>
                <a:gd name="T3" fmla="*/ 35 h 71"/>
                <a:gd name="T4" fmla="*/ 65 w 75"/>
                <a:gd name="T5" fmla="*/ 12 h 71"/>
                <a:gd name="T6" fmla="*/ 36 w 75"/>
                <a:gd name="T7" fmla="*/ 13 h 71"/>
                <a:gd name="T8" fmla="*/ 65 w 75"/>
                <a:gd name="T9" fmla="*/ 14 h 71"/>
                <a:gd name="T10" fmla="*/ 65 w 75"/>
                <a:gd name="T11" fmla="*/ 12 h 71"/>
                <a:gd name="T12" fmla="*/ 22 w 75"/>
                <a:gd name="T13" fmla="*/ 38 h 71"/>
                <a:gd name="T14" fmla="*/ 27 w 75"/>
                <a:gd name="T15" fmla="*/ 38 h 71"/>
                <a:gd name="T16" fmla="*/ 36 w 75"/>
                <a:gd name="T17" fmla="*/ 35 h 71"/>
                <a:gd name="T18" fmla="*/ 36 w 75"/>
                <a:gd name="T19" fmla="*/ 41 h 71"/>
                <a:gd name="T20" fmla="*/ 36 w 75"/>
                <a:gd name="T21" fmla="*/ 35 h 71"/>
                <a:gd name="T22" fmla="*/ 75 w 75"/>
                <a:gd name="T23" fmla="*/ 36 h 71"/>
                <a:gd name="T24" fmla="*/ 67 w 75"/>
                <a:gd name="T25" fmla="*/ 42 h 71"/>
                <a:gd name="T26" fmla="*/ 71 w 75"/>
                <a:gd name="T27" fmla="*/ 52 h 71"/>
                <a:gd name="T28" fmla="*/ 67 w 75"/>
                <a:gd name="T29" fmla="*/ 53 h 71"/>
                <a:gd name="T30" fmla="*/ 49 w 75"/>
                <a:gd name="T31" fmla="*/ 42 h 71"/>
                <a:gd name="T32" fmla="*/ 43 w 75"/>
                <a:gd name="T33" fmla="*/ 59 h 71"/>
                <a:gd name="T34" fmla="*/ 8 w 75"/>
                <a:gd name="T35" fmla="*/ 70 h 71"/>
                <a:gd name="T36" fmla="*/ 6 w 75"/>
                <a:gd name="T37" fmla="*/ 70 h 71"/>
                <a:gd name="T38" fmla="*/ 9 w 75"/>
                <a:gd name="T39" fmla="*/ 59 h 71"/>
                <a:gd name="T40" fmla="*/ 0 w 75"/>
                <a:gd name="T41" fmla="*/ 53 h 71"/>
                <a:gd name="T42" fmla="*/ 6 w 75"/>
                <a:gd name="T43" fmla="*/ 17 h 71"/>
                <a:gd name="T44" fmla="*/ 26 w 75"/>
                <a:gd name="T45" fmla="*/ 6 h 71"/>
                <a:gd name="T46" fmla="*/ 69 w 75"/>
                <a:gd name="T47" fmla="*/ 0 h 71"/>
                <a:gd name="T48" fmla="*/ 72 w 75"/>
                <a:gd name="T49" fmla="*/ 36 h 71"/>
                <a:gd name="T50" fmla="*/ 69 w 75"/>
                <a:gd name="T51" fmla="*/ 3 h 71"/>
                <a:gd name="T52" fmla="*/ 29 w 75"/>
                <a:gd name="T53" fmla="*/ 6 h 71"/>
                <a:gd name="T54" fmla="*/ 43 w 75"/>
                <a:gd name="T55" fmla="*/ 18 h 71"/>
                <a:gd name="T56" fmla="*/ 48 w 75"/>
                <a:gd name="T57" fmla="*/ 21 h 71"/>
                <a:gd name="T58" fmla="*/ 66 w 75"/>
                <a:gd name="T59" fmla="*/ 22 h 71"/>
                <a:gd name="T60" fmla="*/ 48 w 75"/>
                <a:gd name="T61" fmla="*/ 23 h 71"/>
                <a:gd name="T62" fmla="*/ 65 w 75"/>
                <a:gd name="T63" fmla="*/ 30 h 71"/>
                <a:gd name="T64" fmla="*/ 65 w 75"/>
                <a:gd name="T65" fmla="*/ 32 h 71"/>
                <a:gd name="T66" fmla="*/ 48 w 75"/>
                <a:gd name="T67" fmla="*/ 39 h 71"/>
                <a:gd name="T68" fmla="*/ 56 w 75"/>
                <a:gd name="T69" fmla="*/ 39 h 71"/>
                <a:gd name="T70" fmla="*/ 63 w 75"/>
                <a:gd name="T71" fmla="*/ 41 h 71"/>
                <a:gd name="T72" fmla="*/ 64 w 75"/>
                <a:gd name="T73" fmla="*/ 39 h 71"/>
                <a:gd name="T74" fmla="*/ 72 w 75"/>
                <a:gd name="T75" fmla="*/ 36 h 71"/>
                <a:gd name="T76" fmla="*/ 46 w 75"/>
                <a:gd name="T77" fmla="*/ 23 h 71"/>
                <a:gd name="T78" fmla="*/ 6 w 75"/>
                <a:gd name="T79" fmla="*/ 20 h 71"/>
                <a:gd name="T80" fmla="*/ 3 w 75"/>
                <a:gd name="T81" fmla="*/ 53 h 71"/>
                <a:gd name="T82" fmla="*/ 12 w 75"/>
                <a:gd name="T83" fmla="*/ 56 h 71"/>
                <a:gd name="T84" fmla="*/ 13 w 75"/>
                <a:gd name="T85" fmla="*/ 57 h 71"/>
                <a:gd name="T86" fmla="*/ 20 w 75"/>
                <a:gd name="T87" fmla="*/ 56 h 71"/>
                <a:gd name="T88" fmla="*/ 43 w 75"/>
                <a:gd name="T89"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1">
                  <a:moveTo>
                    <a:pt x="16" y="38"/>
                  </a:moveTo>
                  <a:cubicBezTo>
                    <a:pt x="16" y="40"/>
                    <a:pt x="15" y="41"/>
                    <a:pt x="13" y="41"/>
                  </a:cubicBezTo>
                  <a:cubicBezTo>
                    <a:pt x="12" y="41"/>
                    <a:pt x="10" y="40"/>
                    <a:pt x="10" y="38"/>
                  </a:cubicBezTo>
                  <a:cubicBezTo>
                    <a:pt x="10" y="37"/>
                    <a:pt x="12" y="35"/>
                    <a:pt x="13" y="35"/>
                  </a:cubicBezTo>
                  <a:cubicBezTo>
                    <a:pt x="15" y="35"/>
                    <a:pt x="16" y="37"/>
                    <a:pt x="16" y="38"/>
                  </a:cubicBezTo>
                  <a:close/>
                  <a:moveTo>
                    <a:pt x="65" y="12"/>
                  </a:moveTo>
                  <a:cubicBezTo>
                    <a:pt x="37" y="12"/>
                    <a:pt x="37" y="12"/>
                    <a:pt x="37" y="12"/>
                  </a:cubicBezTo>
                  <a:cubicBezTo>
                    <a:pt x="36" y="12"/>
                    <a:pt x="36" y="12"/>
                    <a:pt x="36" y="13"/>
                  </a:cubicBezTo>
                  <a:cubicBezTo>
                    <a:pt x="36" y="14"/>
                    <a:pt x="36" y="14"/>
                    <a:pt x="37" y="14"/>
                  </a:cubicBezTo>
                  <a:cubicBezTo>
                    <a:pt x="65" y="14"/>
                    <a:pt x="65" y="14"/>
                    <a:pt x="65" y="14"/>
                  </a:cubicBezTo>
                  <a:cubicBezTo>
                    <a:pt x="65" y="14"/>
                    <a:pt x="66" y="14"/>
                    <a:pt x="66" y="13"/>
                  </a:cubicBezTo>
                  <a:cubicBezTo>
                    <a:pt x="66" y="12"/>
                    <a:pt x="65" y="12"/>
                    <a:pt x="65" y="12"/>
                  </a:cubicBezTo>
                  <a:close/>
                  <a:moveTo>
                    <a:pt x="24" y="35"/>
                  </a:moveTo>
                  <a:cubicBezTo>
                    <a:pt x="23" y="35"/>
                    <a:pt x="22" y="37"/>
                    <a:pt x="22" y="38"/>
                  </a:cubicBezTo>
                  <a:cubicBezTo>
                    <a:pt x="22" y="40"/>
                    <a:pt x="23" y="41"/>
                    <a:pt x="24" y="41"/>
                  </a:cubicBezTo>
                  <a:cubicBezTo>
                    <a:pt x="26" y="41"/>
                    <a:pt x="27" y="40"/>
                    <a:pt x="27" y="38"/>
                  </a:cubicBezTo>
                  <a:cubicBezTo>
                    <a:pt x="27" y="37"/>
                    <a:pt x="26" y="35"/>
                    <a:pt x="24" y="35"/>
                  </a:cubicBezTo>
                  <a:close/>
                  <a:moveTo>
                    <a:pt x="36" y="35"/>
                  </a:moveTo>
                  <a:cubicBezTo>
                    <a:pt x="34" y="35"/>
                    <a:pt x="33" y="37"/>
                    <a:pt x="33" y="38"/>
                  </a:cubicBezTo>
                  <a:cubicBezTo>
                    <a:pt x="33" y="40"/>
                    <a:pt x="34" y="41"/>
                    <a:pt x="36" y="41"/>
                  </a:cubicBezTo>
                  <a:cubicBezTo>
                    <a:pt x="37" y="41"/>
                    <a:pt x="39" y="40"/>
                    <a:pt x="39" y="38"/>
                  </a:cubicBezTo>
                  <a:cubicBezTo>
                    <a:pt x="39" y="37"/>
                    <a:pt x="37" y="35"/>
                    <a:pt x="36" y="35"/>
                  </a:cubicBezTo>
                  <a:close/>
                  <a:moveTo>
                    <a:pt x="75" y="6"/>
                  </a:moveTo>
                  <a:cubicBezTo>
                    <a:pt x="75" y="36"/>
                    <a:pt x="75" y="36"/>
                    <a:pt x="75" y="36"/>
                  </a:cubicBezTo>
                  <a:cubicBezTo>
                    <a:pt x="75" y="40"/>
                    <a:pt x="73" y="42"/>
                    <a:pt x="69" y="42"/>
                  </a:cubicBezTo>
                  <a:cubicBezTo>
                    <a:pt x="67" y="42"/>
                    <a:pt x="67" y="42"/>
                    <a:pt x="67" y="42"/>
                  </a:cubicBezTo>
                  <a:cubicBezTo>
                    <a:pt x="70" y="51"/>
                    <a:pt x="70" y="51"/>
                    <a:pt x="70" y="51"/>
                  </a:cubicBezTo>
                  <a:cubicBezTo>
                    <a:pt x="70" y="51"/>
                    <a:pt x="71" y="52"/>
                    <a:pt x="71" y="52"/>
                  </a:cubicBezTo>
                  <a:cubicBezTo>
                    <a:pt x="71" y="53"/>
                    <a:pt x="70" y="54"/>
                    <a:pt x="69" y="54"/>
                  </a:cubicBezTo>
                  <a:cubicBezTo>
                    <a:pt x="68" y="54"/>
                    <a:pt x="68" y="54"/>
                    <a:pt x="67" y="53"/>
                  </a:cubicBezTo>
                  <a:cubicBezTo>
                    <a:pt x="54" y="42"/>
                    <a:pt x="54" y="42"/>
                    <a:pt x="54" y="42"/>
                  </a:cubicBezTo>
                  <a:cubicBezTo>
                    <a:pt x="49" y="42"/>
                    <a:pt x="49" y="42"/>
                    <a:pt x="49" y="42"/>
                  </a:cubicBezTo>
                  <a:cubicBezTo>
                    <a:pt x="49" y="53"/>
                    <a:pt x="49" y="53"/>
                    <a:pt x="49" y="53"/>
                  </a:cubicBezTo>
                  <a:cubicBezTo>
                    <a:pt x="49" y="56"/>
                    <a:pt x="46" y="59"/>
                    <a:pt x="43" y="59"/>
                  </a:cubicBezTo>
                  <a:cubicBezTo>
                    <a:pt x="21" y="59"/>
                    <a:pt x="21" y="59"/>
                    <a:pt x="21" y="59"/>
                  </a:cubicBezTo>
                  <a:cubicBezTo>
                    <a:pt x="8" y="70"/>
                    <a:pt x="8" y="70"/>
                    <a:pt x="8" y="70"/>
                  </a:cubicBezTo>
                  <a:cubicBezTo>
                    <a:pt x="8" y="70"/>
                    <a:pt x="7" y="71"/>
                    <a:pt x="7" y="71"/>
                  </a:cubicBezTo>
                  <a:cubicBezTo>
                    <a:pt x="7" y="71"/>
                    <a:pt x="6" y="71"/>
                    <a:pt x="6" y="70"/>
                  </a:cubicBezTo>
                  <a:cubicBezTo>
                    <a:pt x="5" y="70"/>
                    <a:pt x="5" y="69"/>
                    <a:pt x="5" y="68"/>
                  </a:cubicBezTo>
                  <a:cubicBezTo>
                    <a:pt x="9" y="59"/>
                    <a:pt x="9" y="59"/>
                    <a:pt x="9" y="59"/>
                  </a:cubicBezTo>
                  <a:cubicBezTo>
                    <a:pt x="6" y="59"/>
                    <a:pt x="6" y="59"/>
                    <a:pt x="6" y="59"/>
                  </a:cubicBezTo>
                  <a:cubicBezTo>
                    <a:pt x="3" y="59"/>
                    <a:pt x="0" y="56"/>
                    <a:pt x="0" y="53"/>
                  </a:cubicBezTo>
                  <a:cubicBezTo>
                    <a:pt x="0" y="23"/>
                    <a:pt x="0" y="23"/>
                    <a:pt x="0" y="23"/>
                  </a:cubicBezTo>
                  <a:cubicBezTo>
                    <a:pt x="0" y="19"/>
                    <a:pt x="3" y="17"/>
                    <a:pt x="6" y="17"/>
                  </a:cubicBezTo>
                  <a:cubicBezTo>
                    <a:pt x="26" y="17"/>
                    <a:pt x="26" y="17"/>
                    <a:pt x="26" y="17"/>
                  </a:cubicBezTo>
                  <a:cubicBezTo>
                    <a:pt x="26" y="6"/>
                    <a:pt x="26" y="6"/>
                    <a:pt x="26" y="6"/>
                  </a:cubicBezTo>
                  <a:cubicBezTo>
                    <a:pt x="26" y="3"/>
                    <a:pt x="29" y="0"/>
                    <a:pt x="32" y="0"/>
                  </a:cubicBezTo>
                  <a:cubicBezTo>
                    <a:pt x="69" y="0"/>
                    <a:pt x="69" y="0"/>
                    <a:pt x="69" y="0"/>
                  </a:cubicBezTo>
                  <a:cubicBezTo>
                    <a:pt x="73" y="0"/>
                    <a:pt x="75" y="3"/>
                    <a:pt x="75" y="6"/>
                  </a:cubicBezTo>
                  <a:close/>
                  <a:moveTo>
                    <a:pt x="72" y="36"/>
                  </a:moveTo>
                  <a:cubicBezTo>
                    <a:pt x="72" y="6"/>
                    <a:pt x="72" y="6"/>
                    <a:pt x="72" y="6"/>
                  </a:cubicBezTo>
                  <a:cubicBezTo>
                    <a:pt x="72" y="4"/>
                    <a:pt x="71" y="3"/>
                    <a:pt x="69" y="3"/>
                  </a:cubicBezTo>
                  <a:cubicBezTo>
                    <a:pt x="32" y="3"/>
                    <a:pt x="32" y="3"/>
                    <a:pt x="32" y="3"/>
                  </a:cubicBezTo>
                  <a:cubicBezTo>
                    <a:pt x="31" y="3"/>
                    <a:pt x="29" y="4"/>
                    <a:pt x="29" y="6"/>
                  </a:cubicBezTo>
                  <a:cubicBezTo>
                    <a:pt x="29" y="18"/>
                    <a:pt x="29" y="18"/>
                    <a:pt x="29" y="18"/>
                  </a:cubicBezTo>
                  <a:cubicBezTo>
                    <a:pt x="43" y="18"/>
                    <a:pt x="43" y="18"/>
                    <a:pt x="43" y="18"/>
                  </a:cubicBezTo>
                  <a:cubicBezTo>
                    <a:pt x="46" y="18"/>
                    <a:pt x="48" y="20"/>
                    <a:pt x="48" y="23"/>
                  </a:cubicBezTo>
                  <a:cubicBezTo>
                    <a:pt x="48" y="22"/>
                    <a:pt x="48" y="22"/>
                    <a:pt x="48" y="21"/>
                  </a:cubicBezTo>
                  <a:cubicBezTo>
                    <a:pt x="65" y="21"/>
                    <a:pt x="65" y="21"/>
                    <a:pt x="65" y="21"/>
                  </a:cubicBezTo>
                  <a:cubicBezTo>
                    <a:pt x="65" y="21"/>
                    <a:pt x="66" y="22"/>
                    <a:pt x="66" y="22"/>
                  </a:cubicBezTo>
                  <a:cubicBezTo>
                    <a:pt x="66" y="23"/>
                    <a:pt x="65" y="23"/>
                    <a:pt x="65" y="23"/>
                  </a:cubicBezTo>
                  <a:cubicBezTo>
                    <a:pt x="48" y="23"/>
                    <a:pt x="48" y="23"/>
                    <a:pt x="48" y="23"/>
                  </a:cubicBezTo>
                  <a:cubicBezTo>
                    <a:pt x="48" y="30"/>
                    <a:pt x="48" y="30"/>
                    <a:pt x="48" y="30"/>
                  </a:cubicBezTo>
                  <a:cubicBezTo>
                    <a:pt x="65" y="30"/>
                    <a:pt x="65" y="30"/>
                    <a:pt x="65" y="30"/>
                  </a:cubicBezTo>
                  <a:cubicBezTo>
                    <a:pt x="65" y="30"/>
                    <a:pt x="66" y="31"/>
                    <a:pt x="66" y="31"/>
                  </a:cubicBezTo>
                  <a:cubicBezTo>
                    <a:pt x="66" y="32"/>
                    <a:pt x="65" y="32"/>
                    <a:pt x="65" y="32"/>
                  </a:cubicBezTo>
                  <a:cubicBezTo>
                    <a:pt x="48" y="32"/>
                    <a:pt x="48" y="32"/>
                    <a:pt x="48" y="32"/>
                  </a:cubicBezTo>
                  <a:cubicBezTo>
                    <a:pt x="48" y="39"/>
                    <a:pt x="48" y="39"/>
                    <a:pt x="48" y="39"/>
                  </a:cubicBezTo>
                  <a:cubicBezTo>
                    <a:pt x="55" y="39"/>
                    <a:pt x="55" y="39"/>
                    <a:pt x="55" y="39"/>
                  </a:cubicBezTo>
                  <a:cubicBezTo>
                    <a:pt x="55" y="39"/>
                    <a:pt x="56" y="39"/>
                    <a:pt x="56" y="39"/>
                  </a:cubicBezTo>
                  <a:cubicBezTo>
                    <a:pt x="66" y="48"/>
                    <a:pt x="66" y="48"/>
                    <a:pt x="66" y="48"/>
                  </a:cubicBezTo>
                  <a:cubicBezTo>
                    <a:pt x="63" y="41"/>
                    <a:pt x="63" y="41"/>
                    <a:pt x="63" y="41"/>
                  </a:cubicBezTo>
                  <a:cubicBezTo>
                    <a:pt x="63" y="40"/>
                    <a:pt x="63" y="40"/>
                    <a:pt x="63" y="40"/>
                  </a:cubicBezTo>
                  <a:cubicBezTo>
                    <a:pt x="63" y="39"/>
                    <a:pt x="64" y="39"/>
                    <a:pt x="64" y="39"/>
                  </a:cubicBezTo>
                  <a:cubicBezTo>
                    <a:pt x="69" y="39"/>
                    <a:pt x="69" y="39"/>
                    <a:pt x="69" y="39"/>
                  </a:cubicBezTo>
                  <a:cubicBezTo>
                    <a:pt x="71" y="39"/>
                    <a:pt x="72" y="38"/>
                    <a:pt x="72" y="36"/>
                  </a:cubicBezTo>
                  <a:close/>
                  <a:moveTo>
                    <a:pt x="46" y="53"/>
                  </a:moveTo>
                  <a:cubicBezTo>
                    <a:pt x="46" y="23"/>
                    <a:pt x="46" y="23"/>
                    <a:pt x="46" y="23"/>
                  </a:cubicBezTo>
                  <a:cubicBezTo>
                    <a:pt x="46" y="21"/>
                    <a:pt x="45" y="20"/>
                    <a:pt x="43" y="20"/>
                  </a:cubicBezTo>
                  <a:cubicBezTo>
                    <a:pt x="6" y="20"/>
                    <a:pt x="6" y="20"/>
                    <a:pt x="6" y="20"/>
                  </a:cubicBezTo>
                  <a:cubicBezTo>
                    <a:pt x="4" y="20"/>
                    <a:pt x="3" y="21"/>
                    <a:pt x="3" y="23"/>
                  </a:cubicBezTo>
                  <a:cubicBezTo>
                    <a:pt x="3" y="53"/>
                    <a:pt x="3" y="53"/>
                    <a:pt x="3" y="53"/>
                  </a:cubicBezTo>
                  <a:cubicBezTo>
                    <a:pt x="3" y="55"/>
                    <a:pt x="4" y="56"/>
                    <a:pt x="6" y="56"/>
                  </a:cubicBezTo>
                  <a:cubicBezTo>
                    <a:pt x="12" y="56"/>
                    <a:pt x="12" y="56"/>
                    <a:pt x="12" y="56"/>
                  </a:cubicBezTo>
                  <a:cubicBezTo>
                    <a:pt x="12" y="56"/>
                    <a:pt x="12" y="56"/>
                    <a:pt x="12" y="56"/>
                  </a:cubicBezTo>
                  <a:cubicBezTo>
                    <a:pt x="13" y="57"/>
                    <a:pt x="13" y="57"/>
                    <a:pt x="13" y="57"/>
                  </a:cubicBezTo>
                  <a:cubicBezTo>
                    <a:pt x="9" y="65"/>
                    <a:pt x="9" y="65"/>
                    <a:pt x="9" y="65"/>
                  </a:cubicBezTo>
                  <a:cubicBezTo>
                    <a:pt x="20" y="56"/>
                    <a:pt x="20" y="56"/>
                    <a:pt x="20" y="56"/>
                  </a:cubicBezTo>
                  <a:cubicBezTo>
                    <a:pt x="20" y="56"/>
                    <a:pt x="20" y="56"/>
                    <a:pt x="20" y="56"/>
                  </a:cubicBezTo>
                  <a:cubicBezTo>
                    <a:pt x="43" y="56"/>
                    <a:pt x="43" y="56"/>
                    <a:pt x="43" y="56"/>
                  </a:cubicBezTo>
                  <a:cubicBezTo>
                    <a:pt x="45" y="56"/>
                    <a:pt x="46" y="55"/>
                    <a:pt x="46" y="53"/>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99" name="Freeform 10"/>
            <p:cNvSpPr>
              <a:spLocks noEditPoints="1"/>
            </p:cNvSpPr>
            <p:nvPr/>
          </p:nvSpPr>
          <p:spPr bwMode="auto">
            <a:xfrm>
              <a:off x="6243387" y="2708024"/>
              <a:ext cx="310690" cy="310690"/>
            </a:xfrm>
            <a:custGeom>
              <a:avLst/>
              <a:gdLst>
                <a:gd name="T0" fmla="*/ 0 w 66"/>
                <a:gd name="T1" fmla="*/ 33 h 66"/>
                <a:gd name="T2" fmla="*/ 66 w 66"/>
                <a:gd name="T3" fmla="*/ 33 h 66"/>
                <a:gd name="T4" fmla="*/ 50 w 66"/>
                <a:gd name="T5" fmla="*/ 32 h 66"/>
                <a:gd name="T6" fmla="*/ 63 w 66"/>
                <a:gd name="T7" fmla="*/ 32 h 66"/>
                <a:gd name="T8" fmla="*/ 48 w 66"/>
                <a:gd name="T9" fmla="*/ 32 h 66"/>
                <a:gd name="T10" fmla="*/ 34 w 66"/>
                <a:gd name="T11" fmla="*/ 18 h 66"/>
                <a:gd name="T12" fmla="*/ 48 w 66"/>
                <a:gd name="T13" fmla="*/ 32 h 66"/>
                <a:gd name="T14" fmla="*/ 34 w 66"/>
                <a:gd name="T15" fmla="*/ 3 h 66"/>
                <a:gd name="T16" fmla="*/ 34 w 66"/>
                <a:gd name="T17" fmla="*/ 16 h 66"/>
                <a:gd name="T18" fmla="*/ 20 w 66"/>
                <a:gd name="T19" fmla="*/ 18 h 66"/>
                <a:gd name="T20" fmla="*/ 32 w 66"/>
                <a:gd name="T21" fmla="*/ 16 h 66"/>
                <a:gd name="T22" fmla="*/ 32 w 66"/>
                <a:gd name="T23" fmla="*/ 32 h 66"/>
                <a:gd name="T24" fmla="*/ 19 w 66"/>
                <a:gd name="T25" fmla="*/ 20 h 66"/>
                <a:gd name="T26" fmla="*/ 16 w 66"/>
                <a:gd name="T27" fmla="*/ 32 h 66"/>
                <a:gd name="T28" fmla="*/ 17 w 66"/>
                <a:gd name="T29" fmla="*/ 21 h 66"/>
                <a:gd name="T30" fmla="*/ 16 w 66"/>
                <a:gd name="T31" fmla="*/ 34 h 66"/>
                <a:gd name="T32" fmla="*/ 3 w 66"/>
                <a:gd name="T33" fmla="*/ 34 h 66"/>
                <a:gd name="T34" fmla="*/ 18 w 66"/>
                <a:gd name="T35" fmla="*/ 34 h 66"/>
                <a:gd name="T36" fmla="*/ 32 w 66"/>
                <a:gd name="T37" fmla="*/ 48 h 66"/>
                <a:gd name="T38" fmla="*/ 18 w 66"/>
                <a:gd name="T39" fmla="*/ 34 h 66"/>
                <a:gd name="T40" fmla="*/ 32 w 66"/>
                <a:gd name="T41" fmla="*/ 63 h 66"/>
                <a:gd name="T42" fmla="*/ 32 w 66"/>
                <a:gd name="T43" fmla="*/ 50 h 66"/>
                <a:gd name="T44" fmla="*/ 46 w 66"/>
                <a:gd name="T45" fmla="*/ 49 h 66"/>
                <a:gd name="T46" fmla="*/ 34 w 66"/>
                <a:gd name="T47" fmla="*/ 50 h 66"/>
                <a:gd name="T48" fmla="*/ 34 w 66"/>
                <a:gd name="T49" fmla="*/ 34 h 66"/>
                <a:gd name="T50" fmla="*/ 46 w 66"/>
                <a:gd name="T51" fmla="*/ 47 h 66"/>
                <a:gd name="T52" fmla="*/ 50 w 66"/>
                <a:gd name="T53" fmla="*/ 34 h 66"/>
                <a:gd name="T54" fmla="*/ 48 w 66"/>
                <a:gd name="T55" fmla="*/ 46 h 66"/>
                <a:gd name="T56" fmla="*/ 48 w 66"/>
                <a:gd name="T57" fmla="*/ 18 h 66"/>
                <a:gd name="T58" fmla="*/ 62 w 66"/>
                <a:gd name="T59" fmla="*/ 26 h 66"/>
                <a:gd name="T60" fmla="*/ 18 w 66"/>
                <a:gd name="T61" fmla="*/ 18 h 66"/>
                <a:gd name="T62" fmla="*/ 26 w 66"/>
                <a:gd name="T63" fmla="*/ 4 h 66"/>
                <a:gd name="T64" fmla="*/ 18 w 66"/>
                <a:gd name="T65" fmla="*/ 48 h 66"/>
                <a:gd name="T66" fmla="*/ 4 w 66"/>
                <a:gd name="T67" fmla="*/ 40 h 66"/>
                <a:gd name="T68" fmla="*/ 48 w 66"/>
                <a:gd name="T69" fmla="*/ 48 h 66"/>
                <a:gd name="T70" fmla="*/ 40 w 66"/>
                <a:gd name="T71"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66">
                  <a:moveTo>
                    <a:pt x="33" y="0"/>
                  </a:moveTo>
                  <a:cubicBezTo>
                    <a:pt x="15" y="0"/>
                    <a:pt x="0" y="15"/>
                    <a:pt x="0" y="33"/>
                  </a:cubicBezTo>
                  <a:cubicBezTo>
                    <a:pt x="0" y="51"/>
                    <a:pt x="15" y="66"/>
                    <a:pt x="33" y="66"/>
                  </a:cubicBezTo>
                  <a:cubicBezTo>
                    <a:pt x="51" y="66"/>
                    <a:pt x="66" y="51"/>
                    <a:pt x="66" y="33"/>
                  </a:cubicBezTo>
                  <a:cubicBezTo>
                    <a:pt x="66" y="15"/>
                    <a:pt x="51" y="0"/>
                    <a:pt x="33" y="0"/>
                  </a:cubicBezTo>
                  <a:close/>
                  <a:moveTo>
                    <a:pt x="50" y="32"/>
                  </a:moveTo>
                  <a:cubicBezTo>
                    <a:pt x="50" y="28"/>
                    <a:pt x="49" y="24"/>
                    <a:pt x="48" y="21"/>
                  </a:cubicBezTo>
                  <a:cubicBezTo>
                    <a:pt x="56" y="23"/>
                    <a:pt x="62" y="27"/>
                    <a:pt x="63" y="32"/>
                  </a:cubicBezTo>
                  <a:lnTo>
                    <a:pt x="50" y="32"/>
                  </a:lnTo>
                  <a:close/>
                  <a:moveTo>
                    <a:pt x="48" y="32"/>
                  </a:moveTo>
                  <a:cubicBezTo>
                    <a:pt x="34" y="32"/>
                    <a:pt x="34" y="32"/>
                    <a:pt x="34" y="32"/>
                  </a:cubicBezTo>
                  <a:cubicBezTo>
                    <a:pt x="34" y="18"/>
                    <a:pt x="34" y="18"/>
                    <a:pt x="34" y="18"/>
                  </a:cubicBezTo>
                  <a:cubicBezTo>
                    <a:pt x="38" y="18"/>
                    <a:pt x="42" y="19"/>
                    <a:pt x="46" y="20"/>
                  </a:cubicBezTo>
                  <a:cubicBezTo>
                    <a:pt x="47" y="24"/>
                    <a:pt x="48" y="28"/>
                    <a:pt x="48" y="32"/>
                  </a:cubicBezTo>
                  <a:close/>
                  <a:moveTo>
                    <a:pt x="34" y="16"/>
                  </a:moveTo>
                  <a:cubicBezTo>
                    <a:pt x="34" y="3"/>
                    <a:pt x="34" y="3"/>
                    <a:pt x="34" y="3"/>
                  </a:cubicBezTo>
                  <a:cubicBezTo>
                    <a:pt x="39" y="4"/>
                    <a:pt x="43" y="10"/>
                    <a:pt x="46" y="18"/>
                  </a:cubicBezTo>
                  <a:cubicBezTo>
                    <a:pt x="42" y="17"/>
                    <a:pt x="38" y="16"/>
                    <a:pt x="34" y="16"/>
                  </a:cubicBezTo>
                  <a:close/>
                  <a:moveTo>
                    <a:pt x="32" y="16"/>
                  </a:moveTo>
                  <a:cubicBezTo>
                    <a:pt x="28" y="16"/>
                    <a:pt x="24" y="17"/>
                    <a:pt x="20" y="18"/>
                  </a:cubicBezTo>
                  <a:cubicBezTo>
                    <a:pt x="22" y="10"/>
                    <a:pt x="27" y="4"/>
                    <a:pt x="32" y="3"/>
                  </a:cubicBezTo>
                  <a:lnTo>
                    <a:pt x="32" y="16"/>
                  </a:lnTo>
                  <a:close/>
                  <a:moveTo>
                    <a:pt x="32" y="18"/>
                  </a:moveTo>
                  <a:cubicBezTo>
                    <a:pt x="32" y="32"/>
                    <a:pt x="32" y="32"/>
                    <a:pt x="32" y="32"/>
                  </a:cubicBezTo>
                  <a:cubicBezTo>
                    <a:pt x="18" y="32"/>
                    <a:pt x="18" y="32"/>
                    <a:pt x="18" y="32"/>
                  </a:cubicBezTo>
                  <a:cubicBezTo>
                    <a:pt x="18" y="28"/>
                    <a:pt x="18" y="24"/>
                    <a:pt x="19" y="20"/>
                  </a:cubicBezTo>
                  <a:cubicBezTo>
                    <a:pt x="23" y="19"/>
                    <a:pt x="27" y="18"/>
                    <a:pt x="32" y="18"/>
                  </a:cubicBezTo>
                  <a:close/>
                  <a:moveTo>
                    <a:pt x="16" y="32"/>
                  </a:moveTo>
                  <a:cubicBezTo>
                    <a:pt x="3" y="32"/>
                    <a:pt x="3" y="32"/>
                    <a:pt x="3" y="32"/>
                  </a:cubicBezTo>
                  <a:cubicBezTo>
                    <a:pt x="4" y="27"/>
                    <a:pt x="9" y="23"/>
                    <a:pt x="17" y="21"/>
                  </a:cubicBezTo>
                  <a:cubicBezTo>
                    <a:pt x="16" y="24"/>
                    <a:pt x="16" y="28"/>
                    <a:pt x="16" y="32"/>
                  </a:cubicBezTo>
                  <a:close/>
                  <a:moveTo>
                    <a:pt x="16" y="34"/>
                  </a:moveTo>
                  <a:cubicBezTo>
                    <a:pt x="16" y="38"/>
                    <a:pt x="16" y="42"/>
                    <a:pt x="17" y="46"/>
                  </a:cubicBezTo>
                  <a:cubicBezTo>
                    <a:pt x="9" y="44"/>
                    <a:pt x="4" y="39"/>
                    <a:pt x="3" y="34"/>
                  </a:cubicBezTo>
                  <a:lnTo>
                    <a:pt x="16" y="34"/>
                  </a:lnTo>
                  <a:close/>
                  <a:moveTo>
                    <a:pt x="18" y="34"/>
                  </a:moveTo>
                  <a:cubicBezTo>
                    <a:pt x="32" y="34"/>
                    <a:pt x="32" y="34"/>
                    <a:pt x="32" y="34"/>
                  </a:cubicBezTo>
                  <a:cubicBezTo>
                    <a:pt x="32" y="48"/>
                    <a:pt x="32" y="48"/>
                    <a:pt x="32" y="48"/>
                  </a:cubicBezTo>
                  <a:cubicBezTo>
                    <a:pt x="27" y="48"/>
                    <a:pt x="23" y="48"/>
                    <a:pt x="19" y="47"/>
                  </a:cubicBezTo>
                  <a:cubicBezTo>
                    <a:pt x="18" y="43"/>
                    <a:pt x="18" y="39"/>
                    <a:pt x="18" y="34"/>
                  </a:cubicBezTo>
                  <a:close/>
                  <a:moveTo>
                    <a:pt x="32" y="50"/>
                  </a:moveTo>
                  <a:cubicBezTo>
                    <a:pt x="32" y="63"/>
                    <a:pt x="32" y="63"/>
                    <a:pt x="32" y="63"/>
                  </a:cubicBezTo>
                  <a:cubicBezTo>
                    <a:pt x="27" y="62"/>
                    <a:pt x="22" y="57"/>
                    <a:pt x="20" y="49"/>
                  </a:cubicBezTo>
                  <a:cubicBezTo>
                    <a:pt x="24" y="50"/>
                    <a:pt x="28" y="50"/>
                    <a:pt x="32" y="50"/>
                  </a:cubicBezTo>
                  <a:close/>
                  <a:moveTo>
                    <a:pt x="34" y="50"/>
                  </a:moveTo>
                  <a:cubicBezTo>
                    <a:pt x="38" y="50"/>
                    <a:pt x="42" y="50"/>
                    <a:pt x="46" y="49"/>
                  </a:cubicBezTo>
                  <a:cubicBezTo>
                    <a:pt x="43" y="57"/>
                    <a:pt x="39" y="62"/>
                    <a:pt x="34" y="63"/>
                  </a:cubicBezTo>
                  <a:lnTo>
                    <a:pt x="34" y="50"/>
                  </a:lnTo>
                  <a:close/>
                  <a:moveTo>
                    <a:pt x="34" y="48"/>
                  </a:moveTo>
                  <a:cubicBezTo>
                    <a:pt x="34" y="34"/>
                    <a:pt x="34" y="34"/>
                    <a:pt x="34" y="34"/>
                  </a:cubicBezTo>
                  <a:cubicBezTo>
                    <a:pt x="48" y="34"/>
                    <a:pt x="48" y="34"/>
                    <a:pt x="48" y="34"/>
                  </a:cubicBezTo>
                  <a:cubicBezTo>
                    <a:pt x="48" y="39"/>
                    <a:pt x="47" y="43"/>
                    <a:pt x="46" y="47"/>
                  </a:cubicBezTo>
                  <a:cubicBezTo>
                    <a:pt x="42" y="48"/>
                    <a:pt x="38" y="48"/>
                    <a:pt x="34" y="48"/>
                  </a:cubicBezTo>
                  <a:close/>
                  <a:moveTo>
                    <a:pt x="50" y="34"/>
                  </a:moveTo>
                  <a:cubicBezTo>
                    <a:pt x="63" y="34"/>
                    <a:pt x="63" y="34"/>
                    <a:pt x="63" y="34"/>
                  </a:cubicBezTo>
                  <a:cubicBezTo>
                    <a:pt x="62" y="39"/>
                    <a:pt x="56" y="44"/>
                    <a:pt x="48" y="46"/>
                  </a:cubicBezTo>
                  <a:cubicBezTo>
                    <a:pt x="49" y="42"/>
                    <a:pt x="50" y="38"/>
                    <a:pt x="50" y="34"/>
                  </a:cubicBezTo>
                  <a:close/>
                  <a:moveTo>
                    <a:pt x="48" y="18"/>
                  </a:moveTo>
                  <a:cubicBezTo>
                    <a:pt x="46" y="12"/>
                    <a:pt x="43" y="7"/>
                    <a:pt x="40" y="4"/>
                  </a:cubicBezTo>
                  <a:cubicBezTo>
                    <a:pt x="51" y="7"/>
                    <a:pt x="59" y="15"/>
                    <a:pt x="62" y="26"/>
                  </a:cubicBezTo>
                  <a:cubicBezTo>
                    <a:pt x="59" y="23"/>
                    <a:pt x="54" y="20"/>
                    <a:pt x="48" y="18"/>
                  </a:cubicBezTo>
                  <a:close/>
                  <a:moveTo>
                    <a:pt x="18" y="18"/>
                  </a:moveTo>
                  <a:cubicBezTo>
                    <a:pt x="12" y="20"/>
                    <a:pt x="7" y="23"/>
                    <a:pt x="4" y="26"/>
                  </a:cubicBezTo>
                  <a:cubicBezTo>
                    <a:pt x="6" y="15"/>
                    <a:pt x="15" y="7"/>
                    <a:pt x="26" y="4"/>
                  </a:cubicBezTo>
                  <a:cubicBezTo>
                    <a:pt x="22" y="7"/>
                    <a:pt x="19" y="12"/>
                    <a:pt x="18" y="18"/>
                  </a:cubicBezTo>
                  <a:close/>
                  <a:moveTo>
                    <a:pt x="18" y="48"/>
                  </a:moveTo>
                  <a:cubicBezTo>
                    <a:pt x="19" y="55"/>
                    <a:pt x="22" y="59"/>
                    <a:pt x="26" y="62"/>
                  </a:cubicBezTo>
                  <a:cubicBezTo>
                    <a:pt x="15" y="60"/>
                    <a:pt x="6" y="51"/>
                    <a:pt x="4" y="40"/>
                  </a:cubicBezTo>
                  <a:cubicBezTo>
                    <a:pt x="7" y="44"/>
                    <a:pt x="12" y="47"/>
                    <a:pt x="18" y="48"/>
                  </a:cubicBezTo>
                  <a:close/>
                  <a:moveTo>
                    <a:pt x="48" y="48"/>
                  </a:moveTo>
                  <a:cubicBezTo>
                    <a:pt x="54" y="47"/>
                    <a:pt x="59" y="44"/>
                    <a:pt x="62" y="40"/>
                  </a:cubicBezTo>
                  <a:cubicBezTo>
                    <a:pt x="59" y="51"/>
                    <a:pt x="51" y="60"/>
                    <a:pt x="40" y="62"/>
                  </a:cubicBezTo>
                  <a:cubicBezTo>
                    <a:pt x="43" y="59"/>
                    <a:pt x="46" y="55"/>
                    <a:pt x="48" y="48"/>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0" name="Freeform 16"/>
            <p:cNvSpPr>
              <a:spLocks noEditPoints="1"/>
            </p:cNvSpPr>
            <p:nvPr/>
          </p:nvSpPr>
          <p:spPr bwMode="auto">
            <a:xfrm>
              <a:off x="6360224" y="2078940"/>
              <a:ext cx="210345" cy="231919"/>
            </a:xfrm>
            <a:custGeom>
              <a:avLst/>
              <a:gdLst>
                <a:gd name="T0" fmla="*/ 33 w 66"/>
                <a:gd name="T1" fmla="*/ 0 h 73"/>
                <a:gd name="T2" fmla="*/ 26 w 66"/>
                <a:gd name="T3" fmla="*/ 6 h 73"/>
                <a:gd name="T4" fmla="*/ 39 w 66"/>
                <a:gd name="T5" fmla="*/ 7 h 73"/>
                <a:gd name="T6" fmla="*/ 28 w 66"/>
                <a:gd name="T7" fmla="*/ 5 h 73"/>
                <a:gd name="T8" fmla="*/ 33 w 66"/>
                <a:gd name="T9" fmla="*/ 1 h 73"/>
                <a:gd name="T10" fmla="*/ 28 w 66"/>
                <a:gd name="T11" fmla="*/ 5 h 73"/>
                <a:gd name="T12" fmla="*/ 50 w 66"/>
                <a:gd name="T13" fmla="*/ 13 h 73"/>
                <a:gd name="T14" fmla="*/ 55 w 66"/>
                <a:gd name="T15" fmla="*/ 15 h 73"/>
                <a:gd name="T16" fmla="*/ 54 w 66"/>
                <a:gd name="T17" fmla="*/ 8 h 73"/>
                <a:gd name="T18" fmla="*/ 45 w 66"/>
                <a:gd name="T19" fmla="*/ 8 h 73"/>
                <a:gd name="T20" fmla="*/ 49 w 66"/>
                <a:gd name="T21" fmla="*/ 11 h 73"/>
                <a:gd name="T22" fmla="*/ 33 w 66"/>
                <a:gd name="T23" fmla="*/ 7 h 73"/>
                <a:gd name="T24" fmla="*/ 17 w 66"/>
                <a:gd name="T25" fmla="*/ 12 h 73"/>
                <a:gd name="T26" fmla="*/ 21 w 66"/>
                <a:gd name="T27" fmla="*/ 8 h 73"/>
                <a:gd name="T28" fmla="*/ 14 w 66"/>
                <a:gd name="T29" fmla="*/ 6 h 73"/>
                <a:gd name="T30" fmla="*/ 10 w 66"/>
                <a:gd name="T31" fmla="*/ 15 h 73"/>
                <a:gd name="T32" fmla="*/ 15 w 66"/>
                <a:gd name="T33" fmla="*/ 12 h 73"/>
                <a:gd name="T34" fmla="*/ 15 w 66"/>
                <a:gd name="T35" fmla="*/ 13 h 73"/>
                <a:gd name="T36" fmla="*/ 0 w 66"/>
                <a:gd name="T37" fmla="*/ 35 h 73"/>
                <a:gd name="T38" fmla="*/ 4 w 66"/>
                <a:gd name="T39" fmla="*/ 43 h 73"/>
                <a:gd name="T40" fmla="*/ 14 w 66"/>
                <a:gd name="T41" fmla="*/ 60 h 73"/>
                <a:gd name="T42" fmla="*/ 11 w 66"/>
                <a:gd name="T43" fmla="*/ 68 h 73"/>
                <a:gd name="T44" fmla="*/ 12 w 66"/>
                <a:gd name="T45" fmla="*/ 73 h 73"/>
                <a:gd name="T46" fmla="*/ 15 w 66"/>
                <a:gd name="T47" fmla="*/ 70 h 73"/>
                <a:gd name="T48" fmla="*/ 20 w 66"/>
                <a:gd name="T49" fmla="*/ 63 h 73"/>
                <a:gd name="T50" fmla="*/ 46 w 66"/>
                <a:gd name="T51" fmla="*/ 63 h 73"/>
                <a:gd name="T52" fmla="*/ 52 w 66"/>
                <a:gd name="T53" fmla="*/ 70 h 73"/>
                <a:gd name="T54" fmla="*/ 57 w 66"/>
                <a:gd name="T55" fmla="*/ 71 h 73"/>
                <a:gd name="T56" fmla="*/ 56 w 66"/>
                <a:gd name="T57" fmla="*/ 67 h 73"/>
                <a:gd name="T58" fmla="*/ 62 w 66"/>
                <a:gd name="T59" fmla="*/ 43 h 73"/>
                <a:gd name="T60" fmla="*/ 66 w 66"/>
                <a:gd name="T61" fmla="*/ 35 h 73"/>
                <a:gd name="T62" fmla="*/ 2 w 66"/>
                <a:gd name="T63" fmla="*/ 38 h 73"/>
                <a:gd name="T64" fmla="*/ 3 w 66"/>
                <a:gd name="T65" fmla="*/ 32 h 73"/>
                <a:gd name="T66" fmla="*/ 3 w 66"/>
                <a:gd name="T67" fmla="*/ 41 h 73"/>
                <a:gd name="T68" fmla="*/ 47 w 66"/>
                <a:gd name="T69" fmla="*/ 8 h 73"/>
                <a:gd name="T70" fmla="*/ 53 w 66"/>
                <a:gd name="T71" fmla="*/ 10 h 73"/>
                <a:gd name="T72" fmla="*/ 47 w 66"/>
                <a:gd name="T73" fmla="*/ 8 h 73"/>
                <a:gd name="T74" fmla="*/ 12 w 66"/>
                <a:gd name="T75" fmla="*/ 10 h 73"/>
                <a:gd name="T76" fmla="*/ 17 w 66"/>
                <a:gd name="T77" fmla="*/ 7 h 73"/>
                <a:gd name="T78" fmla="*/ 11 w 66"/>
                <a:gd name="T79" fmla="*/ 13 h 73"/>
                <a:gd name="T80" fmla="*/ 12 w 66"/>
                <a:gd name="T81" fmla="*/ 66 h 73"/>
                <a:gd name="T82" fmla="*/ 17 w 66"/>
                <a:gd name="T83" fmla="*/ 64 h 73"/>
                <a:gd name="T84" fmla="*/ 53 w 66"/>
                <a:gd name="T85" fmla="*/ 66 h 73"/>
                <a:gd name="T86" fmla="*/ 48 w 66"/>
                <a:gd name="T87" fmla="*/ 64 h 73"/>
                <a:gd name="T88" fmla="*/ 53 w 66"/>
                <a:gd name="T89" fmla="*/ 66 h 73"/>
                <a:gd name="T90" fmla="*/ 6 w 66"/>
                <a:gd name="T91" fmla="*/ 37 h 73"/>
                <a:gd name="T92" fmla="*/ 60 w 66"/>
                <a:gd name="T93" fmla="*/ 37 h 73"/>
                <a:gd name="T94" fmla="*/ 64 w 66"/>
                <a:gd name="T95" fmla="*/ 38 h 73"/>
                <a:gd name="T96" fmla="*/ 62 w 66"/>
                <a:gd name="T97" fmla="*/ 37 h 73"/>
                <a:gd name="T98" fmla="*/ 64 w 66"/>
                <a:gd name="T99" fmla="*/ 35 h 73"/>
                <a:gd name="T100" fmla="*/ 33 w 66"/>
                <a:gd name="T101" fmla="*/ 12 h 73"/>
                <a:gd name="T102" fmla="*/ 33 w 66"/>
                <a:gd name="T103" fmla="*/ 61 h 73"/>
                <a:gd name="T104" fmla="*/ 33 w 66"/>
                <a:gd name="T105" fmla="*/ 12 h 73"/>
                <a:gd name="T106" fmla="*/ 10 w 66"/>
                <a:gd name="T107" fmla="*/ 37 h 73"/>
                <a:gd name="T108" fmla="*/ 56 w 66"/>
                <a:gd name="T109" fmla="*/ 37 h 73"/>
                <a:gd name="T110" fmla="*/ 36 w 66"/>
                <a:gd name="T111" fmla="*/ 35 h 73"/>
                <a:gd name="T112" fmla="*/ 49 w 66"/>
                <a:gd name="T113" fmla="*/ 38 h 73"/>
                <a:gd name="T114" fmla="*/ 32 w 66"/>
                <a:gd name="T115" fmla="*/ 40 h 73"/>
                <a:gd name="T116" fmla="*/ 31 w 66"/>
                <a:gd name="T117" fmla="*/ 32 h 73"/>
                <a:gd name="T118" fmla="*/ 34 w 66"/>
                <a:gd name="T119" fmla="*/ 16 h 73"/>
                <a:gd name="T120" fmla="*/ 36 w 66"/>
                <a:gd name="T12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 h="73">
                  <a:moveTo>
                    <a:pt x="39" y="6"/>
                  </a:moveTo>
                  <a:cubicBezTo>
                    <a:pt x="39" y="2"/>
                    <a:pt x="37" y="0"/>
                    <a:pt x="33" y="0"/>
                  </a:cubicBezTo>
                  <a:cubicBezTo>
                    <a:pt x="32" y="0"/>
                    <a:pt x="32" y="0"/>
                    <a:pt x="32" y="0"/>
                  </a:cubicBezTo>
                  <a:cubicBezTo>
                    <a:pt x="29" y="0"/>
                    <a:pt x="26" y="2"/>
                    <a:pt x="26" y="6"/>
                  </a:cubicBezTo>
                  <a:cubicBezTo>
                    <a:pt x="26" y="7"/>
                    <a:pt x="26" y="7"/>
                    <a:pt x="26" y="7"/>
                  </a:cubicBezTo>
                  <a:cubicBezTo>
                    <a:pt x="39" y="7"/>
                    <a:pt x="39" y="7"/>
                    <a:pt x="39" y="7"/>
                  </a:cubicBezTo>
                  <a:lnTo>
                    <a:pt x="39" y="6"/>
                  </a:lnTo>
                  <a:close/>
                  <a:moveTo>
                    <a:pt x="28" y="5"/>
                  </a:moveTo>
                  <a:cubicBezTo>
                    <a:pt x="28" y="3"/>
                    <a:pt x="30" y="1"/>
                    <a:pt x="32" y="1"/>
                  </a:cubicBezTo>
                  <a:cubicBezTo>
                    <a:pt x="33" y="1"/>
                    <a:pt x="33" y="1"/>
                    <a:pt x="33" y="1"/>
                  </a:cubicBezTo>
                  <a:cubicBezTo>
                    <a:pt x="35" y="1"/>
                    <a:pt x="37" y="3"/>
                    <a:pt x="38" y="5"/>
                  </a:cubicBezTo>
                  <a:lnTo>
                    <a:pt x="28" y="5"/>
                  </a:lnTo>
                  <a:close/>
                  <a:moveTo>
                    <a:pt x="62" y="30"/>
                  </a:moveTo>
                  <a:cubicBezTo>
                    <a:pt x="60" y="23"/>
                    <a:pt x="56" y="17"/>
                    <a:pt x="50" y="13"/>
                  </a:cubicBezTo>
                  <a:cubicBezTo>
                    <a:pt x="50" y="12"/>
                    <a:pt x="50" y="12"/>
                    <a:pt x="50" y="12"/>
                  </a:cubicBezTo>
                  <a:cubicBezTo>
                    <a:pt x="55" y="15"/>
                    <a:pt x="55" y="15"/>
                    <a:pt x="55" y="15"/>
                  </a:cubicBezTo>
                  <a:cubicBezTo>
                    <a:pt x="55" y="15"/>
                    <a:pt x="55" y="15"/>
                    <a:pt x="55" y="15"/>
                  </a:cubicBezTo>
                  <a:cubicBezTo>
                    <a:pt x="57" y="13"/>
                    <a:pt x="56" y="10"/>
                    <a:pt x="54" y="8"/>
                  </a:cubicBezTo>
                  <a:cubicBezTo>
                    <a:pt x="51" y="6"/>
                    <a:pt x="51" y="6"/>
                    <a:pt x="51" y="6"/>
                  </a:cubicBezTo>
                  <a:cubicBezTo>
                    <a:pt x="49" y="5"/>
                    <a:pt x="46" y="6"/>
                    <a:pt x="45" y="8"/>
                  </a:cubicBezTo>
                  <a:cubicBezTo>
                    <a:pt x="44" y="8"/>
                    <a:pt x="44" y="8"/>
                    <a:pt x="44" y="8"/>
                  </a:cubicBezTo>
                  <a:cubicBezTo>
                    <a:pt x="49" y="11"/>
                    <a:pt x="49" y="11"/>
                    <a:pt x="49" y="11"/>
                  </a:cubicBezTo>
                  <a:cubicBezTo>
                    <a:pt x="49" y="12"/>
                    <a:pt x="49" y="12"/>
                    <a:pt x="49" y="12"/>
                  </a:cubicBezTo>
                  <a:cubicBezTo>
                    <a:pt x="44" y="9"/>
                    <a:pt x="39" y="7"/>
                    <a:pt x="33" y="7"/>
                  </a:cubicBezTo>
                  <a:cubicBezTo>
                    <a:pt x="27" y="7"/>
                    <a:pt x="21" y="9"/>
                    <a:pt x="17" y="12"/>
                  </a:cubicBezTo>
                  <a:cubicBezTo>
                    <a:pt x="17" y="12"/>
                    <a:pt x="17" y="12"/>
                    <a:pt x="17" y="12"/>
                  </a:cubicBezTo>
                  <a:cubicBezTo>
                    <a:pt x="17" y="11"/>
                    <a:pt x="17" y="11"/>
                    <a:pt x="17" y="11"/>
                  </a:cubicBezTo>
                  <a:cubicBezTo>
                    <a:pt x="21" y="8"/>
                    <a:pt x="21" y="8"/>
                    <a:pt x="21" y="8"/>
                  </a:cubicBezTo>
                  <a:cubicBezTo>
                    <a:pt x="21" y="8"/>
                    <a:pt x="21" y="8"/>
                    <a:pt x="21" y="8"/>
                  </a:cubicBezTo>
                  <a:cubicBezTo>
                    <a:pt x="20" y="6"/>
                    <a:pt x="17" y="5"/>
                    <a:pt x="14" y="6"/>
                  </a:cubicBezTo>
                  <a:cubicBezTo>
                    <a:pt x="11" y="8"/>
                    <a:pt x="11" y="8"/>
                    <a:pt x="11" y="8"/>
                  </a:cubicBezTo>
                  <a:cubicBezTo>
                    <a:pt x="9" y="10"/>
                    <a:pt x="9" y="13"/>
                    <a:pt x="10" y="15"/>
                  </a:cubicBezTo>
                  <a:cubicBezTo>
                    <a:pt x="11" y="15"/>
                    <a:pt x="11" y="15"/>
                    <a:pt x="11" y="15"/>
                  </a:cubicBezTo>
                  <a:cubicBezTo>
                    <a:pt x="15" y="12"/>
                    <a:pt x="15" y="12"/>
                    <a:pt x="15" y="12"/>
                  </a:cubicBezTo>
                  <a:cubicBezTo>
                    <a:pt x="15" y="13"/>
                    <a:pt x="15" y="13"/>
                    <a:pt x="15" y="13"/>
                  </a:cubicBezTo>
                  <a:cubicBezTo>
                    <a:pt x="15" y="13"/>
                    <a:pt x="15" y="13"/>
                    <a:pt x="15" y="13"/>
                  </a:cubicBezTo>
                  <a:cubicBezTo>
                    <a:pt x="10" y="17"/>
                    <a:pt x="5" y="23"/>
                    <a:pt x="4" y="30"/>
                  </a:cubicBezTo>
                  <a:cubicBezTo>
                    <a:pt x="2" y="31"/>
                    <a:pt x="0" y="33"/>
                    <a:pt x="0" y="35"/>
                  </a:cubicBezTo>
                  <a:cubicBezTo>
                    <a:pt x="0" y="38"/>
                    <a:pt x="0" y="38"/>
                    <a:pt x="0" y="38"/>
                  </a:cubicBezTo>
                  <a:cubicBezTo>
                    <a:pt x="0" y="41"/>
                    <a:pt x="2" y="43"/>
                    <a:pt x="4" y="43"/>
                  </a:cubicBezTo>
                  <a:cubicBezTo>
                    <a:pt x="5" y="50"/>
                    <a:pt x="9" y="56"/>
                    <a:pt x="14" y="60"/>
                  </a:cubicBezTo>
                  <a:cubicBezTo>
                    <a:pt x="14" y="60"/>
                    <a:pt x="14" y="60"/>
                    <a:pt x="14" y="60"/>
                  </a:cubicBezTo>
                  <a:cubicBezTo>
                    <a:pt x="10" y="67"/>
                    <a:pt x="10" y="67"/>
                    <a:pt x="10" y="67"/>
                  </a:cubicBezTo>
                  <a:cubicBezTo>
                    <a:pt x="11" y="68"/>
                    <a:pt x="11" y="68"/>
                    <a:pt x="11" y="68"/>
                  </a:cubicBezTo>
                  <a:cubicBezTo>
                    <a:pt x="9" y="71"/>
                    <a:pt x="9" y="71"/>
                    <a:pt x="9" y="71"/>
                  </a:cubicBezTo>
                  <a:cubicBezTo>
                    <a:pt x="12" y="73"/>
                    <a:pt x="12" y="73"/>
                    <a:pt x="12" y="73"/>
                  </a:cubicBezTo>
                  <a:cubicBezTo>
                    <a:pt x="14" y="70"/>
                    <a:pt x="14" y="70"/>
                    <a:pt x="14" y="70"/>
                  </a:cubicBezTo>
                  <a:cubicBezTo>
                    <a:pt x="15" y="70"/>
                    <a:pt x="15" y="70"/>
                    <a:pt x="15" y="70"/>
                  </a:cubicBezTo>
                  <a:cubicBezTo>
                    <a:pt x="20" y="63"/>
                    <a:pt x="20" y="63"/>
                    <a:pt x="20" y="63"/>
                  </a:cubicBezTo>
                  <a:cubicBezTo>
                    <a:pt x="20" y="63"/>
                    <a:pt x="20" y="63"/>
                    <a:pt x="20" y="63"/>
                  </a:cubicBezTo>
                  <a:cubicBezTo>
                    <a:pt x="24" y="65"/>
                    <a:pt x="28" y="66"/>
                    <a:pt x="33" y="66"/>
                  </a:cubicBezTo>
                  <a:cubicBezTo>
                    <a:pt x="37" y="66"/>
                    <a:pt x="42" y="65"/>
                    <a:pt x="46" y="63"/>
                  </a:cubicBezTo>
                  <a:cubicBezTo>
                    <a:pt x="50" y="70"/>
                    <a:pt x="50" y="70"/>
                    <a:pt x="50" y="70"/>
                  </a:cubicBezTo>
                  <a:cubicBezTo>
                    <a:pt x="52" y="70"/>
                    <a:pt x="52" y="70"/>
                    <a:pt x="52" y="70"/>
                  </a:cubicBezTo>
                  <a:cubicBezTo>
                    <a:pt x="54" y="73"/>
                    <a:pt x="54" y="73"/>
                    <a:pt x="54" y="73"/>
                  </a:cubicBezTo>
                  <a:cubicBezTo>
                    <a:pt x="57" y="71"/>
                    <a:pt x="57" y="71"/>
                    <a:pt x="57" y="71"/>
                  </a:cubicBezTo>
                  <a:cubicBezTo>
                    <a:pt x="55" y="68"/>
                    <a:pt x="55" y="68"/>
                    <a:pt x="55" y="68"/>
                  </a:cubicBezTo>
                  <a:cubicBezTo>
                    <a:pt x="56" y="67"/>
                    <a:pt x="56" y="67"/>
                    <a:pt x="56" y="67"/>
                  </a:cubicBezTo>
                  <a:cubicBezTo>
                    <a:pt x="51" y="60"/>
                    <a:pt x="51" y="60"/>
                    <a:pt x="51" y="60"/>
                  </a:cubicBezTo>
                  <a:cubicBezTo>
                    <a:pt x="57" y="56"/>
                    <a:pt x="60" y="50"/>
                    <a:pt x="62" y="43"/>
                  </a:cubicBezTo>
                  <a:cubicBezTo>
                    <a:pt x="64" y="43"/>
                    <a:pt x="66" y="41"/>
                    <a:pt x="66" y="38"/>
                  </a:cubicBezTo>
                  <a:cubicBezTo>
                    <a:pt x="66" y="35"/>
                    <a:pt x="66" y="35"/>
                    <a:pt x="66" y="35"/>
                  </a:cubicBezTo>
                  <a:cubicBezTo>
                    <a:pt x="66" y="33"/>
                    <a:pt x="64" y="31"/>
                    <a:pt x="62" y="30"/>
                  </a:cubicBezTo>
                  <a:close/>
                  <a:moveTo>
                    <a:pt x="2" y="38"/>
                  </a:moveTo>
                  <a:cubicBezTo>
                    <a:pt x="2" y="35"/>
                    <a:pt x="2" y="35"/>
                    <a:pt x="2" y="35"/>
                  </a:cubicBezTo>
                  <a:cubicBezTo>
                    <a:pt x="2" y="34"/>
                    <a:pt x="2" y="33"/>
                    <a:pt x="3" y="32"/>
                  </a:cubicBezTo>
                  <a:cubicBezTo>
                    <a:pt x="3" y="34"/>
                    <a:pt x="3" y="35"/>
                    <a:pt x="3" y="37"/>
                  </a:cubicBezTo>
                  <a:cubicBezTo>
                    <a:pt x="3" y="38"/>
                    <a:pt x="3" y="40"/>
                    <a:pt x="3" y="41"/>
                  </a:cubicBezTo>
                  <a:cubicBezTo>
                    <a:pt x="2" y="41"/>
                    <a:pt x="2" y="40"/>
                    <a:pt x="2" y="38"/>
                  </a:cubicBezTo>
                  <a:close/>
                  <a:moveTo>
                    <a:pt x="47" y="8"/>
                  </a:moveTo>
                  <a:cubicBezTo>
                    <a:pt x="48" y="7"/>
                    <a:pt x="49" y="7"/>
                    <a:pt x="50" y="8"/>
                  </a:cubicBezTo>
                  <a:cubicBezTo>
                    <a:pt x="53" y="10"/>
                    <a:pt x="53" y="10"/>
                    <a:pt x="53" y="10"/>
                  </a:cubicBezTo>
                  <a:cubicBezTo>
                    <a:pt x="54" y="10"/>
                    <a:pt x="55" y="12"/>
                    <a:pt x="54" y="13"/>
                  </a:cubicBezTo>
                  <a:lnTo>
                    <a:pt x="47" y="8"/>
                  </a:lnTo>
                  <a:close/>
                  <a:moveTo>
                    <a:pt x="11" y="13"/>
                  </a:moveTo>
                  <a:cubicBezTo>
                    <a:pt x="11" y="12"/>
                    <a:pt x="11" y="10"/>
                    <a:pt x="12" y="10"/>
                  </a:cubicBezTo>
                  <a:cubicBezTo>
                    <a:pt x="15" y="8"/>
                    <a:pt x="15" y="8"/>
                    <a:pt x="15" y="8"/>
                  </a:cubicBezTo>
                  <a:cubicBezTo>
                    <a:pt x="16" y="7"/>
                    <a:pt x="16" y="7"/>
                    <a:pt x="17" y="7"/>
                  </a:cubicBezTo>
                  <a:cubicBezTo>
                    <a:pt x="18" y="7"/>
                    <a:pt x="18" y="8"/>
                    <a:pt x="19" y="8"/>
                  </a:cubicBezTo>
                  <a:lnTo>
                    <a:pt x="11" y="13"/>
                  </a:lnTo>
                  <a:close/>
                  <a:moveTo>
                    <a:pt x="15" y="68"/>
                  </a:moveTo>
                  <a:cubicBezTo>
                    <a:pt x="12" y="66"/>
                    <a:pt x="12" y="66"/>
                    <a:pt x="12" y="66"/>
                  </a:cubicBezTo>
                  <a:cubicBezTo>
                    <a:pt x="15" y="62"/>
                    <a:pt x="15" y="62"/>
                    <a:pt x="15" y="62"/>
                  </a:cubicBezTo>
                  <a:cubicBezTo>
                    <a:pt x="17" y="64"/>
                    <a:pt x="17" y="64"/>
                    <a:pt x="17" y="64"/>
                  </a:cubicBezTo>
                  <a:lnTo>
                    <a:pt x="15" y="68"/>
                  </a:lnTo>
                  <a:close/>
                  <a:moveTo>
                    <a:pt x="53" y="66"/>
                  </a:moveTo>
                  <a:cubicBezTo>
                    <a:pt x="51" y="68"/>
                    <a:pt x="51" y="68"/>
                    <a:pt x="51" y="68"/>
                  </a:cubicBezTo>
                  <a:cubicBezTo>
                    <a:pt x="48" y="64"/>
                    <a:pt x="48" y="64"/>
                    <a:pt x="48" y="64"/>
                  </a:cubicBezTo>
                  <a:cubicBezTo>
                    <a:pt x="50" y="62"/>
                    <a:pt x="50" y="62"/>
                    <a:pt x="50" y="62"/>
                  </a:cubicBezTo>
                  <a:lnTo>
                    <a:pt x="53" y="66"/>
                  </a:lnTo>
                  <a:close/>
                  <a:moveTo>
                    <a:pt x="33" y="64"/>
                  </a:moveTo>
                  <a:cubicBezTo>
                    <a:pt x="18" y="64"/>
                    <a:pt x="6" y="52"/>
                    <a:pt x="6" y="37"/>
                  </a:cubicBezTo>
                  <a:cubicBezTo>
                    <a:pt x="6" y="22"/>
                    <a:pt x="18" y="10"/>
                    <a:pt x="33" y="10"/>
                  </a:cubicBezTo>
                  <a:cubicBezTo>
                    <a:pt x="48" y="10"/>
                    <a:pt x="60" y="22"/>
                    <a:pt x="60" y="37"/>
                  </a:cubicBezTo>
                  <a:cubicBezTo>
                    <a:pt x="60" y="52"/>
                    <a:pt x="48" y="64"/>
                    <a:pt x="33" y="64"/>
                  </a:cubicBezTo>
                  <a:close/>
                  <a:moveTo>
                    <a:pt x="64" y="38"/>
                  </a:moveTo>
                  <a:cubicBezTo>
                    <a:pt x="64" y="40"/>
                    <a:pt x="63" y="41"/>
                    <a:pt x="62" y="41"/>
                  </a:cubicBezTo>
                  <a:cubicBezTo>
                    <a:pt x="62" y="40"/>
                    <a:pt x="62" y="38"/>
                    <a:pt x="62" y="37"/>
                  </a:cubicBezTo>
                  <a:cubicBezTo>
                    <a:pt x="62" y="35"/>
                    <a:pt x="62" y="34"/>
                    <a:pt x="62" y="32"/>
                  </a:cubicBezTo>
                  <a:cubicBezTo>
                    <a:pt x="63" y="33"/>
                    <a:pt x="64" y="34"/>
                    <a:pt x="64" y="35"/>
                  </a:cubicBezTo>
                  <a:lnTo>
                    <a:pt x="64" y="38"/>
                  </a:lnTo>
                  <a:close/>
                  <a:moveTo>
                    <a:pt x="33" y="12"/>
                  </a:moveTo>
                  <a:cubicBezTo>
                    <a:pt x="19" y="12"/>
                    <a:pt x="8" y="23"/>
                    <a:pt x="8" y="37"/>
                  </a:cubicBezTo>
                  <a:cubicBezTo>
                    <a:pt x="8" y="50"/>
                    <a:pt x="19" y="61"/>
                    <a:pt x="33" y="61"/>
                  </a:cubicBezTo>
                  <a:cubicBezTo>
                    <a:pt x="46" y="61"/>
                    <a:pt x="57" y="50"/>
                    <a:pt x="57" y="37"/>
                  </a:cubicBezTo>
                  <a:cubicBezTo>
                    <a:pt x="57" y="23"/>
                    <a:pt x="46" y="12"/>
                    <a:pt x="33" y="12"/>
                  </a:cubicBezTo>
                  <a:close/>
                  <a:moveTo>
                    <a:pt x="33" y="60"/>
                  </a:moveTo>
                  <a:cubicBezTo>
                    <a:pt x="20" y="60"/>
                    <a:pt x="10" y="49"/>
                    <a:pt x="10" y="37"/>
                  </a:cubicBezTo>
                  <a:cubicBezTo>
                    <a:pt x="10" y="24"/>
                    <a:pt x="20" y="14"/>
                    <a:pt x="33" y="14"/>
                  </a:cubicBezTo>
                  <a:cubicBezTo>
                    <a:pt x="45" y="14"/>
                    <a:pt x="56" y="24"/>
                    <a:pt x="56" y="37"/>
                  </a:cubicBezTo>
                  <a:cubicBezTo>
                    <a:pt x="56" y="49"/>
                    <a:pt x="45" y="60"/>
                    <a:pt x="33" y="60"/>
                  </a:cubicBezTo>
                  <a:close/>
                  <a:moveTo>
                    <a:pt x="36" y="35"/>
                  </a:moveTo>
                  <a:cubicBezTo>
                    <a:pt x="49" y="35"/>
                    <a:pt x="49" y="35"/>
                    <a:pt x="49" y="35"/>
                  </a:cubicBezTo>
                  <a:cubicBezTo>
                    <a:pt x="49" y="38"/>
                    <a:pt x="49" y="38"/>
                    <a:pt x="49" y="38"/>
                  </a:cubicBezTo>
                  <a:cubicBezTo>
                    <a:pt x="36" y="38"/>
                    <a:pt x="36" y="38"/>
                    <a:pt x="36" y="38"/>
                  </a:cubicBezTo>
                  <a:cubicBezTo>
                    <a:pt x="35" y="40"/>
                    <a:pt x="34" y="40"/>
                    <a:pt x="32" y="40"/>
                  </a:cubicBezTo>
                  <a:cubicBezTo>
                    <a:pt x="30" y="40"/>
                    <a:pt x="28" y="39"/>
                    <a:pt x="28" y="36"/>
                  </a:cubicBezTo>
                  <a:cubicBezTo>
                    <a:pt x="28" y="34"/>
                    <a:pt x="29" y="33"/>
                    <a:pt x="31" y="32"/>
                  </a:cubicBezTo>
                  <a:cubicBezTo>
                    <a:pt x="31" y="16"/>
                    <a:pt x="31" y="16"/>
                    <a:pt x="31" y="16"/>
                  </a:cubicBezTo>
                  <a:cubicBezTo>
                    <a:pt x="34" y="16"/>
                    <a:pt x="34" y="16"/>
                    <a:pt x="34" y="16"/>
                  </a:cubicBezTo>
                  <a:cubicBezTo>
                    <a:pt x="34" y="32"/>
                    <a:pt x="34" y="32"/>
                    <a:pt x="34" y="32"/>
                  </a:cubicBezTo>
                  <a:cubicBezTo>
                    <a:pt x="35" y="33"/>
                    <a:pt x="36" y="34"/>
                    <a:pt x="36" y="3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1" name="Freeform 22"/>
            <p:cNvSpPr>
              <a:spLocks noEditPoints="1"/>
            </p:cNvSpPr>
            <p:nvPr/>
          </p:nvSpPr>
          <p:spPr bwMode="auto">
            <a:xfrm>
              <a:off x="3752290" y="3398908"/>
              <a:ext cx="332018" cy="387354"/>
            </a:xfrm>
            <a:custGeom>
              <a:avLst/>
              <a:gdLst>
                <a:gd name="T0" fmla="*/ 18 w 58"/>
                <a:gd name="T1" fmla="*/ 37 h 68"/>
                <a:gd name="T2" fmla="*/ 17 w 58"/>
                <a:gd name="T3" fmla="*/ 31 h 68"/>
                <a:gd name="T4" fmla="*/ 40 w 58"/>
                <a:gd name="T5" fmla="*/ 16 h 68"/>
                <a:gd name="T6" fmla="*/ 17 w 58"/>
                <a:gd name="T7" fmla="*/ 30 h 68"/>
                <a:gd name="T8" fmla="*/ 44 w 58"/>
                <a:gd name="T9" fmla="*/ 18 h 68"/>
                <a:gd name="T10" fmla="*/ 17 w 58"/>
                <a:gd name="T11" fmla="*/ 23 h 68"/>
                <a:gd name="T12" fmla="*/ 30 w 58"/>
                <a:gd name="T13" fmla="*/ 16 h 68"/>
                <a:gd name="T14" fmla="*/ 14 w 58"/>
                <a:gd name="T15" fmla="*/ 21 h 68"/>
                <a:gd name="T16" fmla="*/ 34 w 58"/>
                <a:gd name="T17" fmla="*/ 66 h 68"/>
                <a:gd name="T18" fmla="*/ 28 w 58"/>
                <a:gd name="T19" fmla="*/ 68 h 68"/>
                <a:gd name="T20" fmla="*/ 20 w 58"/>
                <a:gd name="T21" fmla="*/ 62 h 68"/>
                <a:gd name="T22" fmla="*/ 23 w 58"/>
                <a:gd name="T23" fmla="*/ 50 h 68"/>
                <a:gd name="T24" fmla="*/ 17 w 58"/>
                <a:gd name="T25" fmla="*/ 44 h 68"/>
                <a:gd name="T26" fmla="*/ 40 w 58"/>
                <a:gd name="T27" fmla="*/ 30 h 68"/>
                <a:gd name="T28" fmla="*/ 25 w 58"/>
                <a:gd name="T29" fmla="*/ 41 h 68"/>
                <a:gd name="T30" fmla="*/ 29 w 58"/>
                <a:gd name="T31" fmla="*/ 50 h 68"/>
                <a:gd name="T32" fmla="*/ 40 w 58"/>
                <a:gd name="T33" fmla="*/ 39 h 68"/>
                <a:gd name="T34" fmla="*/ 35 w 58"/>
                <a:gd name="T35" fmla="*/ 50 h 68"/>
                <a:gd name="T36" fmla="*/ 34 w 58"/>
                <a:gd name="T37" fmla="*/ 52 h 68"/>
                <a:gd name="T38" fmla="*/ 33 w 58"/>
                <a:gd name="T39" fmla="*/ 52 h 68"/>
                <a:gd name="T40" fmla="*/ 28 w 58"/>
                <a:gd name="T41" fmla="*/ 52 h 68"/>
                <a:gd name="T42" fmla="*/ 22 w 58"/>
                <a:gd name="T43" fmla="*/ 54 h 68"/>
                <a:gd name="T44" fmla="*/ 25 w 58"/>
                <a:gd name="T45" fmla="*/ 64 h 68"/>
                <a:gd name="T46" fmla="*/ 36 w 58"/>
                <a:gd name="T47" fmla="*/ 62 h 68"/>
                <a:gd name="T48" fmla="*/ 39 w 58"/>
                <a:gd name="T49" fmla="*/ 9 h 68"/>
                <a:gd name="T50" fmla="*/ 41 w 58"/>
                <a:gd name="T51" fmla="*/ 10 h 68"/>
                <a:gd name="T52" fmla="*/ 42 w 58"/>
                <a:gd name="T53" fmla="*/ 4 h 68"/>
                <a:gd name="T54" fmla="*/ 15 w 58"/>
                <a:gd name="T55" fmla="*/ 54 h 68"/>
                <a:gd name="T56" fmla="*/ 19 w 58"/>
                <a:gd name="T57" fmla="*/ 49 h 68"/>
                <a:gd name="T58" fmla="*/ 48 w 58"/>
                <a:gd name="T59" fmla="*/ 19 h 68"/>
                <a:gd name="T60" fmla="*/ 54 w 58"/>
                <a:gd name="T61" fmla="*/ 14 h 68"/>
                <a:gd name="T62" fmla="*/ 47 w 58"/>
                <a:gd name="T63" fmla="*/ 18 h 68"/>
                <a:gd name="T64" fmla="*/ 4 w 58"/>
                <a:gd name="T65" fmla="*/ 42 h 68"/>
                <a:gd name="T66" fmla="*/ 5 w 58"/>
                <a:gd name="T67" fmla="*/ 44 h 68"/>
                <a:gd name="T68" fmla="*/ 9 w 58"/>
                <a:gd name="T69" fmla="*/ 39 h 68"/>
                <a:gd name="T70" fmla="*/ 50 w 58"/>
                <a:gd name="T71" fmla="*/ 29 h 68"/>
                <a:gd name="T72" fmla="*/ 58 w 58"/>
                <a:gd name="T73" fmla="*/ 29 h 68"/>
                <a:gd name="T74" fmla="*/ 7 w 58"/>
                <a:gd name="T75" fmla="*/ 28 h 68"/>
                <a:gd name="T76" fmla="*/ 1 w 58"/>
                <a:gd name="T77" fmla="*/ 30 h 68"/>
                <a:gd name="T78" fmla="*/ 49 w 58"/>
                <a:gd name="T79" fmla="*/ 39 h 68"/>
                <a:gd name="T80" fmla="*/ 53 w 58"/>
                <a:gd name="T81" fmla="*/ 44 h 68"/>
                <a:gd name="T82" fmla="*/ 54 w 58"/>
                <a:gd name="T83" fmla="*/ 42 h 68"/>
                <a:gd name="T84" fmla="*/ 4 w 58"/>
                <a:gd name="T85" fmla="*/ 14 h 68"/>
                <a:gd name="T86" fmla="*/ 10 w 58"/>
                <a:gd name="T87" fmla="*/ 19 h 68"/>
                <a:gd name="T88" fmla="*/ 5 w 58"/>
                <a:gd name="T89" fmla="*/ 14 h 68"/>
                <a:gd name="T90" fmla="*/ 39 w 58"/>
                <a:gd name="T91" fmla="*/ 49 h 68"/>
                <a:gd name="T92" fmla="*/ 44 w 58"/>
                <a:gd name="T93" fmla="*/ 54 h 68"/>
                <a:gd name="T94" fmla="*/ 17 w 58"/>
                <a:gd name="T95" fmla="*/ 10 h 68"/>
                <a:gd name="T96" fmla="*/ 19 w 58"/>
                <a:gd name="T97" fmla="*/ 9 h 68"/>
                <a:gd name="T98" fmla="*/ 14 w 58"/>
                <a:gd name="T99" fmla="*/ 5 h 68"/>
                <a:gd name="T100" fmla="*/ 30 w 58"/>
                <a:gd name="T101" fmla="*/ 7 h 68"/>
                <a:gd name="T102" fmla="*/ 28 w 58"/>
                <a:gd name="T103"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8">
                  <a:moveTo>
                    <a:pt x="44" y="25"/>
                  </a:moveTo>
                  <a:cubicBezTo>
                    <a:pt x="44" y="26"/>
                    <a:pt x="42" y="28"/>
                    <a:pt x="41" y="28"/>
                  </a:cubicBezTo>
                  <a:cubicBezTo>
                    <a:pt x="18" y="37"/>
                    <a:pt x="18" y="37"/>
                    <a:pt x="18" y="37"/>
                  </a:cubicBezTo>
                  <a:cubicBezTo>
                    <a:pt x="18" y="37"/>
                    <a:pt x="17" y="37"/>
                    <a:pt x="17" y="37"/>
                  </a:cubicBezTo>
                  <a:cubicBezTo>
                    <a:pt x="15" y="37"/>
                    <a:pt x="14" y="36"/>
                    <a:pt x="14" y="35"/>
                  </a:cubicBezTo>
                  <a:cubicBezTo>
                    <a:pt x="14" y="33"/>
                    <a:pt x="16" y="32"/>
                    <a:pt x="17" y="31"/>
                  </a:cubicBezTo>
                  <a:cubicBezTo>
                    <a:pt x="40" y="23"/>
                    <a:pt x="40" y="23"/>
                    <a:pt x="40" y="23"/>
                  </a:cubicBezTo>
                  <a:cubicBezTo>
                    <a:pt x="42" y="22"/>
                    <a:pt x="44" y="23"/>
                    <a:pt x="44" y="25"/>
                  </a:cubicBezTo>
                  <a:close/>
                  <a:moveTo>
                    <a:pt x="40" y="16"/>
                  </a:moveTo>
                  <a:cubicBezTo>
                    <a:pt x="17" y="24"/>
                    <a:pt x="17" y="24"/>
                    <a:pt x="17" y="24"/>
                  </a:cubicBezTo>
                  <a:cubicBezTo>
                    <a:pt x="16" y="25"/>
                    <a:pt x="14" y="26"/>
                    <a:pt x="14" y="28"/>
                  </a:cubicBezTo>
                  <a:cubicBezTo>
                    <a:pt x="14" y="29"/>
                    <a:pt x="15" y="30"/>
                    <a:pt x="17" y="30"/>
                  </a:cubicBezTo>
                  <a:cubicBezTo>
                    <a:pt x="17" y="30"/>
                    <a:pt x="18" y="30"/>
                    <a:pt x="18" y="30"/>
                  </a:cubicBezTo>
                  <a:cubicBezTo>
                    <a:pt x="41" y="21"/>
                    <a:pt x="41" y="21"/>
                    <a:pt x="41" y="21"/>
                  </a:cubicBezTo>
                  <a:cubicBezTo>
                    <a:pt x="42" y="21"/>
                    <a:pt x="44" y="19"/>
                    <a:pt x="44" y="18"/>
                  </a:cubicBezTo>
                  <a:cubicBezTo>
                    <a:pt x="44" y="16"/>
                    <a:pt x="42" y="15"/>
                    <a:pt x="40" y="16"/>
                  </a:cubicBezTo>
                  <a:close/>
                  <a:moveTo>
                    <a:pt x="14" y="21"/>
                  </a:moveTo>
                  <a:cubicBezTo>
                    <a:pt x="14" y="22"/>
                    <a:pt x="15" y="23"/>
                    <a:pt x="17" y="23"/>
                  </a:cubicBezTo>
                  <a:cubicBezTo>
                    <a:pt x="17" y="23"/>
                    <a:pt x="18" y="23"/>
                    <a:pt x="18" y="23"/>
                  </a:cubicBezTo>
                  <a:cubicBezTo>
                    <a:pt x="27" y="19"/>
                    <a:pt x="27" y="19"/>
                    <a:pt x="27" y="19"/>
                  </a:cubicBezTo>
                  <a:cubicBezTo>
                    <a:pt x="29" y="19"/>
                    <a:pt x="30" y="17"/>
                    <a:pt x="30" y="16"/>
                  </a:cubicBezTo>
                  <a:cubicBezTo>
                    <a:pt x="30" y="14"/>
                    <a:pt x="28" y="13"/>
                    <a:pt x="26" y="14"/>
                  </a:cubicBezTo>
                  <a:cubicBezTo>
                    <a:pt x="17" y="17"/>
                    <a:pt x="17" y="17"/>
                    <a:pt x="17" y="17"/>
                  </a:cubicBezTo>
                  <a:cubicBezTo>
                    <a:pt x="16" y="18"/>
                    <a:pt x="14" y="19"/>
                    <a:pt x="14" y="21"/>
                  </a:cubicBezTo>
                  <a:close/>
                  <a:moveTo>
                    <a:pt x="38" y="54"/>
                  </a:moveTo>
                  <a:cubicBezTo>
                    <a:pt x="38" y="62"/>
                    <a:pt x="38" y="62"/>
                    <a:pt x="38" y="62"/>
                  </a:cubicBezTo>
                  <a:cubicBezTo>
                    <a:pt x="38" y="64"/>
                    <a:pt x="36" y="66"/>
                    <a:pt x="34" y="66"/>
                  </a:cubicBezTo>
                  <a:cubicBezTo>
                    <a:pt x="33" y="66"/>
                    <a:pt x="33" y="66"/>
                    <a:pt x="33" y="66"/>
                  </a:cubicBezTo>
                  <a:cubicBezTo>
                    <a:pt x="33" y="67"/>
                    <a:pt x="32" y="68"/>
                    <a:pt x="30" y="68"/>
                  </a:cubicBezTo>
                  <a:cubicBezTo>
                    <a:pt x="28" y="68"/>
                    <a:pt x="28" y="68"/>
                    <a:pt x="28" y="68"/>
                  </a:cubicBezTo>
                  <a:cubicBezTo>
                    <a:pt x="26" y="68"/>
                    <a:pt x="25" y="67"/>
                    <a:pt x="25" y="66"/>
                  </a:cubicBezTo>
                  <a:cubicBezTo>
                    <a:pt x="24" y="66"/>
                    <a:pt x="24" y="66"/>
                    <a:pt x="24" y="66"/>
                  </a:cubicBezTo>
                  <a:cubicBezTo>
                    <a:pt x="22" y="66"/>
                    <a:pt x="20" y="64"/>
                    <a:pt x="20" y="62"/>
                  </a:cubicBezTo>
                  <a:cubicBezTo>
                    <a:pt x="20" y="54"/>
                    <a:pt x="20" y="54"/>
                    <a:pt x="20" y="54"/>
                  </a:cubicBezTo>
                  <a:cubicBezTo>
                    <a:pt x="20" y="52"/>
                    <a:pt x="22" y="51"/>
                    <a:pt x="23" y="50"/>
                  </a:cubicBezTo>
                  <a:cubicBezTo>
                    <a:pt x="23" y="50"/>
                    <a:pt x="23" y="50"/>
                    <a:pt x="23" y="50"/>
                  </a:cubicBezTo>
                  <a:cubicBezTo>
                    <a:pt x="23" y="47"/>
                    <a:pt x="21" y="44"/>
                    <a:pt x="20" y="43"/>
                  </a:cubicBezTo>
                  <a:cubicBezTo>
                    <a:pt x="18" y="44"/>
                    <a:pt x="18" y="44"/>
                    <a:pt x="18" y="44"/>
                  </a:cubicBezTo>
                  <a:cubicBezTo>
                    <a:pt x="18" y="44"/>
                    <a:pt x="17" y="44"/>
                    <a:pt x="17" y="44"/>
                  </a:cubicBezTo>
                  <a:cubicBezTo>
                    <a:pt x="15" y="44"/>
                    <a:pt x="14" y="43"/>
                    <a:pt x="14" y="42"/>
                  </a:cubicBezTo>
                  <a:cubicBezTo>
                    <a:pt x="14" y="40"/>
                    <a:pt x="16" y="39"/>
                    <a:pt x="17" y="38"/>
                  </a:cubicBezTo>
                  <a:cubicBezTo>
                    <a:pt x="40" y="30"/>
                    <a:pt x="40" y="30"/>
                    <a:pt x="40" y="30"/>
                  </a:cubicBezTo>
                  <a:cubicBezTo>
                    <a:pt x="42" y="29"/>
                    <a:pt x="44" y="30"/>
                    <a:pt x="44" y="32"/>
                  </a:cubicBezTo>
                  <a:cubicBezTo>
                    <a:pt x="44" y="33"/>
                    <a:pt x="42" y="35"/>
                    <a:pt x="41" y="36"/>
                  </a:cubicBezTo>
                  <a:cubicBezTo>
                    <a:pt x="25" y="41"/>
                    <a:pt x="25" y="41"/>
                    <a:pt x="25" y="41"/>
                  </a:cubicBezTo>
                  <a:cubicBezTo>
                    <a:pt x="27" y="43"/>
                    <a:pt x="29" y="46"/>
                    <a:pt x="29" y="50"/>
                  </a:cubicBezTo>
                  <a:cubicBezTo>
                    <a:pt x="29" y="50"/>
                    <a:pt x="29" y="50"/>
                    <a:pt x="29" y="50"/>
                  </a:cubicBezTo>
                  <a:cubicBezTo>
                    <a:pt x="29" y="50"/>
                    <a:pt x="29" y="50"/>
                    <a:pt x="29" y="50"/>
                  </a:cubicBezTo>
                  <a:cubicBezTo>
                    <a:pt x="29" y="50"/>
                    <a:pt x="29" y="50"/>
                    <a:pt x="29" y="50"/>
                  </a:cubicBezTo>
                  <a:cubicBezTo>
                    <a:pt x="29" y="43"/>
                    <a:pt x="36" y="38"/>
                    <a:pt x="37" y="38"/>
                  </a:cubicBezTo>
                  <a:cubicBezTo>
                    <a:pt x="38" y="37"/>
                    <a:pt x="39" y="38"/>
                    <a:pt x="40" y="39"/>
                  </a:cubicBezTo>
                  <a:cubicBezTo>
                    <a:pt x="41" y="40"/>
                    <a:pt x="41" y="42"/>
                    <a:pt x="39" y="43"/>
                  </a:cubicBezTo>
                  <a:cubicBezTo>
                    <a:pt x="39" y="43"/>
                    <a:pt x="35" y="46"/>
                    <a:pt x="35" y="50"/>
                  </a:cubicBezTo>
                  <a:cubicBezTo>
                    <a:pt x="35" y="50"/>
                    <a:pt x="35" y="50"/>
                    <a:pt x="35" y="50"/>
                  </a:cubicBezTo>
                  <a:cubicBezTo>
                    <a:pt x="36" y="51"/>
                    <a:pt x="38" y="52"/>
                    <a:pt x="38" y="54"/>
                  </a:cubicBezTo>
                  <a:close/>
                  <a:moveTo>
                    <a:pt x="36" y="54"/>
                  </a:moveTo>
                  <a:cubicBezTo>
                    <a:pt x="36" y="53"/>
                    <a:pt x="35" y="52"/>
                    <a:pt x="34" y="52"/>
                  </a:cubicBezTo>
                  <a:cubicBezTo>
                    <a:pt x="34" y="52"/>
                    <a:pt x="34" y="52"/>
                    <a:pt x="34" y="52"/>
                  </a:cubicBezTo>
                  <a:cubicBezTo>
                    <a:pt x="34" y="52"/>
                    <a:pt x="34" y="52"/>
                    <a:pt x="34" y="52"/>
                  </a:cubicBezTo>
                  <a:cubicBezTo>
                    <a:pt x="34" y="52"/>
                    <a:pt x="34" y="52"/>
                    <a:pt x="33" y="52"/>
                  </a:cubicBezTo>
                  <a:cubicBezTo>
                    <a:pt x="33" y="52"/>
                    <a:pt x="33" y="52"/>
                    <a:pt x="33" y="52"/>
                  </a:cubicBezTo>
                  <a:cubicBezTo>
                    <a:pt x="30" y="52"/>
                    <a:pt x="30" y="52"/>
                    <a:pt x="30" y="52"/>
                  </a:cubicBezTo>
                  <a:cubicBezTo>
                    <a:pt x="28" y="52"/>
                    <a:pt x="28" y="52"/>
                    <a:pt x="28" y="52"/>
                  </a:cubicBezTo>
                  <a:cubicBezTo>
                    <a:pt x="24" y="52"/>
                    <a:pt x="24" y="52"/>
                    <a:pt x="24" y="52"/>
                  </a:cubicBezTo>
                  <a:cubicBezTo>
                    <a:pt x="24" y="52"/>
                    <a:pt x="24" y="52"/>
                    <a:pt x="24" y="52"/>
                  </a:cubicBezTo>
                  <a:cubicBezTo>
                    <a:pt x="23" y="52"/>
                    <a:pt x="22" y="53"/>
                    <a:pt x="22" y="54"/>
                  </a:cubicBezTo>
                  <a:cubicBezTo>
                    <a:pt x="22" y="62"/>
                    <a:pt x="22" y="62"/>
                    <a:pt x="22" y="62"/>
                  </a:cubicBezTo>
                  <a:cubicBezTo>
                    <a:pt x="22" y="63"/>
                    <a:pt x="23" y="64"/>
                    <a:pt x="24" y="64"/>
                  </a:cubicBezTo>
                  <a:cubicBezTo>
                    <a:pt x="25" y="64"/>
                    <a:pt x="25" y="64"/>
                    <a:pt x="25" y="64"/>
                  </a:cubicBezTo>
                  <a:cubicBezTo>
                    <a:pt x="33" y="64"/>
                    <a:pt x="33" y="64"/>
                    <a:pt x="33" y="64"/>
                  </a:cubicBezTo>
                  <a:cubicBezTo>
                    <a:pt x="34" y="64"/>
                    <a:pt x="34" y="64"/>
                    <a:pt x="34" y="64"/>
                  </a:cubicBezTo>
                  <a:cubicBezTo>
                    <a:pt x="35" y="64"/>
                    <a:pt x="36" y="63"/>
                    <a:pt x="36" y="62"/>
                  </a:cubicBezTo>
                  <a:lnTo>
                    <a:pt x="36" y="54"/>
                  </a:lnTo>
                  <a:close/>
                  <a:moveTo>
                    <a:pt x="42" y="4"/>
                  </a:moveTo>
                  <a:cubicBezTo>
                    <a:pt x="39" y="9"/>
                    <a:pt x="39" y="9"/>
                    <a:pt x="39" y="9"/>
                  </a:cubicBezTo>
                  <a:cubicBezTo>
                    <a:pt x="39" y="10"/>
                    <a:pt x="39" y="10"/>
                    <a:pt x="40" y="11"/>
                  </a:cubicBezTo>
                  <a:cubicBezTo>
                    <a:pt x="40" y="11"/>
                    <a:pt x="40" y="11"/>
                    <a:pt x="40" y="11"/>
                  </a:cubicBezTo>
                  <a:cubicBezTo>
                    <a:pt x="40" y="11"/>
                    <a:pt x="41" y="11"/>
                    <a:pt x="41" y="10"/>
                  </a:cubicBezTo>
                  <a:cubicBezTo>
                    <a:pt x="44" y="5"/>
                    <a:pt x="44" y="5"/>
                    <a:pt x="44" y="5"/>
                  </a:cubicBezTo>
                  <a:cubicBezTo>
                    <a:pt x="44" y="5"/>
                    <a:pt x="44" y="4"/>
                    <a:pt x="44" y="4"/>
                  </a:cubicBezTo>
                  <a:cubicBezTo>
                    <a:pt x="43" y="4"/>
                    <a:pt x="42" y="4"/>
                    <a:pt x="42" y="4"/>
                  </a:cubicBezTo>
                  <a:close/>
                  <a:moveTo>
                    <a:pt x="17" y="48"/>
                  </a:moveTo>
                  <a:cubicBezTo>
                    <a:pt x="14" y="53"/>
                    <a:pt x="14" y="53"/>
                    <a:pt x="14" y="53"/>
                  </a:cubicBezTo>
                  <a:cubicBezTo>
                    <a:pt x="14" y="53"/>
                    <a:pt x="14" y="54"/>
                    <a:pt x="15" y="54"/>
                  </a:cubicBezTo>
                  <a:cubicBezTo>
                    <a:pt x="15" y="54"/>
                    <a:pt x="15" y="54"/>
                    <a:pt x="15" y="54"/>
                  </a:cubicBezTo>
                  <a:cubicBezTo>
                    <a:pt x="15" y="54"/>
                    <a:pt x="16" y="54"/>
                    <a:pt x="16" y="54"/>
                  </a:cubicBezTo>
                  <a:cubicBezTo>
                    <a:pt x="19" y="49"/>
                    <a:pt x="19" y="49"/>
                    <a:pt x="19" y="49"/>
                  </a:cubicBezTo>
                  <a:cubicBezTo>
                    <a:pt x="19" y="48"/>
                    <a:pt x="19" y="47"/>
                    <a:pt x="18" y="47"/>
                  </a:cubicBezTo>
                  <a:cubicBezTo>
                    <a:pt x="18" y="47"/>
                    <a:pt x="17" y="47"/>
                    <a:pt x="17" y="48"/>
                  </a:cubicBezTo>
                  <a:close/>
                  <a:moveTo>
                    <a:pt x="48" y="19"/>
                  </a:moveTo>
                  <a:cubicBezTo>
                    <a:pt x="48" y="19"/>
                    <a:pt x="48" y="19"/>
                    <a:pt x="49" y="19"/>
                  </a:cubicBezTo>
                  <a:cubicBezTo>
                    <a:pt x="54" y="16"/>
                    <a:pt x="54" y="16"/>
                    <a:pt x="54" y="16"/>
                  </a:cubicBezTo>
                  <a:cubicBezTo>
                    <a:pt x="54" y="16"/>
                    <a:pt x="54" y="15"/>
                    <a:pt x="54" y="14"/>
                  </a:cubicBezTo>
                  <a:cubicBezTo>
                    <a:pt x="54" y="14"/>
                    <a:pt x="53" y="14"/>
                    <a:pt x="53" y="14"/>
                  </a:cubicBezTo>
                  <a:cubicBezTo>
                    <a:pt x="48" y="17"/>
                    <a:pt x="48" y="17"/>
                    <a:pt x="48" y="17"/>
                  </a:cubicBezTo>
                  <a:cubicBezTo>
                    <a:pt x="47" y="17"/>
                    <a:pt x="47" y="18"/>
                    <a:pt x="47" y="18"/>
                  </a:cubicBezTo>
                  <a:cubicBezTo>
                    <a:pt x="47" y="19"/>
                    <a:pt x="48" y="19"/>
                    <a:pt x="48" y="19"/>
                  </a:cubicBezTo>
                  <a:close/>
                  <a:moveTo>
                    <a:pt x="9" y="39"/>
                  </a:moveTo>
                  <a:cubicBezTo>
                    <a:pt x="4" y="42"/>
                    <a:pt x="4" y="42"/>
                    <a:pt x="4" y="42"/>
                  </a:cubicBezTo>
                  <a:cubicBezTo>
                    <a:pt x="4" y="42"/>
                    <a:pt x="4" y="43"/>
                    <a:pt x="4" y="43"/>
                  </a:cubicBezTo>
                  <a:cubicBezTo>
                    <a:pt x="4" y="44"/>
                    <a:pt x="4" y="44"/>
                    <a:pt x="5" y="44"/>
                  </a:cubicBezTo>
                  <a:cubicBezTo>
                    <a:pt x="5" y="44"/>
                    <a:pt x="5" y="44"/>
                    <a:pt x="5" y="44"/>
                  </a:cubicBezTo>
                  <a:cubicBezTo>
                    <a:pt x="10" y="41"/>
                    <a:pt x="10" y="41"/>
                    <a:pt x="10" y="41"/>
                  </a:cubicBezTo>
                  <a:cubicBezTo>
                    <a:pt x="11" y="41"/>
                    <a:pt x="11" y="40"/>
                    <a:pt x="11" y="40"/>
                  </a:cubicBezTo>
                  <a:cubicBezTo>
                    <a:pt x="10" y="39"/>
                    <a:pt x="10" y="39"/>
                    <a:pt x="9" y="39"/>
                  </a:cubicBezTo>
                  <a:close/>
                  <a:moveTo>
                    <a:pt x="57" y="28"/>
                  </a:moveTo>
                  <a:cubicBezTo>
                    <a:pt x="51" y="28"/>
                    <a:pt x="51" y="28"/>
                    <a:pt x="51" y="28"/>
                  </a:cubicBezTo>
                  <a:cubicBezTo>
                    <a:pt x="51" y="28"/>
                    <a:pt x="50" y="28"/>
                    <a:pt x="50" y="29"/>
                  </a:cubicBezTo>
                  <a:cubicBezTo>
                    <a:pt x="50" y="30"/>
                    <a:pt x="51" y="30"/>
                    <a:pt x="51" y="30"/>
                  </a:cubicBezTo>
                  <a:cubicBezTo>
                    <a:pt x="57" y="30"/>
                    <a:pt x="57" y="30"/>
                    <a:pt x="57" y="30"/>
                  </a:cubicBezTo>
                  <a:cubicBezTo>
                    <a:pt x="58" y="30"/>
                    <a:pt x="58" y="30"/>
                    <a:pt x="58" y="29"/>
                  </a:cubicBezTo>
                  <a:cubicBezTo>
                    <a:pt x="58" y="28"/>
                    <a:pt x="58" y="28"/>
                    <a:pt x="57" y="28"/>
                  </a:cubicBezTo>
                  <a:close/>
                  <a:moveTo>
                    <a:pt x="8" y="29"/>
                  </a:moveTo>
                  <a:cubicBezTo>
                    <a:pt x="8" y="28"/>
                    <a:pt x="7" y="28"/>
                    <a:pt x="7" y="28"/>
                  </a:cubicBezTo>
                  <a:cubicBezTo>
                    <a:pt x="1" y="28"/>
                    <a:pt x="1" y="28"/>
                    <a:pt x="1" y="28"/>
                  </a:cubicBezTo>
                  <a:cubicBezTo>
                    <a:pt x="0" y="28"/>
                    <a:pt x="0" y="28"/>
                    <a:pt x="0" y="29"/>
                  </a:cubicBezTo>
                  <a:cubicBezTo>
                    <a:pt x="0" y="30"/>
                    <a:pt x="0" y="30"/>
                    <a:pt x="1" y="30"/>
                  </a:cubicBezTo>
                  <a:cubicBezTo>
                    <a:pt x="7" y="30"/>
                    <a:pt x="7" y="30"/>
                    <a:pt x="7" y="30"/>
                  </a:cubicBezTo>
                  <a:cubicBezTo>
                    <a:pt x="7" y="30"/>
                    <a:pt x="8" y="30"/>
                    <a:pt x="8" y="29"/>
                  </a:cubicBezTo>
                  <a:close/>
                  <a:moveTo>
                    <a:pt x="49" y="39"/>
                  </a:moveTo>
                  <a:cubicBezTo>
                    <a:pt x="48" y="39"/>
                    <a:pt x="48" y="39"/>
                    <a:pt x="47" y="40"/>
                  </a:cubicBezTo>
                  <a:cubicBezTo>
                    <a:pt x="47" y="40"/>
                    <a:pt x="47" y="41"/>
                    <a:pt x="48" y="41"/>
                  </a:cubicBezTo>
                  <a:cubicBezTo>
                    <a:pt x="53" y="44"/>
                    <a:pt x="53" y="44"/>
                    <a:pt x="53" y="44"/>
                  </a:cubicBezTo>
                  <a:cubicBezTo>
                    <a:pt x="53" y="44"/>
                    <a:pt x="53" y="44"/>
                    <a:pt x="53" y="44"/>
                  </a:cubicBezTo>
                  <a:cubicBezTo>
                    <a:pt x="54" y="44"/>
                    <a:pt x="54" y="44"/>
                    <a:pt x="54" y="43"/>
                  </a:cubicBezTo>
                  <a:cubicBezTo>
                    <a:pt x="54" y="43"/>
                    <a:pt x="54" y="42"/>
                    <a:pt x="54" y="42"/>
                  </a:cubicBezTo>
                  <a:lnTo>
                    <a:pt x="49" y="39"/>
                  </a:lnTo>
                  <a:close/>
                  <a:moveTo>
                    <a:pt x="5" y="14"/>
                  </a:moveTo>
                  <a:cubicBezTo>
                    <a:pt x="5" y="14"/>
                    <a:pt x="4" y="14"/>
                    <a:pt x="4" y="14"/>
                  </a:cubicBezTo>
                  <a:cubicBezTo>
                    <a:pt x="4" y="15"/>
                    <a:pt x="4" y="16"/>
                    <a:pt x="4" y="16"/>
                  </a:cubicBezTo>
                  <a:cubicBezTo>
                    <a:pt x="9" y="19"/>
                    <a:pt x="9" y="19"/>
                    <a:pt x="9" y="19"/>
                  </a:cubicBezTo>
                  <a:cubicBezTo>
                    <a:pt x="10" y="19"/>
                    <a:pt x="10" y="19"/>
                    <a:pt x="10" y="19"/>
                  </a:cubicBezTo>
                  <a:cubicBezTo>
                    <a:pt x="10" y="19"/>
                    <a:pt x="11" y="19"/>
                    <a:pt x="11" y="18"/>
                  </a:cubicBezTo>
                  <a:cubicBezTo>
                    <a:pt x="11" y="18"/>
                    <a:pt x="11" y="17"/>
                    <a:pt x="10" y="17"/>
                  </a:cubicBezTo>
                  <a:lnTo>
                    <a:pt x="5" y="14"/>
                  </a:lnTo>
                  <a:close/>
                  <a:moveTo>
                    <a:pt x="41" y="48"/>
                  </a:moveTo>
                  <a:cubicBezTo>
                    <a:pt x="41" y="47"/>
                    <a:pt x="40" y="47"/>
                    <a:pt x="40" y="47"/>
                  </a:cubicBezTo>
                  <a:cubicBezTo>
                    <a:pt x="39" y="47"/>
                    <a:pt x="39" y="48"/>
                    <a:pt x="39" y="49"/>
                  </a:cubicBezTo>
                  <a:cubicBezTo>
                    <a:pt x="42" y="54"/>
                    <a:pt x="42" y="54"/>
                    <a:pt x="42" y="54"/>
                  </a:cubicBezTo>
                  <a:cubicBezTo>
                    <a:pt x="42" y="54"/>
                    <a:pt x="43" y="54"/>
                    <a:pt x="43" y="54"/>
                  </a:cubicBezTo>
                  <a:cubicBezTo>
                    <a:pt x="43" y="54"/>
                    <a:pt x="43" y="54"/>
                    <a:pt x="44" y="54"/>
                  </a:cubicBezTo>
                  <a:cubicBezTo>
                    <a:pt x="44" y="54"/>
                    <a:pt x="44" y="53"/>
                    <a:pt x="44" y="53"/>
                  </a:cubicBezTo>
                  <a:lnTo>
                    <a:pt x="41" y="48"/>
                  </a:lnTo>
                  <a:close/>
                  <a:moveTo>
                    <a:pt x="17" y="10"/>
                  </a:moveTo>
                  <a:cubicBezTo>
                    <a:pt x="17" y="11"/>
                    <a:pt x="18" y="11"/>
                    <a:pt x="18" y="11"/>
                  </a:cubicBezTo>
                  <a:cubicBezTo>
                    <a:pt x="18" y="11"/>
                    <a:pt x="18" y="11"/>
                    <a:pt x="18" y="11"/>
                  </a:cubicBezTo>
                  <a:cubicBezTo>
                    <a:pt x="19" y="10"/>
                    <a:pt x="19" y="10"/>
                    <a:pt x="19" y="9"/>
                  </a:cubicBezTo>
                  <a:cubicBezTo>
                    <a:pt x="16" y="4"/>
                    <a:pt x="16" y="4"/>
                    <a:pt x="16" y="4"/>
                  </a:cubicBezTo>
                  <a:cubicBezTo>
                    <a:pt x="16" y="4"/>
                    <a:pt x="15" y="4"/>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8" y="0"/>
                    <a:pt x="28" y="0"/>
                    <a:pt x="28" y="1"/>
                  </a:cubicBezTo>
                  <a:cubicBezTo>
                    <a:pt x="28" y="7"/>
                    <a:pt x="28" y="7"/>
                    <a:pt x="28" y="7"/>
                  </a:cubicBezTo>
                  <a:cubicBezTo>
                    <a:pt x="28" y="7"/>
                    <a:pt x="28" y="8"/>
                    <a:pt x="29" y="8"/>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2" name="Freeform 23"/>
            <p:cNvSpPr>
              <a:spLocks noEditPoints="1"/>
            </p:cNvSpPr>
            <p:nvPr/>
          </p:nvSpPr>
          <p:spPr bwMode="auto">
            <a:xfrm>
              <a:off x="6602590" y="3548096"/>
              <a:ext cx="218436" cy="214390"/>
            </a:xfrm>
            <a:custGeom>
              <a:avLst/>
              <a:gdLst>
                <a:gd name="T0" fmla="*/ 12 w 68"/>
                <a:gd name="T1" fmla="*/ 0 h 67"/>
                <a:gd name="T2" fmla="*/ 0 w 68"/>
                <a:gd name="T3" fmla="*/ 56 h 67"/>
                <a:gd name="T4" fmla="*/ 57 w 68"/>
                <a:gd name="T5" fmla="*/ 67 h 67"/>
                <a:gd name="T6" fmla="*/ 68 w 68"/>
                <a:gd name="T7" fmla="*/ 11 h 67"/>
                <a:gd name="T8" fmla="*/ 65 w 68"/>
                <a:gd name="T9" fmla="*/ 11 h 67"/>
                <a:gd name="T10" fmla="*/ 57 w 68"/>
                <a:gd name="T11" fmla="*/ 64 h 67"/>
                <a:gd name="T12" fmla="*/ 3 w 68"/>
                <a:gd name="T13" fmla="*/ 56 h 67"/>
                <a:gd name="T14" fmla="*/ 12 w 68"/>
                <a:gd name="T15" fmla="*/ 3 h 67"/>
                <a:gd name="T16" fmla="*/ 65 w 68"/>
                <a:gd name="T17" fmla="*/ 11 h 67"/>
                <a:gd name="T18" fmla="*/ 12 w 68"/>
                <a:gd name="T19" fmla="*/ 5 h 67"/>
                <a:gd name="T20" fmla="*/ 6 w 68"/>
                <a:gd name="T21" fmla="*/ 56 h 67"/>
                <a:gd name="T22" fmla="*/ 56 w 68"/>
                <a:gd name="T23" fmla="*/ 62 h 67"/>
                <a:gd name="T24" fmla="*/ 63 w 68"/>
                <a:gd name="T25" fmla="*/ 12 h 67"/>
                <a:gd name="T26" fmla="*/ 61 w 68"/>
                <a:gd name="T27" fmla="*/ 12 h 67"/>
                <a:gd name="T28" fmla="*/ 35 w 68"/>
                <a:gd name="T29" fmla="*/ 33 h 67"/>
                <a:gd name="T30" fmla="*/ 56 w 68"/>
                <a:gd name="T31" fmla="*/ 7 h 67"/>
                <a:gd name="T32" fmla="*/ 12 w 68"/>
                <a:gd name="T33" fmla="*/ 7 h 67"/>
                <a:gd name="T34" fmla="*/ 33 w 68"/>
                <a:gd name="T35" fmla="*/ 33 h 67"/>
                <a:gd name="T36" fmla="*/ 8 w 68"/>
                <a:gd name="T37" fmla="*/ 12 h 67"/>
                <a:gd name="T38" fmla="*/ 8 w 68"/>
                <a:gd name="T39" fmla="*/ 56 h 67"/>
                <a:gd name="T40" fmla="*/ 33 w 68"/>
                <a:gd name="T41" fmla="*/ 35 h 67"/>
                <a:gd name="T42" fmla="*/ 12 w 68"/>
                <a:gd name="T43" fmla="*/ 60 h 67"/>
                <a:gd name="T44" fmla="*/ 56 w 68"/>
                <a:gd name="T45" fmla="*/ 60 h 67"/>
                <a:gd name="T46" fmla="*/ 35 w 68"/>
                <a:gd name="T47" fmla="*/ 35 h 67"/>
                <a:gd name="T48" fmla="*/ 61 w 68"/>
                <a:gd name="T49" fmla="*/ 56 h 67"/>
                <a:gd name="T50" fmla="*/ 12 w 68"/>
                <a:gd name="T51" fmla="*/ 20 h 67"/>
                <a:gd name="T52" fmla="*/ 19 w 68"/>
                <a:gd name="T53" fmla="*/ 19 h 67"/>
                <a:gd name="T54" fmla="*/ 20 w 68"/>
                <a:gd name="T55" fmla="*/ 12 h 67"/>
                <a:gd name="T56" fmla="*/ 21 w 68"/>
                <a:gd name="T57" fmla="*/ 19 h 67"/>
                <a:gd name="T58" fmla="*/ 29 w 68"/>
                <a:gd name="T59" fmla="*/ 20 h 67"/>
                <a:gd name="T60" fmla="*/ 21 w 68"/>
                <a:gd name="T61" fmla="*/ 21 h 67"/>
                <a:gd name="T62" fmla="*/ 20 w 68"/>
                <a:gd name="T63" fmla="*/ 28 h 67"/>
                <a:gd name="T64" fmla="*/ 19 w 68"/>
                <a:gd name="T65" fmla="*/ 21 h 67"/>
                <a:gd name="T66" fmla="*/ 12 w 68"/>
                <a:gd name="T67" fmla="*/ 20 h 67"/>
                <a:gd name="T68" fmla="*/ 26 w 68"/>
                <a:gd name="T69" fmla="*/ 53 h 67"/>
                <a:gd name="T70" fmla="*/ 25 w 68"/>
                <a:gd name="T71" fmla="*/ 53 h 67"/>
                <a:gd name="T72" fmla="*/ 16 w 68"/>
                <a:gd name="T73" fmla="*/ 53 h 67"/>
                <a:gd name="T74" fmla="*/ 15 w 68"/>
                <a:gd name="T75" fmla="*/ 53 h 67"/>
                <a:gd name="T76" fmla="*/ 19 w 68"/>
                <a:gd name="T77" fmla="*/ 47 h 67"/>
                <a:gd name="T78" fmla="*/ 15 w 68"/>
                <a:gd name="T79" fmla="*/ 42 h 67"/>
                <a:gd name="T80" fmla="*/ 20 w 68"/>
                <a:gd name="T81" fmla="*/ 46 h 67"/>
                <a:gd name="T82" fmla="*/ 26 w 68"/>
                <a:gd name="T83" fmla="*/ 42 h 67"/>
                <a:gd name="T84" fmla="*/ 22 w 68"/>
                <a:gd name="T85" fmla="*/ 47 h 67"/>
                <a:gd name="T86" fmla="*/ 40 w 68"/>
                <a:gd name="T87" fmla="*/ 19 h 67"/>
                <a:gd name="T88" fmla="*/ 56 w 68"/>
                <a:gd name="T89" fmla="*/ 18 h 67"/>
                <a:gd name="T90" fmla="*/ 56 w 68"/>
                <a:gd name="T91" fmla="*/ 20 h 67"/>
                <a:gd name="T92" fmla="*/ 40 w 68"/>
                <a:gd name="T93" fmla="*/ 19 h 67"/>
                <a:gd name="T94" fmla="*/ 55 w 68"/>
                <a:gd name="T95" fmla="*/ 45 h 67"/>
                <a:gd name="T96" fmla="*/ 40 w 68"/>
                <a:gd name="T97" fmla="*/ 44 h 67"/>
                <a:gd name="T98" fmla="*/ 55 w 68"/>
                <a:gd name="T99" fmla="*/ 43 h 67"/>
                <a:gd name="T100" fmla="*/ 56 w 68"/>
                <a:gd name="T101" fmla="*/ 50 h 67"/>
                <a:gd name="T102" fmla="*/ 41 w 68"/>
                <a:gd name="T103" fmla="*/ 51 h 67"/>
                <a:gd name="T104" fmla="*/ 41 w 68"/>
                <a:gd name="T105" fmla="*/ 49 h 67"/>
                <a:gd name="T106" fmla="*/ 56 w 68"/>
                <a:gd name="T10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57" y="0"/>
                  </a:moveTo>
                  <a:cubicBezTo>
                    <a:pt x="12" y="0"/>
                    <a:pt x="12" y="0"/>
                    <a:pt x="12" y="0"/>
                  </a:cubicBezTo>
                  <a:cubicBezTo>
                    <a:pt x="5" y="0"/>
                    <a:pt x="0" y="5"/>
                    <a:pt x="0" y="11"/>
                  </a:cubicBezTo>
                  <a:cubicBezTo>
                    <a:pt x="0" y="56"/>
                    <a:pt x="0" y="56"/>
                    <a:pt x="0" y="56"/>
                  </a:cubicBezTo>
                  <a:cubicBezTo>
                    <a:pt x="0" y="62"/>
                    <a:pt x="5" y="67"/>
                    <a:pt x="12" y="67"/>
                  </a:cubicBezTo>
                  <a:cubicBezTo>
                    <a:pt x="57" y="67"/>
                    <a:pt x="57" y="67"/>
                    <a:pt x="57" y="67"/>
                  </a:cubicBezTo>
                  <a:cubicBezTo>
                    <a:pt x="63" y="67"/>
                    <a:pt x="68" y="62"/>
                    <a:pt x="68" y="56"/>
                  </a:cubicBezTo>
                  <a:cubicBezTo>
                    <a:pt x="68" y="11"/>
                    <a:pt x="68" y="11"/>
                    <a:pt x="68" y="11"/>
                  </a:cubicBezTo>
                  <a:cubicBezTo>
                    <a:pt x="68" y="5"/>
                    <a:pt x="63" y="0"/>
                    <a:pt x="57" y="0"/>
                  </a:cubicBezTo>
                  <a:close/>
                  <a:moveTo>
                    <a:pt x="65" y="11"/>
                  </a:moveTo>
                  <a:cubicBezTo>
                    <a:pt x="65" y="56"/>
                    <a:pt x="65" y="56"/>
                    <a:pt x="65" y="56"/>
                  </a:cubicBezTo>
                  <a:cubicBezTo>
                    <a:pt x="65" y="61"/>
                    <a:pt x="61" y="64"/>
                    <a:pt x="57" y="64"/>
                  </a:cubicBezTo>
                  <a:cubicBezTo>
                    <a:pt x="12" y="64"/>
                    <a:pt x="12" y="64"/>
                    <a:pt x="12" y="64"/>
                  </a:cubicBezTo>
                  <a:cubicBezTo>
                    <a:pt x="7" y="64"/>
                    <a:pt x="3" y="61"/>
                    <a:pt x="3" y="56"/>
                  </a:cubicBezTo>
                  <a:cubicBezTo>
                    <a:pt x="3" y="11"/>
                    <a:pt x="3" y="11"/>
                    <a:pt x="3" y="11"/>
                  </a:cubicBezTo>
                  <a:cubicBezTo>
                    <a:pt x="3" y="7"/>
                    <a:pt x="7" y="3"/>
                    <a:pt x="12" y="3"/>
                  </a:cubicBezTo>
                  <a:cubicBezTo>
                    <a:pt x="57" y="3"/>
                    <a:pt x="57" y="3"/>
                    <a:pt x="57" y="3"/>
                  </a:cubicBezTo>
                  <a:cubicBezTo>
                    <a:pt x="61" y="3"/>
                    <a:pt x="65" y="7"/>
                    <a:pt x="65" y="11"/>
                  </a:cubicBezTo>
                  <a:close/>
                  <a:moveTo>
                    <a:pt x="56" y="5"/>
                  </a:moveTo>
                  <a:cubicBezTo>
                    <a:pt x="12" y="5"/>
                    <a:pt x="12" y="5"/>
                    <a:pt x="12" y="5"/>
                  </a:cubicBezTo>
                  <a:cubicBezTo>
                    <a:pt x="9" y="5"/>
                    <a:pt x="6" y="8"/>
                    <a:pt x="6" y="12"/>
                  </a:cubicBezTo>
                  <a:cubicBezTo>
                    <a:pt x="6" y="56"/>
                    <a:pt x="6" y="56"/>
                    <a:pt x="6" y="56"/>
                  </a:cubicBezTo>
                  <a:cubicBezTo>
                    <a:pt x="6" y="59"/>
                    <a:pt x="9" y="62"/>
                    <a:pt x="12" y="62"/>
                  </a:cubicBezTo>
                  <a:cubicBezTo>
                    <a:pt x="56" y="62"/>
                    <a:pt x="56" y="62"/>
                    <a:pt x="56" y="62"/>
                  </a:cubicBezTo>
                  <a:cubicBezTo>
                    <a:pt x="60" y="62"/>
                    <a:pt x="63" y="59"/>
                    <a:pt x="63" y="56"/>
                  </a:cubicBezTo>
                  <a:cubicBezTo>
                    <a:pt x="63" y="12"/>
                    <a:pt x="63" y="12"/>
                    <a:pt x="63" y="12"/>
                  </a:cubicBezTo>
                  <a:cubicBezTo>
                    <a:pt x="63" y="8"/>
                    <a:pt x="60" y="5"/>
                    <a:pt x="56" y="5"/>
                  </a:cubicBezTo>
                  <a:close/>
                  <a:moveTo>
                    <a:pt x="61" y="12"/>
                  </a:moveTo>
                  <a:cubicBezTo>
                    <a:pt x="61" y="33"/>
                    <a:pt x="61" y="33"/>
                    <a:pt x="61" y="33"/>
                  </a:cubicBezTo>
                  <a:cubicBezTo>
                    <a:pt x="35" y="33"/>
                    <a:pt x="35" y="33"/>
                    <a:pt x="35" y="33"/>
                  </a:cubicBezTo>
                  <a:cubicBezTo>
                    <a:pt x="35" y="7"/>
                    <a:pt x="35" y="7"/>
                    <a:pt x="35" y="7"/>
                  </a:cubicBezTo>
                  <a:cubicBezTo>
                    <a:pt x="56" y="7"/>
                    <a:pt x="56" y="7"/>
                    <a:pt x="56" y="7"/>
                  </a:cubicBezTo>
                  <a:cubicBezTo>
                    <a:pt x="59" y="7"/>
                    <a:pt x="61" y="9"/>
                    <a:pt x="61" y="12"/>
                  </a:cubicBezTo>
                  <a:close/>
                  <a:moveTo>
                    <a:pt x="12" y="7"/>
                  </a:moveTo>
                  <a:cubicBezTo>
                    <a:pt x="33" y="7"/>
                    <a:pt x="33" y="7"/>
                    <a:pt x="33" y="7"/>
                  </a:cubicBezTo>
                  <a:cubicBezTo>
                    <a:pt x="33" y="33"/>
                    <a:pt x="33" y="33"/>
                    <a:pt x="33" y="33"/>
                  </a:cubicBezTo>
                  <a:cubicBezTo>
                    <a:pt x="8" y="33"/>
                    <a:pt x="8" y="33"/>
                    <a:pt x="8" y="33"/>
                  </a:cubicBezTo>
                  <a:cubicBezTo>
                    <a:pt x="8" y="12"/>
                    <a:pt x="8" y="12"/>
                    <a:pt x="8" y="12"/>
                  </a:cubicBezTo>
                  <a:cubicBezTo>
                    <a:pt x="8" y="9"/>
                    <a:pt x="10" y="7"/>
                    <a:pt x="12" y="7"/>
                  </a:cubicBezTo>
                  <a:close/>
                  <a:moveTo>
                    <a:pt x="8" y="56"/>
                  </a:moveTo>
                  <a:cubicBezTo>
                    <a:pt x="8" y="35"/>
                    <a:pt x="8" y="35"/>
                    <a:pt x="8" y="35"/>
                  </a:cubicBezTo>
                  <a:cubicBezTo>
                    <a:pt x="33" y="35"/>
                    <a:pt x="33" y="35"/>
                    <a:pt x="33" y="35"/>
                  </a:cubicBezTo>
                  <a:cubicBezTo>
                    <a:pt x="33" y="60"/>
                    <a:pt x="33" y="60"/>
                    <a:pt x="33" y="60"/>
                  </a:cubicBezTo>
                  <a:cubicBezTo>
                    <a:pt x="12" y="60"/>
                    <a:pt x="12" y="60"/>
                    <a:pt x="12" y="60"/>
                  </a:cubicBezTo>
                  <a:cubicBezTo>
                    <a:pt x="10" y="60"/>
                    <a:pt x="8" y="58"/>
                    <a:pt x="8" y="56"/>
                  </a:cubicBezTo>
                  <a:close/>
                  <a:moveTo>
                    <a:pt x="56" y="60"/>
                  </a:moveTo>
                  <a:cubicBezTo>
                    <a:pt x="35" y="60"/>
                    <a:pt x="35" y="60"/>
                    <a:pt x="35" y="60"/>
                  </a:cubicBezTo>
                  <a:cubicBezTo>
                    <a:pt x="35" y="35"/>
                    <a:pt x="35" y="35"/>
                    <a:pt x="35" y="35"/>
                  </a:cubicBezTo>
                  <a:cubicBezTo>
                    <a:pt x="61" y="35"/>
                    <a:pt x="61" y="35"/>
                    <a:pt x="61" y="35"/>
                  </a:cubicBezTo>
                  <a:cubicBezTo>
                    <a:pt x="61" y="56"/>
                    <a:pt x="61" y="56"/>
                    <a:pt x="61" y="56"/>
                  </a:cubicBezTo>
                  <a:cubicBezTo>
                    <a:pt x="61" y="58"/>
                    <a:pt x="59" y="60"/>
                    <a:pt x="56" y="60"/>
                  </a:cubicBezTo>
                  <a:close/>
                  <a:moveTo>
                    <a:pt x="12" y="20"/>
                  </a:moveTo>
                  <a:cubicBezTo>
                    <a:pt x="12" y="19"/>
                    <a:pt x="13" y="19"/>
                    <a:pt x="13" y="19"/>
                  </a:cubicBezTo>
                  <a:cubicBezTo>
                    <a:pt x="19" y="19"/>
                    <a:pt x="19" y="19"/>
                    <a:pt x="19" y="19"/>
                  </a:cubicBezTo>
                  <a:cubicBezTo>
                    <a:pt x="19" y="13"/>
                    <a:pt x="19" y="13"/>
                    <a:pt x="19" y="13"/>
                  </a:cubicBezTo>
                  <a:cubicBezTo>
                    <a:pt x="19" y="12"/>
                    <a:pt x="20" y="12"/>
                    <a:pt x="20" y="12"/>
                  </a:cubicBezTo>
                  <a:cubicBezTo>
                    <a:pt x="21" y="12"/>
                    <a:pt x="21" y="12"/>
                    <a:pt x="21" y="13"/>
                  </a:cubicBezTo>
                  <a:cubicBezTo>
                    <a:pt x="21" y="19"/>
                    <a:pt x="21" y="19"/>
                    <a:pt x="21" y="19"/>
                  </a:cubicBezTo>
                  <a:cubicBezTo>
                    <a:pt x="28" y="19"/>
                    <a:pt x="28" y="19"/>
                    <a:pt x="28" y="19"/>
                  </a:cubicBezTo>
                  <a:cubicBezTo>
                    <a:pt x="28" y="19"/>
                    <a:pt x="29" y="19"/>
                    <a:pt x="29" y="20"/>
                  </a:cubicBezTo>
                  <a:cubicBezTo>
                    <a:pt x="29" y="20"/>
                    <a:pt x="28" y="21"/>
                    <a:pt x="28" y="21"/>
                  </a:cubicBezTo>
                  <a:cubicBezTo>
                    <a:pt x="21" y="21"/>
                    <a:pt x="21" y="21"/>
                    <a:pt x="21" y="21"/>
                  </a:cubicBezTo>
                  <a:cubicBezTo>
                    <a:pt x="21" y="27"/>
                    <a:pt x="21" y="27"/>
                    <a:pt x="21" y="27"/>
                  </a:cubicBezTo>
                  <a:cubicBezTo>
                    <a:pt x="21" y="27"/>
                    <a:pt x="21" y="28"/>
                    <a:pt x="20" y="28"/>
                  </a:cubicBezTo>
                  <a:cubicBezTo>
                    <a:pt x="20" y="28"/>
                    <a:pt x="19" y="27"/>
                    <a:pt x="19" y="27"/>
                  </a:cubicBezTo>
                  <a:cubicBezTo>
                    <a:pt x="19" y="21"/>
                    <a:pt x="19" y="21"/>
                    <a:pt x="19" y="21"/>
                  </a:cubicBezTo>
                  <a:cubicBezTo>
                    <a:pt x="13" y="21"/>
                    <a:pt x="13" y="21"/>
                    <a:pt x="13" y="21"/>
                  </a:cubicBezTo>
                  <a:cubicBezTo>
                    <a:pt x="13" y="21"/>
                    <a:pt x="12" y="20"/>
                    <a:pt x="12" y="20"/>
                  </a:cubicBezTo>
                  <a:close/>
                  <a:moveTo>
                    <a:pt x="26" y="52"/>
                  </a:moveTo>
                  <a:cubicBezTo>
                    <a:pt x="27" y="52"/>
                    <a:pt x="27" y="53"/>
                    <a:pt x="26" y="53"/>
                  </a:cubicBezTo>
                  <a:cubicBezTo>
                    <a:pt x="26" y="53"/>
                    <a:pt x="26" y="53"/>
                    <a:pt x="25" y="53"/>
                  </a:cubicBezTo>
                  <a:cubicBezTo>
                    <a:pt x="25" y="53"/>
                    <a:pt x="25" y="53"/>
                    <a:pt x="25" y="53"/>
                  </a:cubicBezTo>
                  <a:cubicBezTo>
                    <a:pt x="20" y="49"/>
                    <a:pt x="20" y="49"/>
                    <a:pt x="20" y="49"/>
                  </a:cubicBezTo>
                  <a:cubicBezTo>
                    <a:pt x="16" y="53"/>
                    <a:pt x="16" y="53"/>
                    <a:pt x="16" y="53"/>
                  </a:cubicBezTo>
                  <a:cubicBezTo>
                    <a:pt x="16" y="53"/>
                    <a:pt x="16" y="53"/>
                    <a:pt x="15" y="53"/>
                  </a:cubicBezTo>
                  <a:cubicBezTo>
                    <a:pt x="15" y="53"/>
                    <a:pt x="15" y="53"/>
                    <a:pt x="15" y="53"/>
                  </a:cubicBezTo>
                  <a:cubicBezTo>
                    <a:pt x="14" y="53"/>
                    <a:pt x="14" y="52"/>
                    <a:pt x="15" y="52"/>
                  </a:cubicBezTo>
                  <a:cubicBezTo>
                    <a:pt x="19" y="47"/>
                    <a:pt x="19" y="47"/>
                    <a:pt x="19" y="47"/>
                  </a:cubicBezTo>
                  <a:cubicBezTo>
                    <a:pt x="15" y="43"/>
                    <a:pt x="15" y="43"/>
                    <a:pt x="15" y="43"/>
                  </a:cubicBezTo>
                  <a:cubicBezTo>
                    <a:pt x="14" y="43"/>
                    <a:pt x="14" y="42"/>
                    <a:pt x="15" y="42"/>
                  </a:cubicBezTo>
                  <a:cubicBezTo>
                    <a:pt x="15" y="41"/>
                    <a:pt x="16" y="41"/>
                    <a:pt x="16" y="42"/>
                  </a:cubicBezTo>
                  <a:cubicBezTo>
                    <a:pt x="20" y="46"/>
                    <a:pt x="20" y="46"/>
                    <a:pt x="20" y="46"/>
                  </a:cubicBezTo>
                  <a:cubicBezTo>
                    <a:pt x="25" y="42"/>
                    <a:pt x="25" y="42"/>
                    <a:pt x="25" y="42"/>
                  </a:cubicBezTo>
                  <a:cubicBezTo>
                    <a:pt x="25" y="41"/>
                    <a:pt x="26" y="41"/>
                    <a:pt x="26" y="42"/>
                  </a:cubicBezTo>
                  <a:cubicBezTo>
                    <a:pt x="27" y="42"/>
                    <a:pt x="27" y="43"/>
                    <a:pt x="26" y="43"/>
                  </a:cubicBezTo>
                  <a:cubicBezTo>
                    <a:pt x="22" y="47"/>
                    <a:pt x="22" y="47"/>
                    <a:pt x="22" y="47"/>
                  </a:cubicBezTo>
                  <a:lnTo>
                    <a:pt x="26" y="52"/>
                  </a:lnTo>
                  <a:close/>
                  <a:moveTo>
                    <a:pt x="40" y="19"/>
                  </a:moveTo>
                  <a:cubicBezTo>
                    <a:pt x="40" y="19"/>
                    <a:pt x="41" y="18"/>
                    <a:pt x="41" y="18"/>
                  </a:cubicBezTo>
                  <a:cubicBezTo>
                    <a:pt x="56" y="18"/>
                    <a:pt x="56" y="18"/>
                    <a:pt x="56" y="18"/>
                  </a:cubicBezTo>
                  <a:cubicBezTo>
                    <a:pt x="56" y="18"/>
                    <a:pt x="57" y="19"/>
                    <a:pt x="57" y="19"/>
                  </a:cubicBezTo>
                  <a:cubicBezTo>
                    <a:pt x="57" y="20"/>
                    <a:pt x="56" y="20"/>
                    <a:pt x="56" y="20"/>
                  </a:cubicBezTo>
                  <a:cubicBezTo>
                    <a:pt x="41" y="20"/>
                    <a:pt x="41" y="20"/>
                    <a:pt x="41" y="20"/>
                  </a:cubicBezTo>
                  <a:cubicBezTo>
                    <a:pt x="41" y="20"/>
                    <a:pt x="40" y="20"/>
                    <a:pt x="40" y="19"/>
                  </a:cubicBezTo>
                  <a:close/>
                  <a:moveTo>
                    <a:pt x="56" y="44"/>
                  </a:moveTo>
                  <a:cubicBezTo>
                    <a:pt x="56" y="45"/>
                    <a:pt x="56" y="45"/>
                    <a:pt x="55" y="45"/>
                  </a:cubicBezTo>
                  <a:cubicBezTo>
                    <a:pt x="41" y="45"/>
                    <a:pt x="41" y="45"/>
                    <a:pt x="41" y="45"/>
                  </a:cubicBezTo>
                  <a:cubicBezTo>
                    <a:pt x="41" y="45"/>
                    <a:pt x="40" y="45"/>
                    <a:pt x="40" y="44"/>
                  </a:cubicBezTo>
                  <a:cubicBezTo>
                    <a:pt x="40" y="44"/>
                    <a:pt x="41" y="43"/>
                    <a:pt x="41" y="43"/>
                  </a:cubicBezTo>
                  <a:cubicBezTo>
                    <a:pt x="55" y="43"/>
                    <a:pt x="55" y="43"/>
                    <a:pt x="55" y="43"/>
                  </a:cubicBezTo>
                  <a:cubicBezTo>
                    <a:pt x="56" y="43"/>
                    <a:pt x="56" y="44"/>
                    <a:pt x="56" y="44"/>
                  </a:cubicBezTo>
                  <a:close/>
                  <a:moveTo>
                    <a:pt x="56" y="50"/>
                  </a:moveTo>
                  <a:cubicBezTo>
                    <a:pt x="56" y="51"/>
                    <a:pt x="56" y="51"/>
                    <a:pt x="55" y="51"/>
                  </a:cubicBezTo>
                  <a:cubicBezTo>
                    <a:pt x="41" y="51"/>
                    <a:pt x="41" y="51"/>
                    <a:pt x="41" y="51"/>
                  </a:cubicBezTo>
                  <a:cubicBezTo>
                    <a:pt x="41" y="51"/>
                    <a:pt x="40" y="51"/>
                    <a:pt x="40" y="50"/>
                  </a:cubicBezTo>
                  <a:cubicBezTo>
                    <a:pt x="40" y="50"/>
                    <a:pt x="41" y="49"/>
                    <a:pt x="41" y="49"/>
                  </a:cubicBezTo>
                  <a:cubicBezTo>
                    <a:pt x="55" y="49"/>
                    <a:pt x="55" y="49"/>
                    <a:pt x="55" y="49"/>
                  </a:cubicBezTo>
                  <a:cubicBezTo>
                    <a:pt x="56" y="49"/>
                    <a:pt x="56" y="50"/>
                    <a:pt x="56" y="50"/>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3" name="Freeform 17"/>
            <p:cNvSpPr>
              <a:spLocks noEditPoints="1"/>
            </p:cNvSpPr>
            <p:nvPr/>
          </p:nvSpPr>
          <p:spPr bwMode="auto">
            <a:xfrm>
              <a:off x="6460755" y="1437005"/>
              <a:ext cx="499264" cy="422907"/>
            </a:xfrm>
            <a:custGeom>
              <a:avLst/>
              <a:gdLst>
                <a:gd name="T0" fmla="*/ 70 w 72"/>
                <a:gd name="T1" fmla="*/ 16 h 61"/>
                <a:gd name="T2" fmla="*/ 56 w 72"/>
                <a:gd name="T3" fmla="*/ 18 h 61"/>
                <a:gd name="T4" fmla="*/ 43 w 72"/>
                <a:gd name="T5" fmla="*/ 46 h 61"/>
                <a:gd name="T6" fmla="*/ 12 w 72"/>
                <a:gd name="T7" fmla="*/ 46 h 61"/>
                <a:gd name="T8" fmla="*/ 13 w 72"/>
                <a:gd name="T9" fmla="*/ 49 h 61"/>
                <a:gd name="T10" fmla="*/ 48 w 72"/>
                <a:gd name="T11" fmla="*/ 51 h 61"/>
                <a:gd name="T12" fmla="*/ 13 w 72"/>
                <a:gd name="T13" fmla="*/ 52 h 61"/>
                <a:gd name="T14" fmla="*/ 9 w 72"/>
                <a:gd name="T15" fmla="*/ 45 h 61"/>
                <a:gd name="T16" fmla="*/ 7 w 72"/>
                <a:gd name="T17" fmla="*/ 42 h 61"/>
                <a:gd name="T18" fmla="*/ 1 w 72"/>
                <a:gd name="T19" fmla="*/ 23 h 61"/>
                <a:gd name="T20" fmla="*/ 10 w 72"/>
                <a:gd name="T21" fmla="*/ 41 h 61"/>
                <a:gd name="T22" fmla="*/ 43 w 72"/>
                <a:gd name="T23" fmla="*/ 43 h 61"/>
                <a:gd name="T24" fmla="*/ 54 w 72"/>
                <a:gd name="T25" fmla="*/ 17 h 61"/>
                <a:gd name="T26" fmla="*/ 70 w 72"/>
                <a:gd name="T27" fmla="*/ 13 h 61"/>
                <a:gd name="T28" fmla="*/ 18 w 72"/>
                <a:gd name="T29" fmla="*/ 57 h 61"/>
                <a:gd name="T30" fmla="*/ 11 w 72"/>
                <a:gd name="T31" fmla="*/ 57 h 61"/>
                <a:gd name="T32" fmla="*/ 18 w 72"/>
                <a:gd name="T33" fmla="*/ 57 h 61"/>
                <a:gd name="T34" fmla="*/ 14 w 72"/>
                <a:gd name="T35" fmla="*/ 55 h 61"/>
                <a:gd name="T36" fmla="*/ 14 w 72"/>
                <a:gd name="T37" fmla="*/ 59 h 61"/>
                <a:gd name="T38" fmla="*/ 45 w 72"/>
                <a:gd name="T39" fmla="*/ 57 h 61"/>
                <a:gd name="T40" fmla="*/ 38 w 72"/>
                <a:gd name="T41" fmla="*/ 57 h 61"/>
                <a:gd name="T42" fmla="*/ 45 w 72"/>
                <a:gd name="T43" fmla="*/ 57 h 61"/>
                <a:gd name="T44" fmla="*/ 41 w 72"/>
                <a:gd name="T45" fmla="*/ 55 h 61"/>
                <a:gd name="T46" fmla="*/ 41 w 72"/>
                <a:gd name="T47" fmla="*/ 59 h 61"/>
                <a:gd name="T48" fmla="*/ 12 w 72"/>
                <a:gd name="T49" fmla="*/ 37 h 61"/>
                <a:gd name="T50" fmla="*/ 45 w 72"/>
                <a:gd name="T51" fmla="*/ 36 h 61"/>
                <a:gd name="T52" fmla="*/ 12 w 72"/>
                <a:gd name="T53" fmla="*/ 35 h 61"/>
                <a:gd name="T54" fmla="*/ 12 w 72"/>
                <a:gd name="T55" fmla="*/ 37 h 61"/>
                <a:gd name="T56" fmla="*/ 12 w 72"/>
                <a:gd name="T57" fmla="*/ 40 h 61"/>
                <a:gd name="T58" fmla="*/ 43 w 72"/>
                <a:gd name="T59" fmla="*/ 41 h 61"/>
                <a:gd name="T60" fmla="*/ 43 w 72"/>
                <a:gd name="T61" fmla="*/ 39 h 61"/>
                <a:gd name="T62" fmla="*/ 37 w 72"/>
                <a:gd name="T63" fmla="*/ 31 h 61"/>
                <a:gd name="T64" fmla="*/ 44 w 72"/>
                <a:gd name="T65" fmla="*/ 30 h 61"/>
                <a:gd name="T66" fmla="*/ 43 w 72"/>
                <a:gd name="T67" fmla="*/ 0 h 61"/>
                <a:gd name="T68" fmla="*/ 36 w 72"/>
                <a:gd name="T69" fmla="*/ 0 h 61"/>
                <a:gd name="T70" fmla="*/ 37 w 72"/>
                <a:gd name="T71" fmla="*/ 31 h 61"/>
                <a:gd name="T72" fmla="*/ 31 w 72"/>
                <a:gd name="T73" fmla="*/ 31 h 61"/>
                <a:gd name="T74" fmla="*/ 32 w 72"/>
                <a:gd name="T75" fmla="*/ 8 h 61"/>
                <a:gd name="T76" fmla="*/ 25 w 72"/>
                <a:gd name="T77" fmla="*/ 8 h 61"/>
                <a:gd name="T78" fmla="*/ 24 w 72"/>
                <a:gd name="T79" fmla="*/ 30 h 61"/>
                <a:gd name="T80" fmla="*/ 13 w 72"/>
                <a:gd name="T81" fmla="*/ 31 h 61"/>
                <a:gd name="T82" fmla="*/ 20 w 72"/>
                <a:gd name="T83" fmla="*/ 30 h 61"/>
                <a:gd name="T84" fmla="*/ 20 w 72"/>
                <a:gd name="T85" fmla="*/ 16 h 61"/>
                <a:gd name="T86" fmla="*/ 13 w 72"/>
                <a:gd name="T87" fmla="*/ 16 h 61"/>
                <a:gd name="T88" fmla="*/ 13 w 72"/>
                <a:gd name="T8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61">
                  <a:moveTo>
                    <a:pt x="72" y="14"/>
                  </a:moveTo>
                  <a:cubicBezTo>
                    <a:pt x="72" y="15"/>
                    <a:pt x="71" y="16"/>
                    <a:pt x="70" y="16"/>
                  </a:cubicBezTo>
                  <a:cubicBezTo>
                    <a:pt x="59" y="16"/>
                    <a:pt x="59" y="16"/>
                    <a:pt x="59" y="16"/>
                  </a:cubicBezTo>
                  <a:cubicBezTo>
                    <a:pt x="58" y="16"/>
                    <a:pt x="57" y="17"/>
                    <a:pt x="56" y="18"/>
                  </a:cubicBezTo>
                  <a:cubicBezTo>
                    <a:pt x="49" y="42"/>
                    <a:pt x="49" y="42"/>
                    <a:pt x="49" y="42"/>
                  </a:cubicBezTo>
                  <a:cubicBezTo>
                    <a:pt x="48" y="44"/>
                    <a:pt x="46" y="46"/>
                    <a:pt x="43" y="46"/>
                  </a:cubicBezTo>
                  <a:cubicBezTo>
                    <a:pt x="13" y="46"/>
                    <a:pt x="13" y="46"/>
                    <a:pt x="13" y="46"/>
                  </a:cubicBezTo>
                  <a:cubicBezTo>
                    <a:pt x="13" y="46"/>
                    <a:pt x="12" y="46"/>
                    <a:pt x="12" y="46"/>
                  </a:cubicBezTo>
                  <a:cubicBezTo>
                    <a:pt x="12" y="48"/>
                    <a:pt x="12" y="48"/>
                    <a:pt x="12" y="48"/>
                  </a:cubicBezTo>
                  <a:cubicBezTo>
                    <a:pt x="12" y="49"/>
                    <a:pt x="12" y="49"/>
                    <a:pt x="13" y="49"/>
                  </a:cubicBezTo>
                  <a:cubicBezTo>
                    <a:pt x="47" y="49"/>
                    <a:pt x="47" y="49"/>
                    <a:pt x="47" y="49"/>
                  </a:cubicBezTo>
                  <a:cubicBezTo>
                    <a:pt x="47" y="49"/>
                    <a:pt x="48" y="50"/>
                    <a:pt x="48" y="51"/>
                  </a:cubicBezTo>
                  <a:cubicBezTo>
                    <a:pt x="48" y="52"/>
                    <a:pt x="47" y="52"/>
                    <a:pt x="47" y="52"/>
                  </a:cubicBezTo>
                  <a:cubicBezTo>
                    <a:pt x="13" y="52"/>
                    <a:pt x="13" y="52"/>
                    <a:pt x="13" y="52"/>
                  </a:cubicBezTo>
                  <a:cubicBezTo>
                    <a:pt x="11" y="52"/>
                    <a:pt x="9" y="50"/>
                    <a:pt x="9" y="48"/>
                  </a:cubicBezTo>
                  <a:cubicBezTo>
                    <a:pt x="9" y="45"/>
                    <a:pt x="9" y="45"/>
                    <a:pt x="9" y="45"/>
                  </a:cubicBezTo>
                  <a:cubicBezTo>
                    <a:pt x="9" y="45"/>
                    <a:pt x="9" y="44"/>
                    <a:pt x="9" y="44"/>
                  </a:cubicBezTo>
                  <a:cubicBezTo>
                    <a:pt x="8" y="44"/>
                    <a:pt x="8" y="43"/>
                    <a:pt x="7" y="42"/>
                  </a:cubicBezTo>
                  <a:cubicBezTo>
                    <a:pt x="0" y="25"/>
                    <a:pt x="0" y="25"/>
                    <a:pt x="0" y="25"/>
                  </a:cubicBezTo>
                  <a:cubicBezTo>
                    <a:pt x="0" y="24"/>
                    <a:pt x="0" y="23"/>
                    <a:pt x="1" y="23"/>
                  </a:cubicBezTo>
                  <a:cubicBezTo>
                    <a:pt x="1" y="22"/>
                    <a:pt x="2" y="23"/>
                    <a:pt x="3" y="24"/>
                  </a:cubicBezTo>
                  <a:cubicBezTo>
                    <a:pt x="10" y="41"/>
                    <a:pt x="10" y="41"/>
                    <a:pt x="10" y="41"/>
                  </a:cubicBezTo>
                  <a:cubicBezTo>
                    <a:pt x="11" y="42"/>
                    <a:pt x="12" y="43"/>
                    <a:pt x="13" y="43"/>
                  </a:cubicBezTo>
                  <a:cubicBezTo>
                    <a:pt x="43" y="43"/>
                    <a:pt x="43" y="43"/>
                    <a:pt x="43" y="43"/>
                  </a:cubicBezTo>
                  <a:cubicBezTo>
                    <a:pt x="44" y="43"/>
                    <a:pt x="46" y="42"/>
                    <a:pt x="46" y="41"/>
                  </a:cubicBezTo>
                  <a:cubicBezTo>
                    <a:pt x="54" y="17"/>
                    <a:pt x="54" y="17"/>
                    <a:pt x="54" y="17"/>
                  </a:cubicBezTo>
                  <a:cubicBezTo>
                    <a:pt x="54" y="15"/>
                    <a:pt x="57" y="13"/>
                    <a:pt x="59" y="13"/>
                  </a:cubicBezTo>
                  <a:cubicBezTo>
                    <a:pt x="70" y="13"/>
                    <a:pt x="70" y="13"/>
                    <a:pt x="70" y="13"/>
                  </a:cubicBezTo>
                  <a:cubicBezTo>
                    <a:pt x="71" y="13"/>
                    <a:pt x="72" y="13"/>
                    <a:pt x="72" y="14"/>
                  </a:cubicBezTo>
                  <a:close/>
                  <a:moveTo>
                    <a:pt x="18" y="57"/>
                  </a:moveTo>
                  <a:cubicBezTo>
                    <a:pt x="18" y="59"/>
                    <a:pt x="16" y="61"/>
                    <a:pt x="14" y="61"/>
                  </a:cubicBezTo>
                  <a:cubicBezTo>
                    <a:pt x="12" y="61"/>
                    <a:pt x="11" y="59"/>
                    <a:pt x="11" y="57"/>
                  </a:cubicBezTo>
                  <a:cubicBezTo>
                    <a:pt x="11" y="55"/>
                    <a:pt x="12" y="53"/>
                    <a:pt x="14" y="53"/>
                  </a:cubicBezTo>
                  <a:cubicBezTo>
                    <a:pt x="16" y="53"/>
                    <a:pt x="18" y="55"/>
                    <a:pt x="18" y="57"/>
                  </a:cubicBezTo>
                  <a:close/>
                  <a:moveTo>
                    <a:pt x="16" y="57"/>
                  </a:moveTo>
                  <a:cubicBezTo>
                    <a:pt x="16" y="56"/>
                    <a:pt x="15" y="55"/>
                    <a:pt x="14" y="55"/>
                  </a:cubicBezTo>
                  <a:cubicBezTo>
                    <a:pt x="14" y="55"/>
                    <a:pt x="13" y="56"/>
                    <a:pt x="13" y="57"/>
                  </a:cubicBezTo>
                  <a:cubicBezTo>
                    <a:pt x="13" y="58"/>
                    <a:pt x="14" y="59"/>
                    <a:pt x="14" y="59"/>
                  </a:cubicBezTo>
                  <a:cubicBezTo>
                    <a:pt x="15" y="59"/>
                    <a:pt x="16" y="58"/>
                    <a:pt x="16" y="57"/>
                  </a:cubicBezTo>
                  <a:close/>
                  <a:moveTo>
                    <a:pt x="45" y="57"/>
                  </a:moveTo>
                  <a:cubicBezTo>
                    <a:pt x="45" y="59"/>
                    <a:pt x="43" y="61"/>
                    <a:pt x="41" y="61"/>
                  </a:cubicBezTo>
                  <a:cubicBezTo>
                    <a:pt x="39" y="61"/>
                    <a:pt x="38" y="59"/>
                    <a:pt x="38" y="57"/>
                  </a:cubicBezTo>
                  <a:cubicBezTo>
                    <a:pt x="38" y="55"/>
                    <a:pt x="39" y="53"/>
                    <a:pt x="41" y="53"/>
                  </a:cubicBezTo>
                  <a:cubicBezTo>
                    <a:pt x="43" y="53"/>
                    <a:pt x="45" y="55"/>
                    <a:pt x="45" y="57"/>
                  </a:cubicBezTo>
                  <a:close/>
                  <a:moveTo>
                    <a:pt x="43" y="57"/>
                  </a:moveTo>
                  <a:cubicBezTo>
                    <a:pt x="43" y="56"/>
                    <a:pt x="42" y="55"/>
                    <a:pt x="41" y="55"/>
                  </a:cubicBezTo>
                  <a:cubicBezTo>
                    <a:pt x="40" y="55"/>
                    <a:pt x="40" y="56"/>
                    <a:pt x="40" y="57"/>
                  </a:cubicBezTo>
                  <a:cubicBezTo>
                    <a:pt x="40" y="58"/>
                    <a:pt x="40" y="59"/>
                    <a:pt x="41" y="59"/>
                  </a:cubicBezTo>
                  <a:cubicBezTo>
                    <a:pt x="42" y="59"/>
                    <a:pt x="43" y="58"/>
                    <a:pt x="43" y="57"/>
                  </a:cubicBezTo>
                  <a:close/>
                  <a:moveTo>
                    <a:pt x="12" y="37"/>
                  </a:moveTo>
                  <a:cubicBezTo>
                    <a:pt x="44" y="37"/>
                    <a:pt x="44" y="37"/>
                    <a:pt x="44" y="37"/>
                  </a:cubicBezTo>
                  <a:cubicBezTo>
                    <a:pt x="45" y="37"/>
                    <a:pt x="45" y="36"/>
                    <a:pt x="45" y="36"/>
                  </a:cubicBezTo>
                  <a:cubicBezTo>
                    <a:pt x="45" y="35"/>
                    <a:pt x="45" y="35"/>
                    <a:pt x="44" y="35"/>
                  </a:cubicBezTo>
                  <a:cubicBezTo>
                    <a:pt x="12" y="35"/>
                    <a:pt x="12" y="35"/>
                    <a:pt x="12" y="35"/>
                  </a:cubicBezTo>
                  <a:cubicBezTo>
                    <a:pt x="11" y="35"/>
                    <a:pt x="11" y="35"/>
                    <a:pt x="11" y="36"/>
                  </a:cubicBezTo>
                  <a:cubicBezTo>
                    <a:pt x="11" y="36"/>
                    <a:pt x="11" y="37"/>
                    <a:pt x="12" y="37"/>
                  </a:cubicBezTo>
                  <a:close/>
                  <a:moveTo>
                    <a:pt x="13" y="39"/>
                  </a:moveTo>
                  <a:cubicBezTo>
                    <a:pt x="13" y="39"/>
                    <a:pt x="12" y="40"/>
                    <a:pt x="12" y="40"/>
                  </a:cubicBezTo>
                  <a:cubicBezTo>
                    <a:pt x="12" y="41"/>
                    <a:pt x="13" y="41"/>
                    <a:pt x="13" y="41"/>
                  </a:cubicBezTo>
                  <a:cubicBezTo>
                    <a:pt x="43" y="41"/>
                    <a:pt x="43" y="41"/>
                    <a:pt x="43" y="41"/>
                  </a:cubicBezTo>
                  <a:cubicBezTo>
                    <a:pt x="44" y="41"/>
                    <a:pt x="44" y="41"/>
                    <a:pt x="44" y="40"/>
                  </a:cubicBezTo>
                  <a:cubicBezTo>
                    <a:pt x="44" y="40"/>
                    <a:pt x="44" y="39"/>
                    <a:pt x="43" y="39"/>
                  </a:cubicBezTo>
                  <a:lnTo>
                    <a:pt x="13" y="39"/>
                  </a:lnTo>
                  <a:close/>
                  <a:moveTo>
                    <a:pt x="37" y="31"/>
                  </a:moveTo>
                  <a:cubicBezTo>
                    <a:pt x="43" y="31"/>
                    <a:pt x="43" y="31"/>
                    <a:pt x="43" y="31"/>
                  </a:cubicBezTo>
                  <a:cubicBezTo>
                    <a:pt x="43" y="31"/>
                    <a:pt x="44" y="30"/>
                    <a:pt x="44" y="30"/>
                  </a:cubicBezTo>
                  <a:cubicBezTo>
                    <a:pt x="44" y="0"/>
                    <a:pt x="44" y="0"/>
                    <a:pt x="44" y="0"/>
                  </a:cubicBezTo>
                  <a:cubicBezTo>
                    <a:pt x="44" y="0"/>
                    <a:pt x="43" y="0"/>
                    <a:pt x="43" y="0"/>
                  </a:cubicBezTo>
                  <a:cubicBezTo>
                    <a:pt x="37" y="0"/>
                    <a:pt x="37" y="0"/>
                    <a:pt x="37" y="0"/>
                  </a:cubicBezTo>
                  <a:cubicBezTo>
                    <a:pt x="36" y="0"/>
                    <a:pt x="36" y="0"/>
                    <a:pt x="36" y="0"/>
                  </a:cubicBezTo>
                  <a:cubicBezTo>
                    <a:pt x="36" y="30"/>
                    <a:pt x="36" y="30"/>
                    <a:pt x="36" y="30"/>
                  </a:cubicBezTo>
                  <a:cubicBezTo>
                    <a:pt x="36" y="30"/>
                    <a:pt x="36" y="31"/>
                    <a:pt x="37" y="31"/>
                  </a:cubicBezTo>
                  <a:close/>
                  <a:moveTo>
                    <a:pt x="25" y="31"/>
                  </a:moveTo>
                  <a:cubicBezTo>
                    <a:pt x="31" y="31"/>
                    <a:pt x="31" y="31"/>
                    <a:pt x="31" y="31"/>
                  </a:cubicBezTo>
                  <a:cubicBezTo>
                    <a:pt x="32" y="31"/>
                    <a:pt x="32" y="30"/>
                    <a:pt x="32" y="30"/>
                  </a:cubicBezTo>
                  <a:cubicBezTo>
                    <a:pt x="32" y="8"/>
                    <a:pt x="32" y="8"/>
                    <a:pt x="32" y="8"/>
                  </a:cubicBezTo>
                  <a:cubicBezTo>
                    <a:pt x="32" y="8"/>
                    <a:pt x="32" y="8"/>
                    <a:pt x="31" y="8"/>
                  </a:cubicBezTo>
                  <a:cubicBezTo>
                    <a:pt x="25" y="8"/>
                    <a:pt x="25" y="8"/>
                    <a:pt x="25" y="8"/>
                  </a:cubicBezTo>
                  <a:cubicBezTo>
                    <a:pt x="25" y="8"/>
                    <a:pt x="24" y="8"/>
                    <a:pt x="24" y="8"/>
                  </a:cubicBezTo>
                  <a:cubicBezTo>
                    <a:pt x="24" y="30"/>
                    <a:pt x="24" y="30"/>
                    <a:pt x="24" y="30"/>
                  </a:cubicBezTo>
                  <a:cubicBezTo>
                    <a:pt x="24" y="30"/>
                    <a:pt x="25" y="31"/>
                    <a:pt x="25" y="31"/>
                  </a:cubicBezTo>
                  <a:close/>
                  <a:moveTo>
                    <a:pt x="13" y="31"/>
                  </a:moveTo>
                  <a:cubicBezTo>
                    <a:pt x="20" y="31"/>
                    <a:pt x="20" y="31"/>
                    <a:pt x="20" y="31"/>
                  </a:cubicBezTo>
                  <a:cubicBezTo>
                    <a:pt x="20" y="31"/>
                    <a:pt x="20" y="30"/>
                    <a:pt x="20" y="30"/>
                  </a:cubicBezTo>
                  <a:cubicBezTo>
                    <a:pt x="20" y="16"/>
                    <a:pt x="20" y="16"/>
                    <a:pt x="20" y="16"/>
                  </a:cubicBezTo>
                  <a:cubicBezTo>
                    <a:pt x="20" y="16"/>
                    <a:pt x="20" y="16"/>
                    <a:pt x="20" y="16"/>
                  </a:cubicBezTo>
                  <a:cubicBezTo>
                    <a:pt x="13" y="16"/>
                    <a:pt x="13" y="16"/>
                    <a:pt x="13" y="16"/>
                  </a:cubicBezTo>
                  <a:cubicBezTo>
                    <a:pt x="13" y="16"/>
                    <a:pt x="13" y="16"/>
                    <a:pt x="13" y="16"/>
                  </a:cubicBezTo>
                  <a:cubicBezTo>
                    <a:pt x="13" y="30"/>
                    <a:pt x="13" y="30"/>
                    <a:pt x="13" y="30"/>
                  </a:cubicBezTo>
                  <a:cubicBezTo>
                    <a:pt x="13" y="30"/>
                    <a:pt x="13" y="31"/>
                    <a:pt x="13" y="31"/>
                  </a:cubicBezTo>
                  <a:close/>
                </a:path>
              </a:pathLst>
            </a:custGeom>
            <a:solidFill>
              <a:schemeClr val="accent1"/>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4" name="Freeform 62"/>
            <p:cNvSpPr>
              <a:spLocks noEditPoints="1"/>
            </p:cNvSpPr>
            <p:nvPr/>
          </p:nvSpPr>
          <p:spPr bwMode="auto">
            <a:xfrm>
              <a:off x="5370746" y="1930749"/>
              <a:ext cx="292609" cy="338210"/>
            </a:xfrm>
            <a:custGeom>
              <a:avLst/>
              <a:gdLst>
                <a:gd name="T0" fmla="*/ 54 w 62"/>
                <a:gd name="T1" fmla="*/ 0 h 72"/>
                <a:gd name="T2" fmla="*/ 8 w 62"/>
                <a:gd name="T3" fmla="*/ 0 h 72"/>
                <a:gd name="T4" fmla="*/ 0 w 62"/>
                <a:gd name="T5" fmla="*/ 8 h 72"/>
                <a:gd name="T6" fmla="*/ 0 w 62"/>
                <a:gd name="T7" fmla="*/ 64 h 72"/>
                <a:gd name="T8" fmla="*/ 8 w 62"/>
                <a:gd name="T9" fmla="*/ 72 h 72"/>
                <a:gd name="T10" fmla="*/ 54 w 62"/>
                <a:gd name="T11" fmla="*/ 72 h 72"/>
                <a:gd name="T12" fmla="*/ 62 w 62"/>
                <a:gd name="T13" fmla="*/ 64 h 72"/>
                <a:gd name="T14" fmla="*/ 62 w 62"/>
                <a:gd name="T15" fmla="*/ 8 h 72"/>
                <a:gd name="T16" fmla="*/ 54 w 62"/>
                <a:gd name="T17" fmla="*/ 0 h 72"/>
                <a:gd name="T18" fmla="*/ 8 w 62"/>
                <a:gd name="T19" fmla="*/ 3 h 72"/>
                <a:gd name="T20" fmla="*/ 54 w 62"/>
                <a:gd name="T21" fmla="*/ 3 h 72"/>
                <a:gd name="T22" fmla="*/ 59 w 62"/>
                <a:gd name="T23" fmla="*/ 8 h 72"/>
                <a:gd name="T24" fmla="*/ 59 w 62"/>
                <a:gd name="T25" fmla="*/ 64 h 72"/>
                <a:gd name="T26" fmla="*/ 54 w 62"/>
                <a:gd name="T27" fmla="*/ 69 h 72"/>
                <a:gd name="T28" fmla="*/ 8 w 62"/>
                <a:gd name="T29" fmla="*/ 69 h 72"/>
                <a:gd name="T30" fmla="*/ 3 w 62"/>
                <a:gd name="T31" fmla="*/ 64 h 72"/>
                <a:gd name="T32" fmla="*/ 3 w 62"/>
                <a:gd name="T33" fmla="*/ 8 h 72"/>
                <a:gd name="T34" fmla="*/ 8 w 62"/>
                <a:gd name="T35" fmla="*/ 3 h 72"/>
                <a:gd name="T36" fmla="*/ 7 w 62"/>
                <a:gd name="T37" fmla="*/ 62 h 72"/>
                <a:gd name="T38" fmla="*/ 55 w 62"/>
                <a:gd name="T39" fmla="*/ 62 h 72"/>
                <a:gd name="T40" fmla="*/ 56 w 62"/>
                <a:gd name="T41" fmla="*/ 61 h 72"/>
                <a:gd name="T42" fmla="*/ 56 w 62"/>
                <a:gd name="T43" fmla="*/ 7 h 72"/>
                <a:gd name="T44" fmla="*/ 55 w 62"/>
                <a:gd name="T45" fmla="*/ 6 h 72"/>
                <a:gd name="T46" fmla="*/ 7 w 62"/>
                <a:gd name="T47" fmla="*/ 6 h 72"/>
                <a:gd name="T48" fmla="*/ 6 w 62"/>
                <a:gd name="T49" fmla="*/ 7 h 72"/>
                <a:gd name="T50" fmla="*/ 6 w 62"/>
                <a:gd name="T51" fmla="*/ 61 h 72"/>
                <a:gd name="T52" fmla="*/ 7 w 62"/>
                <a:gd name="T53" fmla="*/ 62 h 72"/>
                <a:gd name="T54" fmla="*/ 8 w 62"/>
                <a:gd name="T55" fmla="*/ 8 h 72"/>
                <a:gd name="T56" fmla="*/ 54 w 62"/>
                <a:gd name="T57" fmla="*/ 8 h 72"/>
                <a:gd name="T58" fmla="*/ 54 w 62"/>
                <a:gd name="T59" fmla="*/ 60 h 72"/>
                <a:gd name="T60" fmla="*/ 8 w 62"/>
                <a:gd name="T61" fmla="*/ 60 h 72"/>
                <a:gd name="T62" fmla="*/ 8 w 62"/>
                <a:gd name="T63" fmla="*/ 8 h 72"/>
                <a:gd name="T64" fmla="*/ 33 w 62"/>
                <a:gd name="T65" fmla="*/ 66 h 72"/>
                <a:gd name="T66" fmla="*/ 31 w 62"/>
                <a:gd name="T67" fmla="*/ 68 h 72"/>
                <a:gd name="T68" fmla="*/ 29 w 62"/>
                <a:gd name="T69" fmla="*/ 66 h 72"/>
                <a:gd name="T70" fmla="*/ 31 w 62"/>
                <a:gd name="T71" fmla="*/ 64 h 72"/>
                <a:gd name="T72" fmla="*/ 33 w 62"/>
                <a:gd name="T73"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72">
                  <a:moveTo>
                    <a:pt x="54" y="0"/>
                  </a:moveTo>
                  <a:cubicBezTo>
                    <a:pt x="8" y="0"/>
                    <a:pt x="8" y="0"/>
                    <a:pt x="8" y="0"/>
                  </a:cubicBezTo>
                  <a:cubicBezTo>
                    <a:pt x="4" y="0"/>
                    <a:pt x="0" y="3"/>
                    <a:pt x="0" y="8"/>
                  </a:cubicBezTo>
                  <a:cubicBezTo>
                    <a:pt x="0" y="64"/>
                    <a:pt x="0" y="64"/>
                    <a:pt x="0" y="64"/>
                  </a:cubicBezTo>
                  <a:cubicBezTo>
                    <a:pt x="0" y="68"/>
                    <a:pt x="4" y="72"/>
                    <a:pt x="8" y="72"/>
                  </a:cubicBezTo>
                  <a:cubicBezTo>
                    <a:pt x="54" y="72"/>
                    <a:pt x="54" y="72"/>
                    <a:pt x="54" y="72"/>
                  </a:cubicBezTo>
                  <a:cubicBezTo>
                    <a:pt x="58" y="72"/>
                    <a:pt x="62" y="68"/>
                    <a:pt x="62" y="64"/>
                  </a:cubicBezTo>
                  <a:cubicBezTo>
                    <a:pt x="62" y="8"/>
                    <a:pt x="62" y="8"/>
                    <a:pt x="62" y="8"/>
                  </a:cubicBezTo>
                  <a:cubicBezTo>
                    <a:pt x="62" y="3"/>
                    <a:pt x="58" y="0"/>
                    <a:pt x="54" y="0"/>
                  </a:cubicBezTo>
                  <a:close/>
                  <a:moveTo>
                    <a:pt x="8" y="3"/>
                  </a:moveTo>
                  <a:cubicBezTo>
                    <a:pt x="54" y="3"/>
                    <a:pt x="54" y="3"/>
                    <a:pt x="54" y="3"/>
                  </a:cubicBezTo>
                  <a:cubicBezTo>
                    <a:pt x="56" y="3"/>
                    <a:pt x="59" y="5"/>
                    <a:pt x="59" y="8"/>
                  </a:cubicBezTo>
                  <a:cubicBezTo>
                    <a:pt x="59" y="64"/>
                    <a:pt x="59" y="64"/>
                    <a:pt x="59" y="64"/>
                  </a:cubicBezTo>
                  <a:cubicBezTo>
                    <a:pt x="59" y="67"/>
                    <a:pt x="56" y="69"/>
                    <a:pt x="54" y="69"/>
                  </a:cubicBezTo>
                  <a:cubicBezTo>
                    <a:pt x="8" y="69"/>
                    <a:pt x="8" y="69"/>
                    <a:pt x="8" y="69"/>
                  </a:cubicBezTo>
                  <a:cubicBezTo>
                    <a:pt x="5" y="69"/>
                    <a:pt x="3" y="67"/>
                    <a:pt x="3" y="64"/>
                  </a:cubicBezTo>
                  <a:cubicBezTo>
                    <a:pt x="3" y="8"/>
                    <a:pt x="3" y="8"/>
                    <a:pt x="3" y="8"/>
                  </a:cubicBezTo>
                  <a:cubicBezTo>
                    <a:pt x="3" y="5"/>
                    <a:pt x="5" y="3"/>
                    <a:pt x="8" y="3"/>
                  </a:cubicBezTo>
                  <a:close/>
                  <a:moveTo>
                    <a:pt x="7" y="62"/>
                  </a:moveTo>
                  <a:cubicBezTo>
                    <a:pt x="55" y="62"/>
                    <a:pt x="55" y="62"/>
                    <a:pt x="55" y="62"/>
                  </a:cubicBezTo>
                  <a:cubicBezTo>
                    <a:pt x="55" y="62"/>
                    <a:pt x="56" y="61"/>
                    <a:pt x="56" y="61"/>
                  </a:cubicBezTo>
                  <a:cubicBezTo>
                    <a:pt x="56" y="7"/>
                    <a:pt x="56" y="7"/>
                    <a:pt x="56" y="7"/>
                  </a:cubicBezTo>
                  <a:cubicBezTo>
                    <a:pt x="56" y="6"/>
                    <a:pt x="55" y="6"/>
                    <a:pt x="55" y="6"/>
                  </a:cubicBezTo>
                  <a:cubicBezTo>
                    <a:pt x="7" y="6"/>
                    <a:pt x="7" y="6"/>
                    <a:pt x="7" y="6"/>
                  </a:cubicBezTo>
                  <a:cubicBezTo>
                    <a:pt x="7" y="6"/>
                    <a:pt x="6" y="6"/>
                    <a:pt x="6" y="7"/>
                  </a:cubicBezTo>
                  <a:cubicBezTo>
                    <a:pt x="6" y="61"/>
                    <a:pt x="6" y="61"/>
                    <a:pt x="6" y="61"/>
                  </a:cubicBezTo>
                  <a:cubicBezTo>
                    <a:pt x="6" y="61"/>
                    <a:pt x="7" y="62"/>
                    <a:pt x="7" y="62"/>
                  </a:cubicBezTo>
                  <a:close/>
                  <a:moveTo>
                    <a:pt x="8" y="8"/>
                  </a:moveTo>
                  <a:cubicBezTo>
                    <a:pt x="54" y="8"/>
                    <a:pt x="54" y="8"/>
                    <a:pt x="54" y="8"/>
                  </a:cubicBezTo>
                  <a:cubicBezTo>
                    <a:pt x="54" y="60"/>
                    <a:pt x="54" y="60"/>
                    <a:pt x="54" y="60"/>
                  </a:cubicBezTo>
                  <a:cubicBezTo>
                    <a:pt x="8" y="60"/>
                    <a:pt x="8" y="60"/>
                    <a:pt x="8" y="60"/>
                  </a:cubicBezTo>
                  <a:lnTo>
                    <a:pt x="8" y="8"/>
                  </a:lnTo>
                  <a:close/>
                  <a:moveTo>
                    <a:pt x="33" y="66"/>
                  </a:moveTo>
                  <a:cubicBezTo>
                    <a:pt x="33" y="67"/>
                    <a:pt x="32" y="68"/>
                    <a:pt x="31" y="68"/>
                  </a:cubicBezTo>
                  <a:cubicBezTo>
                    <a:pt x="30" y="68"/>
                    <a:pt x="29" y="67"/>
                    <a:pt x="29" y="66"/>
                  </a:cubicBezTo>
                  <a:cubicBezTo>
                    <a:pt x="29" y="65"/>
                    <a:pt x="30" y="64"/>
                    <a:pt x="31" y="64"/>
                  </a:cubicBezTo>
                  <a:cubicBezTo>
                    <a:pt x="32" y="64"/>
                    <a:pt x="33" y="65"/>
                    <a:pt x="33" y="66"/>
                  </a:cubicBezTo>
                  <a:close/>
                </a:path>
              </a:pathLst>
            </a:custGeom>
            <a:solidFill>
              <a:schemeClr val="accent4"/>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5" name="Freeform 52"/>
            <p:cNvSpPr>
              <a:spLocks noEditPoints="1"/>
            </p:cNvSpPr>
            <p:nvPr/>
          </p:nvSpPr>
          <p:spPr bwMode="auto">
            <a:xfrm>
              <a:off x="4290523" y="3450281"/>
              <a:ext cx="306095" cy="287984"/>
            </a:xfrm>
            <a:custGeom>
              <a:avLst/>
              <a:gdLst>
                <a:gd name="T0" fmla="*/ 23 w 68"/>
                <a:gd name="T1" fmla="*/ 5 h 67"/>
                <a:gd name="T2" fmla="*/ 7 w 68"/>
                <a:gd name="T3" fmla="*/ 11 h 67"/>
                <a:gd name="T4" fmla="*/ 7 w 68"/>
                <a:gd name="T5" fmla="*/ 67 h 67"/>
                <a:gd name="T6" fmla="*/ 38 w 68"/>
                <a:gd name="T7" fmla="*/ 62 h 67"/>
                <a:gd name="T8" fmla="*/ 49 w 68"/>
                <a:gd name="T9" fmla="*/ 56 h 67"/>
                <a:gd name="T10" fmla="*/ 64 w 68"/>
                <a:gd name="T11" fmla="*/ 47 h 67"/>
                <a:gd name="T12" fmla="*/ 60 w 68"/>
                <a:gd name="T13" fmla="*/ 0 h 67"/>
                <a:gd name="T14" fmla="*/ 52 w 68"/>
                <a:gd name="T15" fmla="*/ 51 h 67"/>
                <a:gd name="T16" fmla="*/ 59 w 68"/>
                <a:gd name="T17" fmla="*/ 44 h 67"/>
                <a:gd name="T18" fmla="*/ 56 w 68"/>
                <a:gd name="T19" fmla="*/ 41 h 67"/>
                <a:gd name="T20" fmla="*/ 56 w 68"/>
                <a:gd name="T21" fmla="*/ 51 h 67"/>
                <a:gd name="T22" fmla="*/ 50 w 68"/>
                <a:gd name="T23" fmla="*/ 43 h 67"/>
                <a:gd name="T24" fmla="*/ 33 w 68"/>
                <a:gd name="T25" fmla="*/ 45 h 67"/>
                <a:gd name="T26" fmla="*/ 48 w 68"/>
                <a:gd name="T27" fmla="*/ 53 h 67"/>
                <a:gd name="T28" fmla="*/ 26 w 68"/>
                <a:gd name="T29" fmla="*/ 7 h 67"/>
                <a:gd name="T30" fmla="*/ 65 w 68"/>
                <a:gd name="T31" fmla="*/ 7 h 67"/>
                <a:gd name="T32" fmla="*/ 56 w 68"/>
                <a:gd name="T33" fmla="*/ 39 h 67"/>
                <a:gd name="T34" fmla="*/ 9 w 68"/>
                <a:gd name="T35" fmla="*/ 23 h 67"/>
                <a:gd name="T36" fmla="*/ 12 w 68"/>
                <a:gd name="T37" fmla="*/ 30 h 67"/>
                <a:gd name="T38" fmla="*/ 10 w 68"/>
                <a:gd name="T39" fmla="*/ 32 h 67"/>
                <a:gd name="T40" fmla="*/ 10 w 68"/>
                <a:gd name="T41" fmla="*/ 38 h 67"/>
                <a:gd name="T42" fmla="*/ 12 w 68"/>
                <a:gd name="T43" fmla="*/ 40 h 67"/>
                <a:gd name="T44" fmla="*/ 9 w 68"/>
                <a:gd name="T45" fmla="*/ 47 h 67"/>
                <a:gd name="T46" fmla="*/ 12 w 68"/>
                <a:gd name="T47" fmla="*/ 54 h 67"/>
                <a:gd name="T48" fmla="*/ 9 w 68"/>
                <a:gd name="T49" fmla="*/ 55 h 67"/>
                <a:gd name="T50" fmla="*/ 19 w 68"/>
                <a:gd name="T51" fmla="*/ 61 h 67"/>
                <a:gd name="T52" fmla="*/ 25 w 68"/>
                <a:gd name="T53" fmla="*/ 64 h 67"/>
                <a:gd name="T54" fmla="*/ 3 w 68"/>
                <a:gd name="T55" fmla="*/ 19 h 67"/>
                <a:gd name="T56" fmla="*/ 12 w 68"/>
                <a:gd name="T57" fmla="*/ 22 h 67"/>
                <a:gd name="T58" fmla="*/ 34 w 68"/>
                <a:gd name="T59" fmla="*/ 61 h 67"/>
                <a:gd name="T60" fmla="*/ 19 w 68"/>
                <a:gd name="T61" fmla="*/ 59 h 67"/>
                <a:gd name="T62" fmla="*/ 19 w 68"/>
                <a:gd name="T63" fmla="*/ 8 h 67"/>
                <a:gd name="T64" fmla="*/ 21 w 68"/>
                <a:gd name="T65" fmla="*/ 17 h 67"/>
                <a:gd name="T66" fmla="*/ 24 w 68"/>
                <a:gd name="T67" fmla="*/ 19 h 67"/>
                <a:gd name="T68" fmla="*/ 20 w 68"/>
                <a:gd name="T69" fmla="*/ 26 h 67"/>
                <a:gd name="T70" fmla="*/ 24 w 68"/>
                <a:gd name="T71" fmla="*/ 33 h 67"/>
                <a:gd name="T72" fmla="*/ 21 w 68"/>
                <a:gd name="T73" fmla="*/ 35 h 67"/>
                <a:gd name="T74" fmla="*/ 21 w 68"/>
                <a:gd name="T75" fmla="*/ 41 h 67"/>
                <a:gd name="T76" fmla="*/ 24 w 68"/>
                <a:gd name="T77" fmla="*/ 43 h 67"/>
                <a:gd name="T78" fmla="*/ 21 w 68"/>
                <a:gd name="T79" fmla="*/ 49 h 67"/>
                <a:gd name="T80" fmla="*/ 24 w 68"/>
                <a:gd name="T81" fmla="*/ 51 h 67"/>
                <a:gd name="T82" fmla="*/ 38 w 68"/>
                <a:gd name="T83" fmla="*/ 57 h 67"/>
                <a:gd name="T84" fmla="*/ 40 w 68"/>
                <a:gd name="T85" fmla="*/ 58 h 67"/>
                <a:gd name="T86" fmla="*/ 40 w 68"/>
                <a:gd name="T87" fmla="*/ 55 h 67"/>
                <a:gd name="T88" fmla="*/ 40 w 68"/>
                <a:gd name="T89" fmla="*/ 58 h 67"/>
                <a:gd name="T90" fmla="*/ 33 w 68"/>
                <a:gd name="T91" fmla="*/ 13 h 67"/>
                <a:gd name="T92" fmla="*/ 58 w 68"/>
                <a:gd name="T93" fmla="*/ 11 h 67"/>
                <a:gd name="T94" fmla="*/ 58 w 68"/>
                <a:gd name="T95" fmla="*/ 21 h 67"/>
                <a:gd name="T96" fmla="*/ 33 w 68"/>
                <a:gd name="T97" fmla="*/ 19 h 67"/>
                <a:gd name="T98" fmla="*/ 59 w 68"/>
                <a:gd name="T99" fmla="*/ 28 h 67"/>
                <a:gd name="T100" fmla="*/ 32 w 68"/>
                <a:gd name="T101" fmla="*/ 28 h 67"/>
                <a:gd name="T102" fmla="*/ 59 w 68"/>
                <a:gd name="T103" fmla="*/ 28 h 67"/>
                <a:gd name="T104" fmla="*/ 33 w 68"/>
                <a:gd name="T105" fmla="*/ 37 h 67"/>
                <a:gd name="T106" fmla="*/ 58 w 68"/>
                <a:gd name="T107"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60" y="0"/>
                  </a:moveTo>
                  <a:cubicBezTo>
                    <a:pt x="31" y="0"/>
                    <a:pt x="31" y="0"/>
                    <a:pt x="31" y="0"/>
                  </a:cubicBezTo>
                  <a:cubicBezTo>
                    <a:pt x="27" y="0"/>
                    <a:pt x="24" y="2"/>
                    <a:pt x="23" y="5"/>
                  </a:cubicBezTo>
                  <a:cubicBezTo>
                    <a:pt x="19" y="5"/>
                    <a:pt x="19" y="5"/>
                    <a:pt x="19" y="5"/>
                  </a:cubicBezTo>
                  <a:cubicBezTo>
                    <a:pt x="15" y="5"/>
                    <a:pt x="13" y="8"/>
                    <a:pt x="12" y="11"/>
                  </a:cubicBezTo>
                  <a:cubicBezTo>
                    <a:pt x="7" y="11"/>
                    <a:pt x="7" y="11"/>
                    <a:pt x="7" y="11"/>
                  </a:cubicBezTo>
                  <a:cubicBezTo>
                    <a:pt x="3" y="11"/>
                    <a:pt x="0" y="14"/>
                    <a:pt x="0" y="19"/>
                  </a:cubicBezTo>
                  <a:cubicBezTo>
                    <a:pt x="0" y="60"/>
                    <a:pt x="0" y="60"/>
                    <a:pt x="0" y="60"/>
                  </a:cubicBezTo>
                  <a:cubicBezTo>
                    <a:pt x="0" y="64"/>
                    <a:pt x="3" y="67"/>
                    <a:pt x="7" y="67"/>
                  </a:cubicBezTo>
                  <a:cubicBezTo>
                    <a:pt x="25" y="67"/>
                    <a:pt x="25" y="67"/>
                    <a:pt x="25" y="67"/>
                  </a:cubicBezTo>
                  <a:cubicBezTo>
                    <a:pt x="29" y="67"/>
                    <a:pt x="33" y="66"/>
                    <a:pt x="35" y="64"/>
                  </a:cubicBezTo>
                  <a:cubicBezTo>
                    <a:pt x="38" y="62"/>
                    <a:pt x="38" y="62"/>
                    <a:pt x="38" y="62"/>
                  </a:cubicBezTo>
                  <a:cubicBezTo>
                    <a:pt x="41" y="62"/>
                    <a:pt x="45" y="60"/>
                    <a:pt x="47" y="59"/>
                  </a:cubicBezTo>
                  <a:cubicBezTo>
                    <a:pt x="48" y="57"/>
                    <a:pt x="48" y="57"/>
                    <a:pt x="48" y="57"/>
                  </a:cubicBezTo>
                  <a:cubicBezTo>
                    <a:pt x="49" y="56"/>
                    <a:pt x="49" y="56"/>
                    <a:pt x="49" y="56"/>
                  </a:cubicBezTo>
                  <a:cubicBezTo>
                    <a:pt x="53" y="56"/>
                    <a:pt x="57" y="55"/>
                    <a:pt x="59" y="53"/>
                  </a:cubicBezTo>
                  <a:cubicBezTo>
                    <a:pt x="62" y="50"/>
                    <a:pt x="62" y="50"/>
                    <a:pt x="62" y="50"/>
                  </a:cubicBezTo>
                  <a:cubicBezTo>
                    <a:pt x="64" y="47"/>
                    <a:pt x="64" y="47"/>
                    <a:pt x="64" y="47"/>
                  </a:cubicBezTo>
                  <a:cubicBezTo>
                    <a:pt x="66" y="46"/>
                    <a:pt x="68" y="41"/>
                    <a:pt x="68" y="38"/>
                  </a:cubicBezTo>
                  <a:cubicBezTo>
                    <a:pt x="68" y="7"/>
                    <a:pt x="68" y="7"/>
                    <a:pt x="68" y="7"/>
                  </a:cubicBezTo>
                  <a:cubicBezTo>
                    <a:pt x="68" y="3"/>
                    <a:pt x="64" y="0"/>
                    <a:pt x="60" y="0"/>
                  </a:cubicBezTo>
                  <a:close/>
                  <a:moveTo>
                    <a:pt x="52" y="53"/>
                  </a:moveTo>
                  <a:cubicBezTo>
                    <a:pt x="52" y="52"/>
                    <a:pt x="52" y="52"/>
                    <a:pt x="52" y="52"/>
                  </a:cubicBezTo>
                  <a:cubicBezTo>
                    <a:pt x="52" y="52"/>
                    <a:pt x="52" y="51"/>
                    <a:pt x="52" y="51"/>
                  </a:cubicBezTo>
                  <a:cubicBezTo>
                    <a:pt x="52" y="45"/>
                    <a:pt x="52" y="45"/>
                    <a:pt x="52" y="45"/>
                  </a:cubicBezTo>
                  <a:cubicBezTo>
                    <a:pt x="58" y="45"/>
                    <a:pt x="58" y="45"/>
                    <a:pt x="58" y="45"/>
                  </a:cubicBezTo>
                  <a:cubicBezTo>
                    <a:pt x="59" y="45"/>
                    <a:pt x="59" y="45"/>
                    <a:pt x="59" y="44"/>
                  </a:cubicBezTo>
                  <a:cubicBezTo>
                    <a:pt x="59" y="44"/>
                    <a:pt x="59" y="43"/>
                    <a:pt x="58" y="43"/>
                  </a:cubicBezTo>
                  <a:cubicBezTo>
                    <a:pt x="52" y="43"/>
                    <a:pt x="52" y="43"/>
                    <a:pt x="52" y="43"/>
                  </a:cubicBezTo>
                  <a:cubicBezTo>
                    <a:pt x="53" y="42"/>
                    <a:pt x="54" y="41"/>
                    <a:pt x="56" y="41"/>
                  </a:cubicBezTo>
                  <a:cubicBezTo>
                    <a:pt x="64" y="41"/>
                    <a:pt x="64" y="41"/>
                    <a:pt x="64" y="41"/>
                  </a:cubicBezTo>
                  <a:cubicBezTo>
                    <a:pt x="64" y="43"/>
                    <a:pt x="63" y="45"/>
                    <a:pt x="62" y="45"/>
                  </a:cubicBezTo>
                  <a:cubicBezTo>
                    <a:pt x="56" y="51"/>
                    <a:pt x="56" y="51"/>
                    <a:pt x="56" y="51"/>
                  </a:cubicBezTo>
                  <a:cubicBezTo>
                    <a:pt x="56" y="52"/>
                    <a:pt x="54" y="52"/>
                    <a:pt x="52" y="53"/>
                  </a:cubicBezTo>
                  <a:close/>
                  <a:moveTo>
                    <a:pt x="56" y="39"/>
                  </a:moveTo>
                  <a:cubicBezTo>
                    <a:pt x="53" y="39"/>
                    <a:pt x="51" y="41"/>
                    <a:pt x="50" y="43"/>
                  </a:cubicBezTo>
                  <a:cubicBezTo>
                    <a:pt x="33" y="43"/>
                    <a:pt x="33" y="43"/>
                    <a:pt x="33" y="43"/>
                  </a:cubicBezTo>
                  <a:cubicBezTo>
                    <a:pt x="32" y="43"/>
                    <a:pt x="32" y="44"/>
                    <a:pt x="32" y="44"/>
                  </a:cubicBezTo>
                  <a:cubicBezTo>
                    <a:pt x="32" y="45"/>
                    <a:pt x="32" y="45"/>
                    <a:pt x="33" y="45"/>
                  </a:cubicBezTo>
                  <a:cubicBezTo>
                    <a:pt x="50" y="45"/>
                    <a:pt x="50" y="45"/>
                    <a:pt x="50" y="45"/>
                  </a:cubicBezTo>
                  <a:cubicBezTo>
                    <a:pt x="50" y="51"/>
                    <a:pt x="50" y="51"/>
                    <a:pt x="50" y="51"/>
                  </a:cubicBezTo>
                  <a:cubicBezTo>
                    <a:pt x="48" y="53"/>
                    <a:pt x="48" y="53"/>
                    <a:pt x="48" y="53"/>
                  </a:cubicBezTo>
                  <a:cubicBezTo>
                    <a:pt x="31" y="53"/>
                    <a:pt x="31" y="53"/>
                    <a:pt x="31" y="53"/>
                  </a:cubicBezTo>
                  <a:cubicBezTo>
                    <a:pt x="28" y="53"/>
                    <a:pt x="26" y="51"/>
                    <a:pt x="26" y="49"/>
                  </a:cubicBezTo>
                  <a:cubicBezTo>
                    <a:pt x="26" y="7"/>
                    <a:pt x="26" y="7"/>
                    <a:pt x="26" y="7"/>
                  </a:cubicBezTo>
                  <a:cubicBezTo>
                    <a:pt x="26" y="5"/>
                    <a:pt x="28" y="3"/>
                    <a:pt x="31" y="3"/>
                  </a:cubicBezTo>
                  <a:cubicBezTo>
                    <a:pt x="60" y="3"/>
                    <a:pt x="60" y="3"/>
                    <a:pt x="60" y="3"/>
                  </a:cubicBezTo>
                  <a:cubicBezTo>
                    <a:pt x="63" y="3"/>
                    <a:pt x="65" y="5"/>
                    <a:pt x="65" y="7"/>
                  </a:cubicBezTo>
                  <a:cubicBezTo>
                    <a:pt x="65" y="38"/>
                    <a:pt x="65" y="38"/>
                    <a:pt x="65" y="38"/>
                  </a:cubicBezTo>
                  <a:cubicBezTo>
                    <a:pt x="65" y="38"/>
                    <a:pt x="65" y="39"/>
                    <a:pt x="65" y="39"/>
                  </a:cubicBezTo>
                  <a:lnTo>
                    <a:pt x="56" y="39"/>
                  </a:lnTo>
                  <a:close/>
                  <a:moveTo>
                    <a:pt x="12" y="22"/>
                  </a:moveTo>
                  <a:cubicBezTo>
                    <a:pt x="10" y="22"/>
                    <a:pt x="10" y="22"/>
                    <a:pt x="10" y="22"/>
                  </a:cubicBezTo>
                  <a:cubicBezTo>
                    <a:pt x="9" y="22"/>
                    <a:pt x="9" y="23"/>
                    <a:pt x="9" y="23"/>
                  </a:cubicBezTo>
                  <a:cubicBezTo>
                    <a:pt x="9" y="24"/>
                    <a:pt x="9" y="24"/>
                    <a:pt x="10" y="24"/>
                  </a:cubicBezTo>
                  <a:cubicBezTo>
                    <a:pt x="12" y="24"/>
                    <a:pt x="12" y="24"/>
                    <a:pt x="12" y="24"/>
                  </a:cubicBezTo>
                  <a:cubicBezTo>
                    <a:pt x="12" y="30"/>
                    <a:pt x="12" y="30"/>
                    <a:pt x="12" y="30"/>
                  </a:cubicBezTo>
                  <a:cubicBezTo>
                    <a:pt x="10" y="30"/>
                    <a:pt x="10" y="30"/>
                    <a:pt x="10" y="30"/>
                  </a:cubicBezTo>
                  <a:cubicBezTo>
                    <a:pt x="9" y="30"/>
                    <a:pt x="9" y="31"/>
                    <a:pt x="9" y="31"/>
                  </a:cubicBezTo>
                  <a:cubicBezTo>
                    <a:pt x="9" y="32"/>
                    <a:pt x="9" y="32"/>
                    <a:pt x="10" y="32"/>
                  </a:cubicBezTo>
                  <a:cubicBezTo>
                    <a:pt x="12" y="32"/>
                    <a:pt x="12" y="32"/>
                    <a:pt x="12" y="32"/>
                  </a:cubicBezTo>
                  <a:cubicBezTo>
                    <a:pt x="12" y="38"/>
                    <a:pt x="12" y="38"/>
                    <a:pt x="12" y="38"/>
                  </a:cubicBezTo>
                  <a:cubicBezTo>
                    <a:pt x="10" y="38"/>
                    <a:pt x="10" y="38"/>
                    <a:pt x="10" y="38"/>
                  </a:cubicBezTo>
                  <a:cubicBezTo>
                    <a:pt x="9" y="38"/>
                    <a:pt x="9" y="39"/>
                    <a:pt x="9" y="39"/>
                  </a:cubicBezTo>
                  <a:cubicBezTo>
                    <a:pt x="9" y="40"/>
                    <a:pt x="9" y="40"/>
                    <a:pt x="10" y="40"/>
                  </a:cubicBezTo>
                  <a:cubicBezTo>
                    <a:pt x="12" y="40"/>
                    <a:pt x="12" y="40"/>
                    <a:pt x="12" y="40"/>
                  </a:cubicBezTo>
                  <a:cubicBezTo>
                    <a:pt x="12" y="46"/>
                    <a:pt x="12" y="46"/>
                    <a:pt x="12" y="46"/>
                  </a:cubicBezTo>
                  <a:cubicBezTo>
                    <a:pt x="10" y="46"/>
                    <a:pt x="10" y="46"/>
                    <a:pt x="10" y="46"/>
                  </a:cubicBezTo>
                  <a:cubicBezTo>
                    <a:pt x="9" y="46"/>
                    <a:pt x="9" y="47"/>
                    <a:pt x="9" y="47"/>
                  </a:cubicBezTo>
                  <a:cubicBezTo>
                    <a:pt x="9" y="48"/>
                    <a:pt x="9" y="48"/>
                    <a:pt x="10" y="48"/>
                  </a:cubicBezTo>
                  <a:cubicBezTo>
                    <a:pt x="12" y="48"/>
                    <a:pt x="12" y="48"/>
                    <a:pt x="12" y="48"/>
                  </a:cubicBezTo>
                  <a:cubicBezTo>
                    <a:pt x="12" y="54"/>
                    <a:pt x="12" y="54"/>
                    <a:pt x="12" y="54"/>
                  </a:cubicBezTo>
                  <a:cubicBezTo>
                    <a:pt x="12" y="54"/>
                    <a:pt x="12" y="54"/>
                    <a:pt x="12" y="54"/>
                  </a:cubicBezTo>
                  <a:cubicBezTo>
                    <a:pt x="10" y="54"/>
                    <a:pt x="10" y="54"/>
                    <a:pt x="10" y="54"/>
                  </a:cubicBezTo>
                  <a:cubicBezTo>
                    <a:pt x="9" y="54"/>
                    <a:pt x="9" y="55"/>
                    <a:pt x="9" y="55"/>
                  </a:cubicBezTo>
                  <a:cubicBezTo>
                    <a:pt x="9" y="56"/>
                    <a:pt x="9" y="56"/>
                    <a:pt x="10" y="56"/>
                  </a:cubicBezTo>
                  <a:cubicBezTo>
                    <a:pt x="13" y="56"/>
                    <a:pt x="13" y="56"/>
                    <a:pt x="13" y="56"/>
                  </a:cubicBezTo>
                  <a:cubicBezTo>
                    <a:pt x="14" y="59"/>
                    <a:pt x="16" y="61"/>
                    <a:pt x="19" y="61"/>
                  </a:cubicBezTo>
                  <a:cubicBezTo>
                    <a:pt x="27" y="61"/>
                    <a:pt x="27" y="61"/>
                    <a:pt x="27" y="61"/>
                  </a:cubicBezTo>
                  <a:cubicBezTo>
                    <a:pt x="27" y="64"/>
                    <a:pt x="27" y="64"/>
                    <a:pt x="27" y="64"/>
                  </a:cubicBezTo>
                  <a:cubicBezTo>
                    <a:pt x="26" y="64"/>
                    <a:pt x="26" y="64"/>
                    <a:pt x="25" y="64"/>
                  </a:cubicBezTo>
                  <a:cubicBezTo>
                    <a:pt x="7" y="64"/>
                    <a:pt x="7" y="64"/>
                    <a:pt x="7" y="64"/>
                  </a:cubicBezTo>
                  <a:cubicBezTo>
                    <a:pt x="5" y="64"/>
                    <a:pt x="3" y="62"/>
                    <a:pt x="3" y="60"/>
                  </a:cubicBezTo>
                  <a:cubicBezTo>
                    <a:pt x="3" y="19"/>
                    <a:pt x="3" y="19"/>
                    <a:pt x="3" y="19"/>
                  </a:cubicBezTo>
                  <a:cubicBezTo>
                    <a:pt x="3" y="16"/>
                    <a:pt x="5" y="14"/>
                    <a:pt x="7" y="14"/>
                  </a:cubicBezTo>
                  <a:cubicBezTo>
                    <a:pt x="12" y="14"/>
                    <a:pt x="12" y="14"/>
                    <a:pt x="12" y="14"/>
                  </a:cubicBezTo>
                  <a:lnTo>
                    <a:pt x="12" y="22"/>
                  </a:lnTo>
                  <a:close/>
                  <a:moveTo>
                    <a:pt x="29" y="64"/>
                  </a:moveTo>
                  <a:cubicBezTo>
                    <a:pt x="29" y="61"/>
                    <a:pt x="29" y="61"/>
                    <a:pt x="29" y="61"/>
                  </a:cubicBezTo>
                  <a:cubicBezTo>
                    <a:pt x="34" y="61"/>
                    <a:pt x="34" y="61"/>
                    <a:pt x="34" y="61"/>
                  </a:cubicBezTo>
                  <a:cubicBezTo>
                    <a:pt x="33" y="62"/>
                    <a:pt x="33" y="62"/>
                    <a:pt x="33" y="62"/>
                  </a:cubicBezTo>
                  <a:cubicBezTo>
                    <a:pt x="32" y="63"/>
                    <a:pt x="31" y="63"/>
                    <a:pt x="29" y="64"/>
                  </a:cubicBezTo>
                  <a:close/>
                  <a:moveTo>
                    <a:pt x="19" y="59"/>
                  </a:moveTo>
                  <a:cubicBezTo>
                    <a:pt x="16" y="59"/>
                    <a:pt x="14" y="57"/>
                    <a:pt x="14" y="54"/>
                  </a:cubicBezTo>
                  <a:cubicBezTo>
                    <a:pt x="14" y="13"/>
                    <a:pt x="14" y="13"/>
                    <a:pt x="14" y="13"/>
                  </a:cubicBezTo>
                  <a:cubicBezTo>
                    <a:pt x="14" y="10"/>
                    <a:pt x="16" y="8"/>
                    <a:pt x="19" y="8"/>
                  </a:cubicBezTo>
                  <a:cubicBezTo>
                    <a:pt x="24" y="8"/>
                    <a:pt x="24" y="8"/>
                    <a:pt x="24" y="8"/>
                  </a:cubicBezTo>
                  <a:cubicBezTo>
                    <a:pt x="24" y="17"/>
                    <a:pt x="24" y="17"/>
                    <a:pt x="24" y="17"/>
                  </a:cubicBezTo>
                  <a:cubicBezTo>
                    <a:pt x="21" y="17"/>
                    <a:pt x="21" y="17"/>
                    <a:pt x="21" y="17"/>
                  </a:cubicBezTo>
                  <a:cubicBezTo>
                    <a:pt x="21" y="17"/>
                    <a:pt x="20" y="17"/>
                    <a:pt x="20" y="18"/>
                  </a:cubicBezTo>
                  <a:cubicBezTo>
                    <a:pt x="20" y="18"/>
                    <a:pt x="21" y="19"/>
                    <a:pt x="21" y="19"/>
                  </a:cubicBezTo>
                  <a:cubicBezTo>
                    <a:pt x="24" y="19"/>
                    <a:pt x="24" y="19"/>
                    <a:pt x="24" y="19"/>
                  </a:cubicBezTo>
                  <a:cubicBezTo>
                    <a:pt x="24" y="25"/>
                    <a:pt x="24" y="25"/>
                    <a:pt x="24" y="25"/>
                  </a:cubicBezTo>
                  <a:cubicBezTo>
                    <a:pt x="21" y="25"/>
                    <a:pt x="21" y="25"/>
                    <a:pt x="21" y="25"/>
                  </a:cubicBezTo>
                  <a:cubicBezTo>
                    <a:pt x="21" y="25"/>
                    <a:pt x="20" y="25"/>
                    <a:pt x="20" y="26"/>
                  </a:cubicBezTo>
                  <a:cubicBezTo>
                    <a:pt x="20" y="26"/>
                    <a:pt x="21" y="27"/>
                    <a:pt x="21" y="27"/>
                  </a:cubicBezTo>
                  <a:cubicBezTo>
                    <a:pt x="24" y="27"/>
                    <a:pt x="24" y="27"/>
                    <a:pt x="24" y="27"/>
                  </a:cubicBezTo>
                  <a:cubicBezTo>
                    <a:pt x="24" y="33"/>
                    <a:pt x="24" y="33"/>
                    <a:pt x="24" y="33"/>
                  </a:cubicBezTo>
                  <a:cubicBezTo>
                    <a:pt x="21" y="33"/>
                    <a:pt x="21" y="33"/>
                    <a:pt x="21" y="33"/>
                  </a:cubicBezTo>
                  <a:cubicBezTo>
                    <a:pt x="21" y="33"/>
                    <a:pt x="20" y="33"/>
                    <a:pt x="20" y="34"/>
                  </a:cubicBezTo>
                  <a:cubicBezTo>
                    <a:pt x="20" y="34"/>
                    <a:pt x="21" y="35"/>
                    <a:pt x="21" y="35"/>
                  </a:cubicBezTo>
                  <a:cubicBezTo>
                    <a:pt x="24" y="35"/>
                    <a:pt x="24" y="35"/>
                    <a:pt x="24" y="35"/>
                  </a:cubicBezTo>
                  <a:cubicBezTo>
                    <a:pt x="24" y="41"/>
                    <a:pt x="24" y="41"/>
                    <a:pt x="24" y="41"/>
                  </a:cubicBezTo>
                  <a:cubicBezTo>
                    <a:pt x="21" y="41"/>
                    <a:pt x="21" y="41"/>
                    <a:pt x="21" y="41"/>
                  </a:cubicBezTo>
                  <a:cubicBezTo>
                    <a:pt x="21" y="41"/>
                    <a:pt x="20" y="41"/>
                    <a:pt x="20" y="42"/>
                  </a:cubicBezTo>
                  <a:cubicBezTo>
                    <a:pt x="20" y="42"/>
                    <a:pt x="21" y="43"/>
                    <a:pt x="21" y="43"/>
                  </a:cubicBezTo>
                  <a:cubicBezTo>
                    <a:pt x="24" y="43"/>
                    <a:pt x="24" y="43"/>
                    <a:pt x="24" y="43"/>
                  </a:cubicBezTo>
                  <a:cubicBezTo>
                    <a:pt x="24" y="49"/>
                    <a:pt x="24" y="49"/>
                    <a:pt x="24" y="49"/>
                  </a:cubicBezTo>
                  <a:cubicBezTo>
                    <a:pt x="24" y="49"/>
                    <a:pt x="24" y="49"/>
                    <a:pt x="24" y="49"/>
                  </a:cubicBezTo>
                  <a:cubicBezTo>
                    <a:pt x="21" y="49"/>
                    <a:pt x="21" y="49"/>
                    <a:pt x="21" y="49"/>
                  </a:cubicBezTo>
                  <a:cubicBezTo>
                    <a:pt x="21" y="49"/>
                    <a:pt x="20" y="49"/>
                    <a:pt x="20" y="50"/>
                  </a:cubicBezTo>
                  <a:cubicBezTo>
                    <a:pt x="20" y="50"/>
                    <a:pt x="21" y="51"/>
                    <a:pt x="21" y="51"/>
                  </a:cubicBezTo>
                  <a:cubicBezTo>
                    <a:pt x="24" y="51"/>
                    <a:pt x="24" y="51"/>
                    <a:pt x="24" y="51"/>
                  </a:cubicBezTo>
                  <a:cubicBezTo>
                    <a:pt x="25" y="53"/>
                    <a:pt x="28" y="55"/>
                    <a:pt x="31" y="55"/>
                  </a:cubicBezTo>
                  <a:cubicBezTo>
                    <a:pt x="38" y="55"/>
                    <a:pt x="38" y="55"/>
                    <a:pt x="38" y="55"/>
                  </a:cubicBezTo>
                  <a:cubicBezTo>
                    <a:pt x="38" y="57"/>
                    <a:pt x="38" y="57"/>
                    <a:pt x="38" y="57"/>
                  </a:cubicBezTo>
                  <a:cubicBezTo>
                    <a:pt x="37" y="59"/>
                    <a:pt x="37" y="59"/>
                    <a:pt x="37" y="59"/>
                  </a:cubicBezTo>
                  <a:lnTo>
                    <a:pt x="19" y="59"/>
                  </a:lnTo>
                  <a:close/>
                  <a:moveTo>
                    <a:pt x="40" y="58"/>
                  </a:moveTo>
                  <a:cubicBezTo>
                    <a:pt x="40" y="58"/>
                    <a:pt x="40" y="58"/>
                    <a:pt x="40" y="58"/>
                  </a:cubicBezTo>
                  <a:cubicBezTo>
                    <a:pt x="41" y="57"/>
                    <a:pt x="41" y="57"/>
                    <a:pt x="40" y="57"/>
                  </a:cubicBezTo>
                  <a:cubicBezTo>
                    <a:pt x="40" y="55"/>
                    <a:pt x="40" y="55"/>
                    <a:pt x="40" y="55"/>
                  </a:cubicBezTo>
                  <a:cubicBezTo>
                    <a:pt x="46" y="55"/>
                    <a:pt x="46" y="55"/>
                    <a:pt x="46" y="55"/>
                  </a:cubicBezTo>
                  <a:cubicBezTo>
                    <a:pt x="45" y="56"/>
                    <a:pt x="45" y="56"/>
                    <a:pt x="45" y="56"/>
                  </a:cubicBezTo>
                  <a:cubicBezTo>
                    <a:pt x="44" y="57"/>
                    <a:pt x="42" y="58"/>
                    <a:pt x="40" y="58"/>
                  </a:cubicBezTo>
                  <a:close/>
                  <a:moveTo>
                    <a:pt x="59" y="12"/>
                  </a:moveTo>
                  <a:cubicBezTo>
                    <a:pt x="59" y="12"/>
                    <a:pt x="59" y="13"/>
                    <a:pt x="58" y="13"/>
                  </a:cubicBezTo>
                  <a:cubicBezTo>
                    <a:pt x="33" y="13"/>
                    <a:pt x="33" y="13"/>
                    <a:pt x="33" y="13"/>
                  </a:cubicBezTo>
                  <a:cubicBezTo>
                    <a:pt x="32" y="13"/>
                    <a:pt x="32" y="12"/>
                    <a:pt x="32" y="12"/>
                  </a:cubicBezTo>
                  <a:cubicBezTo>
                    <a:pt x="32" y="11"/>
                    <a:pt x="32" y="11"/>
                    <a:pt x="33" y="11"/>
                  </a:cubicBezTo>
                  <a:cubicBezTo>
                    <a:pt x="58" y="11"/>
                    <a:pt x="58" y="11"/>
                    <a:pt x="58" y="11"/>
                  </a:cubicBezTo>
                  <a:cubicBezTo>
                    <a:pt x="59" y="11"/>
                    <a:pt x="59" y="11"/>
                    <a:pt x="59" y="12"/>
                  </a:cubicBezTo>
                  <a:close/>
                  <a:moveTo>
                    <a:pt x="59" y="20"/>
                  </a:moveTo>
                  <a:cubicBezTo>
                    <a:pt x="59" y="21"/>
                    <a:pt x="59" y="21"/>
                    <a:pt x="58" y="21"/>
                  </a:cubicBezTo>
                  <a:cubicBezTo>
                    <a:pt x="33" y="21"/>
                    <a:pt x="33" y="21"/>
                    <a:pt x="33" y="21"/>
                  </a:cubicBezTo>
                  <a:cubicBezTo>
                    <a:pt x="32" y="21"/>
                    <a:pt x="32" y="21"/>
                    <a:pt x="32" y="20"/>
                  </a:cubicBezTo>
                  <a:cubicBezTo>
                    <a:pt x="32" y="19"/>
                    <a:pt x="32" y="19"/>
                    <a:pt x="33" y="19"/>
                  </a:cubicBezTo>
                  <a:cubicBezTo>
                    <a:pt x="58" y="19"/>
                    <a:pt x="58" y="19"/>
                    <a:pt x="58" y="19"/>
                  </a:cubicBezTo>
                  <a:cubicBezTo>
                    <a:pt x="59" y="19"/>
                    <a:pt x="59" y="19"/>
                    <a:pt x="59" y="20"/>
                  </a:cubicBezTo>
                  <a:close/>
                  <a:moveTo>
                    <a:pt x="59" y="28"/>
                  </a:moveTo>
                  <a:cubicBezTo>
                    <a:pt x="59" y="29"/>
                    <a:pt x="59" y="29"/>
                    <a:pt x="58" y="29"/>
                  </a:cubicBezTo>
                  <a:cubicBezTo>
                    <a:pt x="33" y="29"/>
                    <a:pt x="33" y="29"/>
                    <a:pt x="33" y="29"/>
                  </a:cubicBezTo>
                  <a:cubicBezTo>
                    <a:pt x="32" y="29"/>
                    <a:pt x="32" y="29"/>
                    <a:pt x="32" y="28"/>
                  </a:cubicBezTo>
                  <a:cubicBezTo>
                    <a:pt x="32" y="27"/>
                    <a:pt x="32" y="27"/>
                    <a:pt x="33" y="27"/>
                  </a:cubicBezTo>
                  <a:cubicBezTo>
                    <a:pt x="58" y="27"/>
                    <a:pt x="58" y="27"/>
                    <a:pt x="58" y="27"/>
                  </a:cubicBezTo>
                  <a:cubicBezTo>
                    <a:pt x="59" y="27"/>
                    <a:pt x="59" y="27"/>
                    <a:pt x="59" y="28"/>
                  </a:cubicBezTo>
                  <a:close/>
                  <a:moveTo>
                    <a:pt x="59" y="36"/>
                  </a:moveTo>
                  <a:cubicBezTo>
                    <a:pt x="59" y="37"/>
                    <a:pt x="59" y="37"/>
                    <a:pt x="58" y="37"/>
                  </a:cubicBezTo>
                  <a:cubicBezTo>
                    <a:pt x="33" y="37"/>
                    <a:pt x="33" y="37"/>
                    <a:pt x="33" y="37"/>
                  </a:cubicBezTo>
                  <a:cubicBezTo>
                    <a:pt x="32" y="37"/>
                    <a:pt x="32" y="37"/>
                    <a:pt x="32" y="36"/>
                  </a:cubicBezTo>
                  <a:cubicBezTo>
                    <a:pt x="32" y="36"/>
                    <a:pt x="32" y="35"/>
                    <a:pt x="33" y="35"/>
                  </a:cubicBezTo>
                  <a:cubicBezTo>
                    <a:pt x="58" y="35"/>
                    <a:pt x="58" y="35"/>
                    <a:pt x="58" y="35"/>
                  </a:cubicBezTo>
                  <a:cubicBezTo>
                    <a:pt x="59" y="35"/>
                    <a:pt x="59" y="36"/>
                    <a:pt x="59" y="36"/>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6" name="Freeform 85"/>
            <p:cNvSpPr>
              <a:spLocks noEditPoints="1"/>
            </p:cNvSpPr>
            <p:nvPr/>
          </p:nvSpPr>
          <p:spPr bwMode="auto">
            <a:xfrm>
              <a:off x="8238908" y="2516452"/>
              <a:ext cx="337527" cy="253644"/>
            </a:xfrm>
            <a:custGeom>
              <a:avLst/>
              <a:gdLst>
                <a:gd name="T0" fmla="*/ 53 w 71"/>
                <a:gd name="T1" fmla="*/ 5 h 51"/>
                <a:gd name="T2" fmla="*/ 0 w 71"/>
                <a:gd name="T3" fmla="*/ 12 h 51"/>
                <a:gd name="T4" fmla="*/ 8 w 71"/>
                <a:gd name="T5" fmla="*/ 33 h 51"/>
                <a:gd name="T6" fmla="*/ 12 w 71"/>
                <a:gd name="T7" fmla="*/ 43 h 51"/>
                <a:gd name="T8" fmla="*/ 46 w 71"/>
                <a:gd name="T9" fmla="*/ 40 h 51"/>
                <a:gd name="T10" fmla="*/ 11 w 71"/>
                <a:gd name="T11" fmla="*/ 35 h 51"/>
                <a:gd name="T12" fmla="*/ 48 w 71"/>
                <a:gd name="T13" fmla="*/ 31 h 51"/>
                <a:gd name="T14" fmla="*/ 56 w 71"/>
                <a:gd name="T15" fmla="*/ 6 h 51"/>
                <a:gd name="T16" fmla="*/ 71 w 71"/>
                <a:gd name="T17" fmla="*/ 2 h 51"/>
                <a:gd name="T18" fmla="*/ 45 w 71"/>
                <a:gd name="T19" fmla="*/ 18 h 51"/>
                <a:gd name="T20" fmla="*/ 49 w 71"/>
                <a:gd name="T21" fmla="*/ 18 h 51"/>
                <a:gd name="T22" fmla="*/ 45 w 71"/>
                <a:gd name="T23" fmla="*/ 20 h 51"/>
                <a:gd name="T24" fmla="*/ 9 w 71"/>
                <a:gd name="T25" fmla="*/ 30 h 51"/>
                <a:gd name="T26" fmla="*/ 12 w 71"/>
                <a:gd name="T27" fmla="*/ 32 h 51"/>
                <a:gd name="T28" fmla="*/ 28 w 71"/>
                <a:gd name="T29" fmla="*/ 18 h 51"/>
                <a:gd name="T30" fmla="*/ 35 w 71"/>
                <a:gd name="T31" fmla="*/ 18 h 51"/>
                <a:gd name="T32" fmla="*/ 43 w 71"/>
                <a:gd name="T33" fmla="*/ 18 h 51"/>
                <a:gd name="T34" fmla="*/ 28 w 71"/>
                <a:gd name="T35" fmla="*/ 20 h 51"/>
                <a:gd name="T36" fmla="*/ 28 w 71"/>
                <a:gd name="T37" fmla="*/ 25 h 51"/>
                <a:gd name="T38" fmla="*/ 21 w 71"/>
                <a:gd name="T39" fmla="*/ 25 h 51"/>
                <a:gd name="T40" fmla="*/ 26 w 71"/>
                <a:gd name="T41" fmla="*/ 25 h 51"/>
                <a:gd name="T42" fmla="*/ 20 w 71"/>
                <a:gd name="T43" fmla="*/ 13 h 51"/>
                <a:gd name="T44" fmla="*/ 18 w 71"/>
                <a:gd name="T45" fmla="*/ 18 h 51"/>
                <a:gd name="T46" fmla="*/ 18 w 71"/>
                <a:gd name="T47" fmla="*/ 13 h 51"/>
                <a:gd name="T48" fmla="*/ 19 w 71"/>
                <a:gd name="T49" fmla="*/ 25 h 51"/>
                <a:gd name="T50" fmla="*/ 18 w 71"/>
                <a:gd name="T51" fmla="*/ 20 h 51"/>
                <a:gd name="T52" fmla="*/ 5 w 71"/>
                <a:gd name="T53" fmla="*/ 20 h 51"/>
                <a:gd name="T54" fmla="*/ 13 w 71"/>
                <a:gd name="T55" fmla="*/ 27 h 51"/>
                <a:gd name="T56" fmla="*/ 14 w 71"/>
                <a:gd name="T57" fmla="*/ 32 h 51"/>
                <a:gd name="T58" fmla="*/ 26 w 71"/>
                <a:gd name="T59" fmla="*/ 27 h 51"/>
                <a:gd name="T60" fmla="*/ 21 w 71"/>
                <a:gd name="T61" fmla="*/ 27 h 51"/>
                <a:gd name="T62" fmla="*/ 33 w 71"/>
                <a:gd name="T63" fmla="*/ 32 h 51"/>
                <a:gd name="T64" fmla="*/ 36 w 71"/>
                <a:gd name="T65" fmla="*/ 27 h 51"/>
                <a:gd name="T66" fmla="*/ 35 w 71"/>
                <a:gd name="T67" fmla="*/ 32 h 51"/>
                <a:gd name="T68" fmla="*/ 37 w 71"/>
                <a:gd name="T69" fmla="*/ 20 h 51"/>
                <a:gd name="T70" fmla="*/ 36 w 71"/>
                <a:gd name="T71" fmla="*/ 25 h 51"/>
                <a:gd name="T72" fmla="*/ 9 w 71"/>
                <a:gd name="T73" fmla="*/ 13 h 51"/>
                <a:gd name="T74" fmla="*/ 3 w 71"/>
                <a:gd name="T75" fmla="*/ 14 h 51"/>
                <a:gd name="T76" fmla="*/ 42 w 71"/>
                <a:gd name="T77" fmla="*/ 32 h 51"/>
                <a:gd name="T78" fmla="*/ 46 w 71"/>
                <a:gd name="T79" fmla="*/ 27 h 51"/>
                <a:gd name="T80" fmla="*/ 13 w 71"/>
                <a:gd name="T81" fmla="*/ 44 h 51"/>
                <a:gd name="T82" fmla="*/ 17 w 71"/>
                <a:gd name="T83" fmla="*/ 48 h 51"/>
                <a:gd name="T84" fmla="*/ 12 w 71"/>
                <a:gd name="T85" fmla="*/ 48 h 51"/>
                <a:gd name="T86" fmla="*/ 13 w 71"/>
                <a:gd name="T87" fmla="*/ 49 h 51"/>
                <a:gd name="T88" fmla="*/ 40 w 71"/>
                <a:gd name="T89" fmla="*/ 51 h 51"/>
                <a:gd name="T90" fmla="*/ 40 w 71"/>
                <a:gd name="T91" fmla="*/ 49 h 51"/>
                <a:gd name="T92" fmla="*/ 42 w 71"/>
                <a:gd name="T93"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51">
                  <a:moveTo>
                    <a:pt x="70" y="0"/>
                  </a:moveTo>
                  <a:cubicBezTo>
                    <a:pt x="59" y="0"/>
                    <a:pt x="59" y="0"/>
                    <a:pt x="59" y="0"/>
                  </a:cubicBezTo>
                  <a:cubicBezTo>
                    <a:pt x="56" y="0"/>
                    <a:pt x="54" y="2"/>
                    <a:pt x="53" y="5"/>
                  </a:cubicBezTo>
                  <a:cubicBezTo>
                    <a:pt x="51" y="10"/>
                    <a:pt x="51" y="10"/>
                    <a:pt x="51" y="10"/>
                  </a:cubicBezTo>
                  <a:cubicBezTo>
                    <a:pt x="4" y="10"/>
                    <a:pt x="4" y="10"/>
                    <a:pt x="4" y="10"/>
                  </a:cubicBezTo>
                  <a:cubicBezTo>
                    <a:pt x="2" y="10"/>
                    <a:pt x="1" y="11"/>
                    <a:pt x="0" y="12"/>
                  </a:cubicBezTo>
                  <a:cubicBezTo>
                    <a:pt x="0" y="13"/>
                    <a:pt x="0" y="14"/>
                    <a:pt x="0" y="16"/>
                  </a:cubicBezTo>
                  <a:cubicBezTo>
                    <a:pt x="6" y="31"/>
                    <a:pt x="6" y="31"/>
                    <a:pt x="6" y="31"/>
                  </a:cubicBezTo>
                  <a:cubicBezTo>
                    <a:pt x="7" y="32"/>
                    <a:pt x="7" y="32"/>
                    <a:pt x="8" y="33"/>
                  </a:cubicBezTo>
                  <a:cubicBezTo>
                    <a:pt x="8" y="33"/>
                    <a:pt x="8" y="33"/>
                    <a:pt x="8" y="34"/>
                  </a:cubicBezTo>
                  <a:cubicBezTo>
                    <a:pt x="8" y="38"/>
                    <a:pt x="8" y="38"/>
                    <a:pt x="8" y="38"/>
                  </a:cubicBezTo>
                  <a:cubicBezTo>
                    <a:pt x="8" y="41"/>
                    <a:pt x="10" y="43"/>
                    <a:pt x="12" y="43"/>
                  </a:cubicBezTo>
                  <a:cubicBezTo>
                    <a:pt x="46" y="43"/>
                    <a:pt x="46" y="43"/>
                    <a:pt x="46" y="43"/>
                  </a:cubicBezTo>
                  <a:cubicBezTo>
                    <a:pt x="46" y="43"/>
                    <a:pt x="47" y="42"/>
                    <a:pt x="47" y="41"/>
                  </a:cubicBezTo>
                  <a:cubicBezTo>
                    <a:pt x="47" y="41"/>
                    <a:pt x="46" y="40"/>
                    <a:pt x="46" y="40"/>
                  </a:cubicBezTo>
                  <a:cubicBezTo>
                    <a:pt x="12" y="40"/>
                    <a:pt x="12" y="40"/>
                    <a:pt x="12" y="40"/>
                  </a:cubicBezTo>
                  <a:cubicBezTo>
                    <a:pt x="11" y="40"/>
                    <a:pt x="11" y="39"/>
                    <a:pt x="11" y="38"/>
                  </a:cubicBezTo>
                  <a:cubicBezTo>
                    <a:pt x="11" y="35"/>
                    <a:pt x="11" y="35"/>
                    <a:pt x="11" y="35"/>
                  </a:cubicBezTo>
                  <a:cubicBezTo>
                    <a:pt x="11" y="35"/>
                    <a:pt x="12" y="35"/>
                    <a:pt x="12" y="35"/>
                  </a:cubicBezTo>
                  <a:cubicBezTo>
                    <a:pt x="42" y="35"/>
                    <a:pt x="42" y="35"/>
                    <a:pt x="42" y="35"/>
                  </a:cubicBezTo>
                  <a:cubicBezTo>
                    <a:pt x="45" y="35"/>
                    <a:pt x="47" y="33"/>
                    <a:pt x="48" y="31"/>
                  </a:cubicBezTo>
                  <a:cubicBezTo>
                    <a:pt x="54" y="13"/>
                    <a:pt x="54" y="13"/>
                    <a:pt x="54" y="13"/>
                  </a:cubicBezTo>
                  <a:cubicBezTo>
                    <a:pt x="54" y="13"/>
                    <a:pt x="54" y="12"/>
                    <a:pt x="54" y="12"/>
                  </a:cubicBezTo>
                  <a:cubicBezTo>
                    <a:pt x="56" y="6"/>
                    <a:pt x="56" y="6"/>
                    <a:pt x="56" y="6"/>
                  </a:cubicBezTo>
                  <a:cubicBezTo>
                    <a:pt x="56" y="4"/>
                    <a:pt x="58" y="3"/>
                    <a:pt x="59" y="3"/>
                  </a:cubicBezTo>
                  <a:cubicBezTo>
                    <a:pt x="70" y="3"/>
                    <a:pt x="70" y="3"/>
                    <a:pt x="70" y="3"/>
                  </a:cubicBezTo>
                  <a:cubicBezTo>
                    <a:pt x="70" y="3"/>
                    <a:pt x="71" y="3"/>
                    <a:pt x="71" y="2"/>
                  </a:cubicBezTo>
                  <a:cubicBezTo>
                    <a:pt x="71" y="1"/>
                    <a:pt x="70" y="0"/>
                    <a:pt x="70" y="0"/>
                  </a:cubicBezTo>
                  <a:close/>
                  <a:moveTo>
                    <a:pt x="49" y="18"/>
                  </a:moveTo>
                  <a:cubicBezTo>
                    <a:pt x="45" y="18"/>
                    <a:pt x="45" y="18"/>
                    <a:pt x="45" y="18"/>
                  </a:cubicBezTo>
                  <a:cubicBezTo>
                    <a:pt x="46" y="13"/>
                    <a:pt x="46" y="13"/>
                    <a:pt x="46" y="13"/>
                  </a:cubicBezTo>
                  <a:cubicBezTo>
                    <a:pt x="50" y="13"/>
                    <a:pt x="50" y="13"/>
                    <a:pt x="50" y="13"/>
                  </a:cubicBezTo>
                  <a:lnTo>
                    <a:pt x="49" y="18"/>
                  </a:lnTo>
                  <a:close/>
                  <a:moveTo>
                    <a:pt x="47" y="25"/>
                  </a:moveTo>
                  <a:cubicBezTo>
                    <a:pt x="44" y="25"/>
                    <a:pt x="44" y="25"/>
                    <a:pt x="44" y="25"/>
                  </a:cubicBezTo>
                  <a:cubicBezTo>
                    <a:pt x="45" y="20"/>
                    <a:pt x="45" y="20"/>
                    <a:pt x="45" y="20"/>
                  </a:cubicBezTo>
                  <a:cubicBezTo>
                    <a:pt x="48" y="20"/>
                    <a:pt x="48" y="20"/>
                    <a:pt x="48" y="20"/>
                  </a:cubicBezTo>
                  <a:lnTo>
                    <a:pt x="47" y="25"/>
                  </a:lnTo>
                  <a:close/>
                  <a:moveTo>
                    <a:pt x="9" y="30"/>
                  </a:moveTo>
                  <a:cubicBezTo>
                    <a:pt x="8" y="27"/>
                    <a:pt x="8" y="27"/>
                    <a:pt x="8" y="27"/>
                  </a:cubicBezTo>
                  <a:cubicBezTo>
                    <a:pt x="11" y="27"/>
                    <a:pt x="11" y="27"/>
                    <a:pt x="11" y="27"/>
                  </a:cubicBezTo>
                  <a:cubicBezTo>
                    <a:pt x="12" y="32"/>
                    <a:pt x="12" y="32"/>
                    <a:pt x="12" y="32"/>
                  </a:cubicBezTo>
                  <a:cubicBezTo>
                    <a:pt x="11" y="32"/>
                    <a:pt x="10" y="31"/>
                    <a:pt x="9" y="30"/>
                  </a:cubicBezTo>
                  <a:close/>
                  <a:moveTo>
                    <a:pt x="35" y="18"/>
                  </a:moveTo>
                  <a:cubicBezTo>
                    <a:pt x="28" y="18"/>
                    <a:pt x="28" y="18"/>
                    <a:pt x="28" y="18"/>
                  </a:cubicBezTo>
                  <a:cubicBezTo>
                    <a:pt x="29" y="13"/>
                    <a:pt x="29" y="13"/>
                    <a:pt x="29" y="13"/>
                  </a:cubicBezTo>
                  <a:cubicBezTo>
                    <a:pt x="35" y="13"/>
                    <a:pt x="35" y="13"/>
                    <a:pt x="35" y="13"/>
                  </a:cubicBezTo>
                  <a:lnTo>
                    <a:pt x="35" y="18"/>
                  </a:lnTo>
                  <a:close/>
                  <a:moveTo>
                    <a:pt x="37" y="13"/>
                  </a:moveTo>
                  <a:cubicBezTo>
                    <a:pt x="44" y="13"/>
                    <a:pt x="44" y="13"/>
                    <a:pt x="44" y="13"/>
                  </a:cubicBezTo>
                  <a:cubicBezTo>
                    <a:pt x="43" y="18"/>
                    <a:pt x="43" y="18"/>
                    <a:pt x="43" y="18"/>
                  </a:cubicBezTo>
                  <a:cubicBezTo>
                    <a:pt x="37" y="18"/>
                    <a:pt x="37" y="18"/>
                    <a:pt x="37" y="18"/>
                  </a:cubicBezTo>
                  <a:lnTo>
                    <a:pt x="37" y="13"/>
                  </a:lnTo>
                  <a:close/>
                  <a:moveTo>
                    <a:pt x="28" y="20"/>
                  </a:moveTo>
                  <a:cubicBezTo>
                    <a:pt x="35" y="20"/>
                    <a:pt x="35" y="20"/>
                    <a:pt x="35" y="20"/>
                  </a:cubicBezTo>
                  <a:cubicBezTo>
                    <a:pt x="34" y="25"/>
                    <a:pt x="34" y="25"/>
                    <a:pt x="34" y="25"/>
                  </a:cubicBezTo>
                  <a:cubicBezTo>
                    <a:pt x="28" y="25"/>
                    <a:pt x="28" y="25"/>
                    <a:pt x="28" y="25"/>
                  </a:cubicBezTo>
                  <a:lnTo>
                    <a:pt x="28" y="20"/>
                  </a:lnTo>
                  <a:close/>
                  <a:moveTo>
                    <a:pt x="26" y="25"/>
                  </a:moveTo>
                  <a:cubicBezTo>
                    <a:pt x="21" y="25"/>
                    <a:pt x="21" y="25"/>
                    <a:pt x="21" y="25"/>
                  </a:cubicBezTo>
                  <a:cubicBezTo>
                    <a:pt x="20" y="20"/>
                    <a:pt x="20" y="20"/>
                    <a:pt x="20" y="20"/>
                  </a:cubicBezTo>
                  <a:cubicBezTo>
                    <a:pt x="26" y="20"/>
                    <a:pt x="26" y="20"/>
                    <a:pt x="26" y="20"/>
                  </a:cubicBezTo>
                  <a:lnTo>
                    <a:pt x="26" y="25"/>
                  </a:lnTo>
                  <a:close/>
                  <a:moveTo>
                    <a:pt x="26" y="18"/>
                  </a:moveTo>
                  <a:cubicBezTo>
                    <a:pt x="20" y="18"/>
                    <a:pt x="20" y="18"/>
                    <a:pt x="20" y="18"/>
                  </a:cubicBezTo>
                  <a:cubicBezTo>
                    <a:pt x="20" y="13"/>
                    <a:pt x="20" y="13"/>
                    <a:pt x="20" y="13"/>
                  </a:cubicBezTo>
                  <a:cubicBezTo>
                    <a:pt x="27" y="13"/>
                    <a:pt x="27" y="13"/>
                    <a:pt x="27" y="13"/>
                  </a:cubicBezTo>
                  <a:lnTo>
                    <a:pt x="26" y="18"/>
                  </a:lnTo>
                  <a:close/>
                  <a:moveTo>
                    <a:pt x="18" y="18"/>
                  </a:moveTo>
                  <a:cubicBezTo>
                    <a:pt x="12" y="18"/>
                    <a:pt x="12" y="18"/>
                    <a:pt x="12" y="18"/>
                  </a:cubicBezTo>
                  <a:cubicBezTo>
                    <a:pt x="11" y="13"/>
                    <a:pt x="11" y="13"/>
                    <a:pt x="11" y="13"/>
                  </a:cubicBezTo>
                  <a:cubicBezTo>
                    <a:pt x="18" y="13"/>
                    <a:pt x="18" y="13"/>
                    <a:pt x="18" y="13"/>
                  </a:cubicBezTo>
                  <a:lnTo>
                    <a:pt x="18" y="18"/>
                  </a:lnTo>
                  <a:close/>
                  <a:moveTo>
                    <a:pt x="18" y="20"/>
                  </a:moveTo>
                  <a:cubicBezTo>
                    <a:pt x="19" y="25"/>
                    <a:pt x="19" y="25"/>
                    <a:pt x="19" y="25"/>
                  </a:cubicBezTo>
                  <a:cubicBezTo>
                    <a:pt x="13" y="25"/>
                    <a:pt x="13" y="25"/>
                    <a:pt x="13" y="25"/>
                  </a:cubicBezTo>
                  <a:cubicBezTo>
                    <a:pt x="12" y="20"/>
                    <a:pt x="12" y="20"/>
                    <a:pt x="12" y="20"/>
                  </a:cubicBezTo>
                  <a:lnTo>
                    <a:pt x="18" y="20"/>
                  </a:lnTo>
                  <a:close/>
                  <a:moveTo>
                    <a:pt x="11" y="25"/>
                  </a:moveTo>
                  <a:cubicBezTo>
                    <a:pt x="7" y="25"/>
                    <a:pt x="7" y="25"/>
                    <a:pt x="7" y="25"/>
                  </a:cubicBezTo>
                  <a:cubicBezTo>
                    <a:pt x="5" y="20"/>
                    <a:pt x="5" y="20"/>
                    <a:pt x="5" y="20"/>
                  </a:cubicBezTo>
                  <a:cubicBezTo>
                    <a:pt x="10" y="20"/>
                    <a:pt x="10" y="20"/>
                    <a:pt x="10" y="20"/>
                  </a:cubicBezTo>
                  <a:lnTo>
                    <a:pt x="11" y="25"/>
                  </a:lnTo>
                  <a:close/>
                  <a:moveTo>
                    <a:pt x="13" y="27"/>
                  </a:moveTo>
                  <a:cubicBezTo>
                    <a:pt x="19" y="27"/>
                    <a:pt x="19" y="27"/>
                    <a:pt x="19" y="27"/>
                  </a:cubicBezTo>
                  <a:cubicBezTo>
                    <a:pt x="19" y="32"/>
                    <a:pt x="19" y="32"/>
                    <a:pt x="19" y="32"/>
                  </a:cubicBezTo>
                  <a:cubicBezTo>
                    <a:pt x="14" y="32"/>
                    <a:pt x="14" y="32"/>
                    <a:pt x="14" y="32"/>
                  </a:cubicBezTo>
                  <a:lnTo>
                    <a:pt x="13" y="27"/>
                  </a:lnTo>
                  <a:close/>
                  <a:moveTo>
                    <a:pt x="21" y="27"/>
                  </a:moveTo>
                  <a:cubicBezTo>
                    <a:pt x="26" y="27"/>
                    <a:pt x="26" y="27"/>
                    <a:pt x="26" y="27"/>
                  </a:cubicBezTo>
                  <a:cubicBezTo>
                    <a:pt x="26" y="32"/>
                    <a:pt x="26" y="32"/>
                    <a:pt x="26" y="32"/>
                  </a:cubicBezTo>
                  <a:cubicBezTo>
                    <a:pt x="21" y="32"/>
                    <a:pt x="21" y="32"/>
                    <a:pt x="21" y="32"/>
                  </a:cubicBezTo>
                  <a:lnTo>
                    <a:pt x="21" y="27"/>
                  </a:lnTo>
                  <a:close/>
                  <a:moveTo>
                    <a:pt x="28" y="27"/>
                  </a:moveTo>
                  <a:cubicBezTo>
                    <a:pt x="34" y="27"/>
                    <a:pt x="34" y="27"/>
                    <a:pt x="34" y="27"/>
                  </a:cubicBezTo>
                  <a:cubicBezTo>
                    <a:pt x="33" y="32"/>
                    <a:pt x="33" y="32"/>
                    <a:pt x="33" y="32"/>
                  </a:cubicBezTo>
                  <a:cubicBezTo>
                    <a:pt x="28" y="32"/>
                    <a:pt x="28" y="32"/>
                    <a:pt x="28" y="32"/>
                  </a:cubicBezTo>
                  <a:lnTo>
                    <a:pt x="28" y="27"/>
                  </a:lnTo>
                  <a:close/>
                  <a:moveTo>
                    <a:pt x="36" y="27"/>
                  </a:moveTo>
                  <a:cubicBezTo>
                    <a:pt x="41" y="27"/>
                    <a:pt x="41" y="27"/>
                    <a:pt x="41" y="27"/>
                  </a:cubicBezTo>
                  <a:cubicBezTo>
                    <a:pt x="40" y="32"/>
                    <a:pt x="40" y="32"/>
                    <a:pt x="40" y="32"/>
                  </a:cubicBezTo>
                  <a:cubicBezTo>
                    <a:pt x="35" y="32"/>
                    <a:pt x="35" y="32"/>
                    <a:pt x="35" y="32"/>
                  </a:cubicBezTo>
                  <a:lnTo>
                    <a:pt x="36" y="27"/>
                  </a:lnTo>
                  <a:close/>
                  <a:moveTo>
                    <a:pt x="36" y="25"/>
                  </a:moveTo>
                  <a:cubicBezTo>
                    <a:pt x="37" y="20"/>
                    <a:pt x="37" y="20"/>
                    <a:pt x="37" y="20"/>
                  </a:cubicBezTo>
                  <a:cubicBezTo>
                    <a:pt x="43" y="20"/>
                    <a:pt x="43" y="20"/>
                    <a:pt x="43" y="20"/>
                  </a:cubicBezTo>
                  <a:cubicBezTo>
                    <a:pt x="42" y="25"/>
                    <a:pt x="42" y="25"/>
                    <a:pt x="42" y="25"/>
                  </a:cubicBezTo>
                  <a:lnTo>
                    <a:pt x="36" y="25"/>
                  </a:lnTo>
                  <a:close/>
                  <a:moveTo>
                    <a:pt x="4" y="13"/>
                  </a:moveTo>
                  <a:cubicBezTo>
                    <a:pt x="4" y="13"/>
                    <a:pt x="4" y="13"/>
                    <a:pt x="4" y="13"/>
                  </a:cubicBezTo>
                  <a:cubicBezTo>
                    <a:pt x="9" y="13"/>
                    <a:pt x="9" y="13"/>
                    <a:pt x="9" y="13"/>
                  </a:cubicBezTo>
                  <a:cubicBezTo>
                    <a:pt x="10" y="18"/>
                    <a:pt x="10" y="18"/>
                    <a:pt x="10" y="18"/>
                  </a:cubicBezTo>
                  <a:cubicBezTo>
                    <a:pt x="4" y="18"/>
                    <a:pt x="4" y="18"/>
                    <a:pt x="4" y="18"/>
                  </a:cubicBezTo>
                  <a:cubicBezTo>
                    <a:pt x="3" y="14"/>
                    <a:pt x="3" y="14"/>
                    <a:pt x="3" y="14"/>
                  </a:cubicBezTo>
                  <a:cubicBezTo>
                    <a:pt x="3" y="14"/>
                    <a:pt x="3" y="14"/>
                    <a:pt x="3" y="14"/>
                  </a:cubicBezTo>
                  <a:cubicBezTo>
                    <a:pt x="3" y="13"/>
                    <a:pt x="3" y="13"/>
                    <a:pt x="4" y="13"/>
                  </a:cubicBezTo>
                  <a:close/>
                  <a:moveTo>
                    <a:pt x="42" y="32"/>
                  </a:moveTo>
                  <a:cubicBezTo>
                    <a:pt x="42" y="32"/>
                    <a:pt x="42" y="32"/>
                    <a:pt x="42" y="32"/>
                  </a:cubicBezTo>
                  <a:cubicBezTo>
                    <a:pt x="43" y="27"/>
                    <a:pt x="43" y="27"/>
                    <a:pt x="43" y="27"/>
                  </a:cubicBezTo>
                  <a:cubicBezTo>
                    <a:pt x="46" y="27"/>
                    <a:pt x="46" y="27"/>
                    <a:pt x="46" y="27"/>
                  </a:cubicBezTo>
                  <a:cubicBezTo>
                    <a:pt x="45" y="30"/>
                    <a:pt x="45" y="30"/>
                    <a:pt x="45" y="30"/>
                  </a:cubicBezTo>
                  <a:cubicBezTo>
                    <a:pt x="45" y="31"/>
                    <a:pt x="43" y="32"/>
                    <a:pt x="42" y="32"/>
                  </a:cubicBezTo>
                  <a:close/>
                  <a:moveTo>
                    <a:pt x="13" y="44"/>
                  </a:moveTo>
                  <a:cubicBezTo>
                    <a:pt x="11" y="44"/>
                    <a:pt x="10" y="46"/>
                    <a:pt x="10" y="48"/>
                  </a:cubicBezTo>
                  <a:cubicBezTo>
                    <a:pt x="10" y="50"/>
                    <a:pt x="11" y="51"/>
                    <a:pt x="13" y="51"/>
                  </a:cubicBezTo>
                  <a:cubicBezTo>
                    <a:pt x="15" y="51"/>
                    <a:pt x="17" y="50"/>
                    <a:pt x="17" y="48"/>
                  </a:cubicBezTo>
                  <a:cubicBezTo>
                    <a:pt x="17" y="46"/>
                    <a:pt x="15" y="44"/>
                    <a:pt x="13" y="44"/>
                  </a:cubicBezTo>
                  <a:close/>
                  <a:moveTo>
                    <a:pt x="13" y="49"/>
                  </a:moveTo>
                  <a:cubicBezTo>
                    <a:pt x="13" y="49"/>
                    <a:pt x="12" y="48"/>
                    <a:pt x="12" y="48"/>
                  </a:cubicBezTo>
                  <a:cubicBezTo>
                    <a:pt x="12" y="47"/>
                    <a:pt x="13" y="46"/>
                    <a:pt x="13" y="46"/>
                  </a:cubicBezTo>
                  <a:cubicBezTo>
                    <a:pt x="14" y="46"/>
                    <a:pt x="15" y="47"/>
                    <a:pt x="15" y="48"/>
                  </a:cubicBezTo>
                  <a:cubicBezTo>
                    <a:pt x="15" y="48"/>
                    <a:pt x="14" y="49"/>
                    <a:pt x="13" y="49"/>
                  </a:cubicBezTo>
                  <a:close/>
                  <a:moveTo>
                    <a:pt x="40" y="44"/>
                  </a:moveTo>
                  <a:cubicBezTo>
                    <a:pt x="38" y="44"/>
                    <a:pt x="37" y="46"/>
                    <a:pt x="37" y="48"/>
                  </a:cubicBezTo>
                  <a:cubicBezTo>
                    <a:pt x="37" y="50"/>
                    <a:pt x="38" y="51"/>
                    <a:pt x="40" y="51"/>
                  </a:cubicBezTo>
                  <a:cubicBezTo>
                    <a:pt x="42" y="51"/>
                    <a:pt x="44" y="50"/>
                    <a:pt x="44" y="48"/>
                  </a:cubicBezTo>
                  <a:cubicBezTo>
                    <a:pt x="44" y="46"/>
                    <a:pt x="42" y="44"/>
                    <a:pt x="40" y="44"/>
                  </a:cubicBezTo>
                  <a:close/>
                  <a:moveTo>
                    <a:pt x="40" y="49"/>
                  </a:moveTo>
                  <a:cubicBezTo>
                    <a:pt x="39" y="49"/>
                    <a:pt x="39" y="48"/>
                    <a:pt x="39" y="48"/>
                  </a:cubicBezTo>
                  <a:cubicBezTo>
                    <a:pt x="39" y="47"/>
                    <a:pt x="39" y="46"/>
                    <a:pt x="40" y="46"/>
                  </a:cubicBezTo>
                  <a:cubicBezTo>
                    <a:pt x="41" y="46"/>
                    <a:pt x="42" y="47"/>
                    <a:pt x="42" y="48"/>
                  </a:cubicBezTo>
                  <a:cubicBezTo>
                    <a:pt x="42" y="48"/>
                    <a:pt x="41" y="49"/>
                    <a:pt x="40" y="49"/>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7" name="Freeform 28"/>
            <p:cNvSpPr>
              <a:spLocks noEditPoints="1"/>
            </p:cNvSpPr>
            <p:nvPr/>
          </p:nvSpPr>
          <p:spPr bwMode="auto">
            <a:xfrm>
              <a:off x="3637416" y="3912724"/>
              <a:ext cx="399647" cy="324286"/>
            </a:xfrm>
            <a:custGeom>
              <a:avLst/>
              <a:gdLst>
                <a:gd name="T0" fmla="*/ 26 w 74"/>
                <a:gd name="T1" fmla="*/ 0 h 60"/>
                <a:gd name="T2" fmla="*/ 19 w 74"/>
                <a:gd name="T3" fmla="*/ 53 h 60"/>
                <a:gd name="T4" fmla="*/ 49 w 74"/>
                <a:gd name="T5" fmla="*/ 60 h 60"/>
                <a:gd name="T6" fmla="*/ 56 w 74"/>
                <a:gd name="T7" fmla="*/ 7 h 60"/>
                <a:gd name="T8" fmla="*/ 53 w 74"/>
                <a:gd name="T9" fmla="*/ 7 h 60"/>
                <a:gd name="T10" fmla="*/ 49 w 74"/>
                <a:gd name="T11" fmla="*/ 57 h 60"/>
                <a:gd name="T12" fmla="*/ 22 w 74"/>
                <a:gd name="T13" fmla="*/ 53 h 60"/>
                <a:gd name="T14" fmla="*/ 26 w 74"/>
                <a:gd name="T15" fmla="*/ 3 h 60"/>
                <a:gd name="T16" fmla="*/ 53 w 74"/>
                <a:gd name="T17" fmla="*/ 7 h 60"/>
                <a:gd name="T18" fmla="*/ 25 w 74"/>
                <a:gd name="T19" fmla="*/ 6 h 60"/>
                <a:gd name="T20" fmla="*/ 24 w 74"/>
                <a:gd name="T21" fmla="*/ 50 h 60"/>
                <a:gd name="T22" fmla="*/ 50 w 74"/>
                <a:gd name="T23" fmla="*/ 51 h 60"/>
                <a:gd name="T24" fmla="*/ 51 w 74"/>
                <a:gd name="T25" fmla="*/ 7 h 60"/>
                <a:gd name="T26" fmla="*/ 49 w 74"/>
                <a:gd name="T27" fmla="*/ 49 h 60"/>
                <a:gd name="T28" fmla="*/ 26 w 74"/>
                <a:gd name="T29" fmla="*/ 8 h 60"/>
                <a:gd name="T30" fmla="*/ 49 w 74"/>
                <a:gd name="T31" fmla="*/ 49 h 60"/>
                <a:gd name="T32" fmla="*/ 37 w 74"/>
                <a:gd name="T33" fmla="*/ 56 h 60"/>
                <a:gd name="T34" fmla="*/ 37 w 74"/>
                <a:gd name="T35" fmla="*/ 52 h 60"/>
                <a:gd name="T36" fmla="*/ 74 w 74"/>
                <a:gd name="T37" fmla="*/ 23 h 60"/>
                <a:gd name="T38" fmla="*/ 67 w 74"/>
                <a:gd name="T39" fmla="*/ 41 h 60"/>
                <a:gd name="T40" fmla="*/ 66 w 74"/>
                <a:gd name="T41" fmla="*/ 39 h 60"/>
                <a:gd name="T42" fmla="*/ 66 w 74"/>
                <a:gd name="T43" fmla="*/ 7 h 60"/>
                <a:gd name="T44" fmla="*/ 68 w 74"/>
                <a:gd name="T45" fmla="*/ 6 h 60"/>
                <a:gd name="T46" fmla="*/ 69 w 74"/>
                <a:gd name="T47" fmla="*/ 23 h 60"/>
                <a:gd name="T48" fmla="*/ 64 w 74"/>
                <a:gd name="T49" fmla="*/ 37 h 60"/>
                <a:gd name="T50" fmla="*/ 63 w 74"/>
                <a:gd name="T51" fmla="*/ 35 h 60"/>
                <a:gd name="T52" fmla="*/ 63 w 74"/>
                <a:gd name="T53" fmla="*/ 11 h 60"/>
                <a:gd name="T54" fmla="*/ 65 w 74"/>
                <a:gd name="T55" fmla="*/ 10 h 60"/>
                <a:gd name="T56" fmla="*/ 64 w 74"/>
                <a:gd name="T57" fmla="*/ 23 h 60"/>
                <a:gd name="T58" fmla="*/ 60 w 74"/>
                <a:gd name="T59" fmla="*/ 33 h 60"/>
                <a:gd name="T60" fmla="*/ 60 w 74"/>
                <a:gd name="T61" fmla="*/ 31 h 60"/>
                <a:gd name="T62" fmla="*/ 60 w 74"/>
                <a:gd name="T63" fmla="*/ 15 h 60"/>
                <a:gd name="T64" fmla="*/ 61 w 74"/>
                <a:gd name="T65" fmla="*/ 14 h 60"/>
                <a:gd name="T66" fmla="*/ 8 w 74"/>
                <a:gd name="T67" fmla="*/ 39 h 60"/>
                <a:gd name="T68" fmla="*/ 7 w 74"/>
                <a:gd name="T69" fmla="*/ 41 h 60"/>
                <a:gd name="T70" fmla="*/ 0 w 74"/>
                <a:gd name="T71" fmla="*/ 23 h 60"/>
                <a:gd name="T72" fmla="*/ 8 w 74"/>
                <a:gd name="T73" fmla="*/ 6 h 60"/>
                <a:gd name="T74" fmla="*/ 2 w 74"/>
                <a:gd name="T75" fmla="*/ 23 h 60"/>
                <a:gd name="T76" fmla="*/ 12 w 74"/>
                <a:gd name="T77" fmla="*/ 35 h 60"/>
                <a:gd name="T78" fmla="*/ 11 w 74"/>
                <a:gd name="T79" fmla="*/ 37 h 60"/>
                <a:gd name="T80" fmla="*/ 6 w 74"/>
                <a:gd name="T81" fmla="*/ 23 h 60"/>
                <a:gd name="T82" fmla="*/ 11 w 74"/>
                <a:gd name="T83" fmla="*/ 10 h 60"/>
                <a:gd name="T84" fmla="*/ 8 w 74"/>
                <a:gd name="T85" fmla="*/ 23 h 60"/>
                <a:gd name="T86" fmla="*/ 15 w 74"/>
                <a:gd name="T87" fmla="*/ 15 h 60"/>
                <a:gd name="T88" fmla="*/ 15 w 74"/>
                <a:gd name="T89" fmla="*/ 31 h 60"/>
                <a:gd name="T90" fmla="*/ 14 w 74"/>
                <a:gd name="T91" fmla="*/ 33 h 60"/>
                <a:gd name="T92" fmla="*/ 11 w 74"/>
                <a:gd name="T93" fmla="*/ 23 h 60"/>
                <a:gd name="T94" fmla="*/ 15 w 74"/>
                <a:gd name="T95"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60">
                  <a:moveTo>
                    <a:pt x="49" y="0"/>
                  </a:moveTo>
                  <a:cubicBezTo>
                    <a:pt x="26" y="0"/>
                    <a:pt x="26" y="0"/>
                    <a:pt x="26" y="0"/>
                  </a:cubicBezTo>
                  <a:cubicBezTo>
                    <a:pt x="22" y="0"/>
                    <a:pt x="19" y="3"/>
                    <a:pt x="19" y="7"/>
                  </a:cubicBezTo>
                  <a:cubicBezTo>
                    <a:pt x="19" y="53"/>
                    <a:pt x="19" y="53"/>
                    <a:pt x="19" y="53"/>
                  </a:cubicBezTo>
                  <a:cubicBezTo>
                    <a:pt x="19" y="56"/>
                    <a:pt x="22" y="60"/>
                    <a:pt x="26" y="60"/>
                  </a:cubicBezTo>
                  <a:cubicBezTo>
                    <a:pt x="49" y="60"/>
                    <a:pt x="49" y="60"/>
                    <a:pt x="49" y="60"/>
                  </a:cubicBezTo>
                  <a:cubicBezTo>
                    <a:pt x="53" y="60"/>
                    <a:pt x="56" y="56"/>
                    <a:pt x="56" y="53"/>
                  </a:cubicBezTo>
                  <a:cubicBezTo>
                    <a:pt x="56" y="7"/>
                    <a:pt x="56" y="7"/>
                    <a:pt x="56" y="7"/>
                  </a:cubicBezTo>
                  <a:cubicBezTo>
                    <a:pt x="56" y="3"/>
                    <a:pt x="53" y="0"/>
                    <a:pt x="49" y="0"/>
                  </a:cubicBezTo>
                  <a:close/>
                  <a:moveTo>
                    <a:pt x="53" y="7"/>
                  </a:moveTo>
                  <a:cubicBezTo>
                    <a:pt x="53" y="53"/>
                    <a:pt x="53" y="53"/>
                    <a:pt x="53" y="53"/>
                  </a:cubicBezTo>
                  <a:cubicBezTo>
                    <a:pt x="53" y="55"/>
                    <a:pt x="51" y="57"/>
                    <a:pt x="49" y="57"/>
                  </a:cubicBezTo>
                  <a:cubicBezTo>
                    <a:pt x="26" y="57"/>
                    <a:pt x="26" y="57"/>
                    <a:pt x="26" y="57"/>
                  </a:cubicBezTo>
                  <a:cubicBezTo>
                    <a:pt x="24" y="57"/>
                    <a:pt x="22" y="55"/>
                    <a:pt x="22" y="53"/>
                  </a:cubicBezTo>
                  <a:cubicBezTo>
                    <a:pt x="22" y="7"/>
                    <a:pt x="22" y="7"/>
                    <a:pt x="22" y="7"/>
                  </a:cubicBezTo>
                  <a:cubicBezTo>
                    <a:pt x="22" y="5"/>
                    <a:pt x="24" y="3"/>
                    <a:pt x="26" y="3"/>
                  </a:cubicBezTo>
                  <a:cubicBezTo>
                    <a:pt x="49" y="3"/>
                    <a:pt x="49" y="3"/>
                    <a:pt x="49" y="3"/>
                  </a:cubicBezTo>
                  <a:cubicBezTo>
                    <a:pt x="51" y="3"/>
                    <a:pt x="53" y="5"/>
                    <a:pt x="53" y="7"/>
                  </a:cubicBezTo>
                  <a:close/>
                  <a:moveTo>
                    <a:pt x="50" y="6"/>
                  </a:moveTo>
                  <a:cubicBezTo>
                    <a:pt x="25" y="6"/>
                    <a:pt x="25" y="6"/>
                    <a:pt x="25" y="6"/>
                  </a:cubicBezTo>
                  <a:cubicBezTo>
                    <a:pt x="24" y="6"/>
                    <a:pt x="24" y="6"/>
                    <a:pt x="24" y="7"/>
                  </a:cubicBezTo>
                  <a:cubicBezTo>
                    <a:pt x="24" y="50"/>
                    <a:pt x="24" y="50"/>
                    <a:pt x="24" y="50"/>
                  </a:cubicBezTo>
                  <a:cubicBezTo>
                    <a:pt x="24" y="51"/>
                    <a:pt x="24" y="51"/>
                    <a:pt x="25" y="51"/>
                  </a:cubicBezTo>
                  <a:cubicBezTo>
                    <a:pt x="50" y="51"/>
                    <a:pt x="50" y="51"/>
                    <a:pt x="50" y="51"/>
                  </a:cubicBezTo>
                  <a:cubicBezTo>
                    <a:pt x="50" y="51"/>
                    <a:pt x="51" y="51"/>
                    <a:pt x="51" y="50"/>
                  </a:cubicBezTo>
                  <a:cubicBezTo>
                    <a:pt x="51" y="7"/>
                    <a:pt x="51" y="7"/>
                    <a:pt x="51" y="7"/>
                  </a:cubicBezTo>
                  <a:cubicBezTo>
                    <a:pt x="51" y="6"/>
                    <a:pt x="50" y="6"/>
                    <a:pt x="50" y="6"/>
                  </a:cubicBezTo>
                  <a:close/>
                  <a:moveTo>
                    <a:pt x="49" y="49"/>
                  </a:moveTo>
                  <a:cubicBezTo>
                    <a:pt x="26" y="49"/>
                    <a:pt x="26" y="49"/>
                    <a:pt x="26" y="49"/>
                  </a:cubicBezTo>
                  <a:cubicBezTo>
                    <a:pt x="26" y="8"/>
                    <a:pt x="26" y="8"/>
                    <a:pt x="26" y="8"/>
                  </a:cubicBezTo>
                  <a:cubicBezTo>
                    <a:pt x="49" y="8"/>
                    <a:pt x="49" y="8"/>
                    <a:pt x="49" y="8"/>
                  </a:cubicBezTo>
                  <a:lnTo>
                    <a:pt x="49" y="49"/>
                  </a:lnTo>
                  <a:close/>
                  <a:moveTo>
                    <a:pt x="39" y="54"/>
                  </a:moveTo>
                  <a:cubicBezTo>
                    <a:pt x="39" y="55"/>
                    <a:pt x="38" y="56"/>
                    <a:pt x="37" y="56"/>
                  </a:cubicBezTo>
                  <a:cubicBezTo>
                    <a:pt x="36" y="56"/>
                    <a:pt x="35" y="55"/>
                    <a:pt x="35" y="54"/>
                  </a:cubicBezTo>
                  <a:cubicBezTo>
                    <a:pt x="35" y="53"/>
                    <a:pt x="36" y="52"/>
                    <a:pt x="37" y="52"/>
                  </a:cubicBezTo>
                  <a:cubicBezTo>
                    <a:pt x="38" y="52"/>
                    <a:pt x="39" y="53"/>
                    <a:pt x="39" y="54"/>
                  </a:cubicBezTo>
                  <a:close/>
                  <a:moveTo>
                    <a:pt x="74" y="23"/>
                  </a:moveTo>
                  <a:cubicBezTo>
                    <a:pt x="74" y="30"/>
                    <a:pt x="72" y="36"/>
                    <a:pt x="68" y="41"/>
                  </a:cubicBezTo>
                  <a:cubicBezTo>
                    <a:pt x="68" y="41"/>
                    <a:pt x="67" y="41"/>
                    <a:pt x="67" y="41"/>
                  </a:cubicBezTo>
                  <a:cubicBezTo>
                    <a:pt x="67" y="41"/>
                    <a:pt x="67" y="41"/>
                    <a:pt x="67" y="41"/>
                  </a:cubicBezTo>
                  <a:cubicBezTo>
                    <a:pt x="66" y="40"/>
                    <a:pt x="66" y="40"/>
                    <a:pt x="66" y="39"/>
                  </a:cubicBezTo>
                  <a:cubicBezTo>
                    <a:pt x="70" y="35"/>
                    <a:pt x="72" y="29"/>
                    <a:pt x="72" y="23"/>
                  </a:cubicBezTo>
                  <a:cubicBezTo>
                    <a:pt x="72" y="17"/>
                    <a:pt x="70" y="12"/>
                    <a:pt x="66" y="7"/>
                  </a:cubicBezTo>
                  <a:cubicBezTo>
                    <a:pt x="66" y="7"/>
                    <a:pt x="66" y="6"/>
                    <a:pt x="67" y="6"/>
                  </a:cubicBezTo>
                  <a:cubicBezTo>
                    <a:pt x="67" y="5"/>
                    <a:pt x="68" y="6"/>
                    <a:pt x="68" y="6"/>
                  </a:cubicBezTo>
                  <a:cubicBezTo>
                    <a:pt x="72" y="11"/>
                    <a:pt x="74" y="17"/>
                    <a:pt x="74" y="23"/>
                  </a:cubicBezTo>
                  <a:close/>
                  <a:moveTo>
                    <a:pt x="69" y="23"/>
                  </a:moveTo>
                  <a:cubicBezTo>
                    <a:pt x="69" y="28"/>
                    <a:pt x="67" y="33"/>
                    <a:pt x="65" y="36"/>
                  </a:cubicBezTo>
                  <a:cubicBezTo>
                    <a:pt x="64" y="37"/>
                    <a:pt x="64" y="37"/>
                    <a:pt x="64" y="37"/>
                  </a:cubicBezTo>
                  <a:cubicBezTo>
                    <a:pt x="64" y="37"/>
                    <a:pt x="63" y="37"/>
                    <a:pt x="63" y="37"/>
                  </a:cubicBezTo>
                  <a:cubicBezTo>
                    <a:pt x="63" y="36"/>
                    <a:pt x="63" y="36"/>
                    <a:pt x="63" y="35"/>
                  </a:cubicBezTo>
                  <a:cubicBezTo>
                    <a:pt x="66" y="32"/>
                    <a:pt x="67" y="28"/>
                    <a:pt x="67" y="23"/>
                  </a:cubicBezTo>
                  <a:cubicBezTo>
                    <a:pt x="67" y="19"/>
                    <a:pt x="66" y="15"/>
                    <a:pt x="63" y="11"/>
                  </a:cubicBezTo>
                  <a:cubicBezTo>
                    <a:pt x="63" y="11"/>
                    <a:pt x="63" y="10"/>
                    <a:pt x="63" y="10"/>
                  </a:cubicBezTo>
                  <a:cubicBezTo>
                    <a:pt x="64" y="10"/>
                    <a:pt x="64" y="10"/>
                    <a:pt x="65" y="10"/>
                  </a:cubicBezTo>
                  <a:cubicBezTo>
                    <a:pt x="67" y="14"/>
                    <a:pt x="69" y="19"/>
                    <a:pt x="69" y="23"/>
                  </a:cubicBezTo>
                  <a:close/>
                  <a:moveTo>
                    <a:pt x="64" y="23"/>
                  </a:moveTo>
                  <a:cubicBezTo>
                    <a:pt x="64" y="26"/>
                    <a:pt x="63" y="29"/>
                    <a:pt x="61" y="32"/>
                  </a:cubicBezTo>
                  <a:cubicBezTo>
                    <a:pt x="61" y="32"/>
                    <a:pt x="61" y="33"/>
                    <a:pt x="60" y="33"/>
                  </a:cubicBezTo>
                  <a:cubicBezTo>
                    <a:pt x="60" y="33"/>
                    <a:pt x="60" y="33"/>
                    <a:pt x="60" y="33"/>
                  </a:cubicBezTo>
                  <a:cubicBezTo>
                    <a:pt x="59" y="32"/>
                    <a:pt x="59" y="32"/>
                    <a:pt x="60" y="31"/>
                  </a:cubicBezTo>
                  <a:cubicBezTo>
                    <a:pt x="61" y="29"/>
                    <a:pt x="62" y="26"/>
                    <a:pt x="62" y="23"/>
                  </a:cubicBezTo>
                  <a:cubicBezTo>
                    <a:pt x="62" y="21"/>
                    <a:pt x="61" y="18"/>
                    <a:pt x="60" y="15"/>
                  </a:cubicBezTo>
                  <a:cubicBezTo>
                    <a:pt x="59" y="15"/>
                    <a:pt x="59" y="14"/>
                    <a:pt x="60" y="14"/>
                  </a:cubicBezTo>
                  <a:cubicBezTo>
                    <a:pt x="60" y="14"/>
                    <a:pt x="61" y="14"/>
                    <a:pt x="61" y="14"/>
                  </a:cubicBezTo>
                  <a:cubicBezTo>
                    <a:pt x="63" y="17"/>
                    <a:pt x="64" y="20"/>
                    <a:pt x="64" y="23"/>
                  </a:cubicBezTo>
                  <a:close/>
                  <a:moveTo>
                    <a:pt x="8" y="39"/>
                  </a:moveTo>
                  <a:cubicBezTo>
                    <a:pt x="9" y="40"/>
                    <a:pt x="8" y="40"/>
                    <a:pt x="8" y="41"/>
                  </a:cubicBezTo>
                  <a:cubicBezTo>
                    <a:pt x="8" y="41"/>
                    <a:pt x="8" y="41"/>
                    <a:pt x="7" y="41"/>
                  </a:cubicBezTo>
                  <a:cubicBezTo>
                    <a:pt x="7" y="41"/>
                    <a:pt x="7" y="41"/>
                    <a:pt x="7" y="41"/>
                  </a:cubicBezTo>
                  <a:cubicBezTo>
                    <a:pt x="3" y="36"/>
                    <a:pt x="0" y="30"/>
                    <a:pt x="0" y="23"/>
                  </a:cubicBezTo>
                  <a:cubicBezTo>
                    <a:pt x="0" y="17"/>
                    <a:pt x="3" y="11"/>
                    <a:pt x="7" y="6"/>
                  </a:cubicBezTo>
                  <a:cubicBezTo>
                    <a:pt x="7" y="6"/>
                    <a:pt x="8" y="5"/>
                    <a:pt x="8" y="6"/>
                  </a:cubicBezTo>
                  <a:cubicBezTo>
                    <a:pt x="8" y="6"/>
                    <a:pt x="9" y="7"/>
                    <a:pt x="8" y="7"/>
                  </a:cubicBezTo>
                  <a:cubicBezTo>
                    <a:pt x="5" y="12"/>
                    <a:pt x="2" y="17"/>
                    <a:pt x="2" y="23"/>
                  </a:cubicBezTo>
                  <a:cubicBezTo>
                    <a:pt x="2" y="29"/>
                    <a:pt x="5" y="35"/>
                    <a:pt x="8" y="39"/>
                  </a:cubicBezTo>
                  <a:close/>
                  <a:moveTo>
                    <a:pt x="12" y="35"/>
                  </a:moveTo>
                  <a:cubicBezTo>
                    <a:pt x="12" y="36"/>
                    <a:pt x="12" y="36"/>
                    <a:pt x="11" y="37"/>
                  </a:cubicBezTo>
                  <a:cubicBezTo>
                    <a:pt x="11" y="37"/>
                    <a:pt x="11" y="37"/>
                    <a:pt x="11" y="37"/>
                  </a:cubicBezTo>
                  <a:cubicBezTo>
                    <a:pt x="10" y="37"/>
                    <a:pt x="10" y="37"/>
                    <a:pt x="10" y="36"/>
                  </a:cubicBezTo>
                  <a:cubicBezTo>
                    <a:pt x="7" y="33"/>
                    <a:pt x="6" y="28"/>
                    <a:pt x="6" y="23"/>
                  </a:cubicBezTo>
                  <a:cubicBezTo>
                    <a:pt x="6" y="19"/>
                    <a:pt x="7" y="14"/>
                    <a:pt x="10" y="10"/>
                  </a:cubicBezTo>
                  <a:cubicBezTo>
                    <a:pt x="10" y="10"/>
                    <a:pt x="11" y="10"/>
                    <a:pt x="11" y="10"/>
                  </a:cubicBezTo>
                  <a:cubicBezTo>
                    <a:pt x="12" y="10"/>
                    <a:pt x="12" y="11"/>
                    <a:pt x="12" y="11"/>
                  </a:cubicBezTo>
                  <a:cubicBezTo>
                    <a:pt x="9" y="15"/>
                    <a:pt x="8" y="19"/>
                    <a:pt x="8" y="23"/>
                  </a:cubicBezTo>
                  <a:cubicBezTo>
                    <a:pt x="8" y="28"/>
                    <a:pt x="9" y="32"/>
                    <a:pt x="12" y="35"/>
                  </a:cubicBezTo>
                  <a:close/>
                  <a:moveTo>
                    <a:pt x="15" y="15"/>
                  </a:moveTo>
                  <a:cubicBezTo>
                    <a:pt x="14" y="18"/>
                    <a:pt x="13" y="21"/>
                    <a:pt x="13" y="23"/>
                  </a:cubicBezTo>
                  <a:cubicBezTo>
                    <a:pt x="13" y="26"/>
                    <a:pt x="14" y="29"/>
                    <a:pt x="15" y="31"/>
                  </a:cubicBezTo>
                  <a:cubicBezTo>
                    <a:pt x="15" y="32"/>
                    <a:pt x="15" y="32"/>
                    <a:pt x="15" y="33"/>
                  </a:cubicBezTo>
                  <a:cubicBezTo>
                    <a:pt x="15" y="33"/>
                    <a:pt x="14" y="33"/>
                    <a:pt x="14" y="33"/>
                  </a:cubicBezTo>
                  <a:cubicBezTo>
                    <a:pt x="14" y="33"/>
                    <a:pt x="14" y="32"/>
                    <a:pt x="13" y="32"/>
                  </a:cubicBezTo>
                  <a:cubicBezTo>
                    <a:pt x="12" y="29"/>
                    <a:pt x="11" y="26"/>
                    <a:pt x="11" y="23"/>
                  </a:cubicBezTo>
                  <a:cubicBezTo>
                    <a:pt x="11" y="20"/>
                    <a:pt x="12" y="17"/>
                    <a:pt x="13" y="14"/>
                  </a:cubicBezTo>
                  <a:cubicBezTo>
                    <a:pt x="14" y="14"/>
                    <a:pt x="14" y="14"/>
                    <a:pt x="15" y="14"/>
                  </a:cubicBezTo>
                  <a:cubicBezTo>
                    <a:pt x="15" y="14"/>
                    <a:pt x="15" y="15"/>
                    <a:pt x="15" y="15"/>
                  </a:cubicBezTo>
                  <a:close/>
                </a:path>
              </a:pathLst>
            </a:custGeom>
            <a:solidFill>
              <a:schemeClr val="accent4"/>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8" name="Freeform 15"/>
            <p:cNvSpPr>
              <a:spLocks noEditPoints="1"/>
            </p:cNvSpPr>
            <p:nvPr/>
          </p:nvSpPr>
          <p:spPr bwMode="auto">
            <a:xfrm>
              <a:off x="8200165" y="3107567"/>
              <a:ext cx="428644" cy="305865"/>
            </a:xfrm>
            <a:custGeom>
              <a:avLst/>
              <a:gdLst>
                <a:gd name="T0" fmla="*/ 9 w 84"/>
                <a:gd name="T1" fmla="*/ 37 h 60"/>
                <a:gd name="T2" fmla="*/ 74 w 84"/>
                <a:gd name="T3" fmla="*/ 37 h 60"/>
                <a:gd name="T4" fmla="*/ 10 w 84"/>
                <a:gd name="T5" fmla="*/ 5 h 60"/>
                <a:gd name="T6" fmla="*/ 11 w 84"/>
                <a:gd name="T7" fmla="*/ 7 h 60"/>
                <a:gd name="T8" fmla="*/ 32 w 84"/>
                <a:gd name="T9" fmla="*/ 24 h 60"/>
                <a:gd name="T10" fmla="*/ 33 w 84"/>
                <a:gd name="T11" fmla="*/ 25 h 60"/>
                <a:gd name="T12" fmla="*/ 34 w 84"/>
                <a:gd name="T13" fmla="*/ 29 h 60"/>
                <a:gd name="T14" fmla="*/ 37 w 84"/>
                <a:gd name="T15" fmla="*/ 29 h 60"/>
                <a:gd name="T16" fmla="*/ 37 w 84"/>
                <a:gd name="T17" fmla="*/ 31 h 60"/>
                <a:gd name="T18" fmla="*/ 41 w 84"/>
                <a:gd name="T19" fmla="*/ 32 h 60"/>
                <a:gd name="T20" fmla="*/ 43 w 84"/>
                <a:gd name="T21" fmla="*/ 32 h 60"/>
                <a:gd name="T22" fmla="*/ 47 w 84"/>
                <a:gd name="T23" fmla="*/ 30 h 60"/>
                <a:gd name="T24" fmla="*/ 48 w 84"/>
                <a:gd name="T25" fmla="*/ 29 h 60"/>
                <a:gd name="T26" fmla="*/ 51 w 84"/>
                <a:gd name="T27" fmla="*/ 27 h 60"/>
                <a:gd name="T28" fmla="*/ 50 w 84"/>
                <a:gd name="T29" fmla="*/ 25 h 60"/>
                <a:gd name="T30" fmla="*/ 52 w 84"/>
                <a:gd name="T31" fmla="*/ 23 h 60"/>
                <a:gd name="T32" fmla="*/ 51 w 84"/>
                <a:gd name="T33" fmla="*/ 20 h 60"/>
                <a:gd name="T34" fmla="*/ 50 w 84"/>
                <a:gd name="T35" fmla="*/ 18 h 60"/>
                <a:gd name="T36" fmla="*/ 49 w 84"/>
                <a:gd name="T37" fmla="*/ 15 h 60"/>
                <a:gd name="T38" fmla="*/ 47 w 84"/>
                <a:gd name="T39" fmla="*/ 15 h 60"/>
                <a:gd name="T40" fmla="*/ 46 w 84"/>
                <a:gd name="T41" fmla="*/ 13 h 60"/>
                <a:gd name="T42" fmla="*/ 42 w 84"/>
                <a:gd name="T43" fmla="*/ 13 h 60"/>
                <a:gd name="T44" fmla="*/ 40 w 84"/>
                <a:gd name="T45" fmla="*/ 12 h 60"/>
                <a:gd name="T46" fmla="*/ 37 w 84"/>
                <a:gd name="T47" fmla="*/ 14 h 60"/>
                <a:gd name="T48" fmla="*/ 35 w 84"/>
                <a:gd name="T49" fmla="*/ 14 h 60"/>
                <a:gd name="T50" fmla="*/ 33 w 84"/>
                <a:gd name="T51" fmla="*/ 18 h 60"/>
                <a:gd name="T52" fmla="*/ 33 w 84"/>
                <a:gd name="T53" fmla="*/ 20 h 60"/>
                <a:gd name="T54" fmla="*/ 31 w 84"/>
                <a:gd name="T55" fmla="*/ 22 h 60"/>
                <a:gd name="T56" fmla="*/ 33 w 84"/>
                <a:gd name="T57" fmla="*/ 22 h 60"/>
                <a:gd name="T58" fmla="*/ 35 w 84"/>
                <a:gd name="T59" fmla="*/ 17 h 60"/>
                <a:gd name="T60" fmla="*/ 39 w 84"/>
                <a:gd name="T61" fmla="*/ 14 h 60"/>
                <a:gd name="T62" fmla="*/ 45 w 84"/>
                <a:gd name="T63" fmla="*/ 14 h 60"/>
                <a:gd name="T64" fmla="*/ 49 w 84"/>
                <a:gd name="T65" fmla="*/ 17 h 60"/>
                <a:gd name="T66" fmla="*/ 50 w 84"/>
                <a:gd name="T67" fmla="*/ 22 h 60"/>
                <a:gd name="T68" fmla="*/ 49 w 84"/>
                <a:gd name="T69" fmla="*/ 26 h 60"/>
                <a:gd name="T70" fmla="*/ 45 w 84"/>
                <a:gd name="T71" fmla="*/ 30 h 60"/>
                <a:gd name="T72" fmla="*/ 39 w 84"/>
                <a:gd name="T73" fmla="*/ 30 h 60"/>
                <a:gd name="T74" fmla="*/ 35 w 84"/>
                <a:gd name="T75" fmla="*/ 27 h 60"/>
                <a:gd name="T76" fmla="*/ 33 w 84"/>
                <a:gd name="T77" fmla="*/ 22 h 60"/>
                <a:gd name="T78" fmla="*/ 42 w 84"/>
                <a:gd name="T79" fmla="*/ 27 h 60"/>
                <a:gd name="T80" fmla="*/ 37 w 84"/>
                <a:gd name="T81" fmla="*/ 22 h 60"/>
                <a:gd name="T82" fmla="*/ 44 w 84"/>
                <a:gd name="T83" fmla="*/ 22 h 60"/>
                <a:gd name="T84" fmla="*/ 42 w 84"/>
                <a:gd name="T85" fmla="*/ 19 h 60"/>
                <a:gd name="T86" fmla="*/ 79 w 84"/>
                <a:gd name="T87" fmla="*/ 6 h 60"/>
                <a:gd name="T88" fmla="*/ 5 w 84"/>
                <a:gd name="T89" fmla="*/ 6 h 60"/>
                <a:gd name="T90" fmla="*/ 0 w 84"/>
                <a:gd name="T91" fmla="*/ 51 h 60"/>
                <a:gd name="T92" fmla="*/ 0 w 84"/>
                <a:gd name="T93" fmla="*/ 55 h 60"/>
                <a:gd name="T94" fmla="*/ 84 w 84"/>
                <a:gd name="T95" fmla="*/ 55 h 60"/>
                <a:gd name="T96" fmla="*/ 76 w 84"/>
                <a:gd name="T97" fmla="*/ 57 h 60"/>
                <a:gd name="T98" fmla="*/ 3 w 84"/>
                <a:gd name="T99" fmla="*/ 53 h 60"/>
                <a:gd name="T100" fmla="*/ 30 w 84"/>
                <a:gd name="T101" fmla="*/ 56 h 60"/>
                <a:gd name="T102" fmla="*/ 54 w 84"/>
                <a:gd name="T103" fmla="*/ 53 h 60"/>
                <a:gd name="T104" fmla="*/ 76 w 84"/>
                <a:gd name="T105" fmla="*/ 57 h 60"/>
                <a:gd name="T106" fmla="*/ 52 w 84"/>
                <a:gd name="T107" fmla="*/ 54 h 60"/>
                <a:gd name="T108" fmla="*/ 53 w 84"/>
                <a:gd name="T109" fmla="*/ 51 h 60"/>
                <a:gd name="T110" fmla="*/ 7 w 84"/>
                <a:gd name="T111" fmla="*/ 43 h 60"/>
                <a:gd name="T112" fmla="*/ 53 w 84"/>
                <a:gd name="T113" fmla="*/ 51 h 60"/>
                <a:gd name="T114" fmla="*/ 8 w 84"/>
                <a:gd name="T115" fmla="*/ 41 h 60"/>
                <a:gd name="T116" fmla="*/ 10 w 84"/>
                <a:gd name="T117" fmla="*/ 3 h 60"/>
                <a:gd name="T118" fmla="*/ 76 w 84"/>
                <a:gd name="T1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60">
                  <a:moveTo>
                    <a:pt x="10" y="5"/>
                  </a:moveTo>
                  <a:cubicBezTo>
                    <a:pt x="10" y="5"/>
                    <a:pt x="9" y="5"/>
                    <a:pt x="9" y="6"/>
                  </a:cubicBezTo>
                  <a:cubicBezTo>
                    <a:pt x="9" y="37"/>
                    <a:pt x="9" y="37"/>
                    <a:pt x="9" y="37"/>
                  </a:cubicBezTo>
                  <a:cubicBezTo>
                    <a:pt x="9" y="37"/>
                    <a:pt x="10" y="38"/>
                    <a:pt x="10" y="38"/>
                  </a:cubicBezTo>
                  <a:cubicBezTo>
                    <a:pt x="73" y="38"/>
                    <a:pt x="73" y="38"/>
                    <a:pt x="73" y="38"/>
                  </a:cubicBezTo>
                  <a:cubicBezTo>
                    <a:pt x="74" y="38"/>
                    <a:pt x="74" y="37"/>
                    <a:pt x="74" y="37"/>
                  </a:cubicBezTo>
                  <a:cubicBezTo>
                    <a:pt x="74" y="6"/>
                    <a:pt x="74" y="6"/>
                    <a:pt x="74" y="6"/>
                  </a:cubicBezTo>
                  <a:cubicBezTo>
                    <a:pt x="74" y="5"/>
                    <a:pt x="74" y="5"/>
                    <a:pt x="73" y="5"/>
                  </a:cubicBezTo>
                  <a:lnTo>
                    <a:pt x="10" y="5"/>
                  </a:lnTo>
                  <a:close/>
                  <a:moveTo>
                    <a:pt x="72" y="36"/>
                  </a:moveTo>
                  <a:cubicBezTo>
                    <a:pt x="11" y="36"/>
                    <a:pt x="11" y="36"/>
                    <a:pt x="11" y="36"/>
                  </a:cubicBezTo>
                  <a:cubicBezTo>
                    <a:pt x="11" y="7"/>
                    <a:pt x="11" y="7"/>
                    <a:pt x="11" y="7"/>
                  </a:cubicBezTo>
                  <a:cubicBezTo>
                    <a:pt x="72" y="7"/>
                    <a:pt x="72" y="7"/>
                    <a:pt x="72" y="7"/>
                  </a:cubicBezTo>
                  <a:lnTo>
                    <a:pt x="72" y="36"/>
                  </a:lnTo>
                  <a:close/>
                  <a:moveTo>
                    <a:pt x="32" y="24"/>
                  </a:moveTo>
                  <a:cubicBezTo>
                    <a:pt x="32" y="24"/>
                    <a:pt x="33" y="24"/>
                    <a:pt x="33" y="24"/>
                  </a:cubicBezTo>
                  <a:cubicBezTo>
                    <a:pt x="33" y="24"/>
                    <a:pt x="33" y="24"/>
                    <a:pt x="34" y="25"/>
                  </a:cubicBezTo>
                  <a:cubicBezTo>
                    <a:pt x="34" y="25"/>
                    <a:pt x="34" y="25"/>
                    <a:pt x="33" y="25"/>
                  </a:cubicBezTo>
                  <a:cubicBezTo>
                    <a:pt x="33" y="25"/>
                    <a:pt x="33" y="26"/>
                    <a:pt x="33" y="26"/>
                  </a:cubicBezTo>
                  <a:cubicBezTo>
                    <a:pt x="33" y="26"/>
                    <a:pt x="33" y="26"/>
                    <a:pt x="33" y="27"/>
                  </a:cubicBezTo>
                  <a:cubicBezTo>
                    <a:pt x="33" y="28"/>
                    <a:pt x="34" y="28"/>
                    <a:pt x="34" y="29"/>
                  </a:cubicBezTo>
                  <a:cubicBezTo>
                    <a:pt x="35" y="29"/>
                    <a:pt x="35" y="29"/>
                    <a:pt x="35" y="29"/>
                  </a:cubicBezTo>
                  <a:cubicBezTo>
                    <a:pt x="35" y="29"/>
                    <a:pt x="36" y="29"/>
                    <a:pt x="36" y="29"/>
                  </a:cubicBezTo>
                  <a:cubicBezTo>
                    <a:pt x="36" y="29"/>
                    <a:pt x="36" y="28"/>
                    <a:pt x="37" y="29"/>
                  </a:cubicBezTo>
                  <a:cubicBezTo>
                    <a:pt x="37" y="29"/>
                    <a:pt x="37" y="29"/>
                    <a:pt x="37" y="30"/>
                  </a:cubicBezTo>
                  <a:cubicBezTo>
                    <a:pt x="37" y="30"/>
                    <a:pt x="37" y="30"/>
                    <a:pt x="37" y="30"/>
                  </a:cubicBezTo>
                  <a:cubicBezTo>
                    <a:pt x="37" y="31"/>
                    <a:pt x="37" y="31"/>
                    <a:pt x="37" y="31"/>
                  </a:cubicBezTo>
                  <a:cubicBezTo>
                    <a:pt x="38" y="31"/>
                    <a:pt x="39" y="32"/>
                    <a:pt x="40" y="32"/>
                  </a:cubicBezTo>
                  <a:cubicBezTo>
                    <a:pt x="40" y="32"/>
                    <a:pt x="40" y="32"/>
                    <a:pt x="40" y="32"/>
                  </a:cubicBezTo>
                  <a:cubicBezTo>
                    <a:pt x="40" y="32"/>
                    <a:pt x="41" y="32"/>
                    <a:pt x="41" y="32"/>
                  </a:cubicBezTo>
                  <a:cubicBezTo>
                    <a:pt x="41" y="32"/>
                    <a:pt x="41" y="31"/>
                    <a:pt x="41" y="31"/>
                  </a:cubicBezTo>
                  <a:cubicBezTo>
                    <a:pt x="41" y="30"/>
                    <a:pt x="42" y="30"/>
                    <a:pt x="42" y="31"/>
                  </a:cubicBezTo>
                  <a:cubicBezTo>
                    <a:pt x="42" y="31"/>
                    <a:pt x="43" y="32"/>
                    <a:pt x="43" y="32"/>
                  </a:cubicBezTo>
                  <a:cubicBezTo>
                    <a:pt x="43" y="32"/>
                    <a:pt x="43" y="32"/>
                    <a:pt x="44" y="32"/>
                  </a:cubicBezTo>
                  <a:cubicBezTo>
                    <a:pt x="44" y="32"/>
                    <a:pt x="45" y="31"/>
                    <a:pt x="46" y="31"/>
                  </a:cubicBezTo>
                  <a:cubicBezTo>
                    <a:pt x="46" y="31"/>
                    <a:pt x="47" y="31"/>
                    <a:pt x="47" y="30"/>
                  </a:cubicBezTo>
                  <a:cubicBezTo>
                    <a:pt x="47" y="30"/>
                    <a:pt x="47" y="30"/>
                    <a:pt x="47" y="30"/>
                  </a:cubicBezTo>
                  <a:cubicBezTo>
                    <a:pt x="46" y="29"/>
                    <a:pt x="47" y="29"/>
                    <a:pt x="47" y="29"/>
                  </a:cubicBezTo>
                  <a:cubicBezTo>
                    <a:pt x="47" y="28"/>
                    <a:pt x="47" y="29"/>
                    <a:pt x="48" y="29"/>
                  </a:cubicBezTo>
                  <a:cubicBezTo>
                    <a:pt x="48" y="29"/>
                    <a:pt x="48" y="29"/>
                    <a:pt x="48" y="29"/>
                  </a:cubicBezTo>
                  <a:cubicBezTo>
                    <a:pt x="49" y="29"/>
                    <a:pt x="49" y="29"/>
                    <a:pt x="49" y="29"/>
                  </a:cubicBezTo>
                  <a:cubicBezTo>
                    <a:pt x="50" y="28"/>
                    <a:pt x="50" y="28"/>
                    <a:pt x="51" y="27"/>
                  </a:cubicBezTo>
                  <a:cubicBezTo>
                    <a:pt x="51" y="26"/>
                    <a:pt x="51" y="26"/>
                    <a:pt x="51" y="26"/>
                  </a:cubicBezTo>
                  <a:cubicBezTo>
                    <a:pt x="51" y="26"/>
                    <a:pt x="51" y="25"/>
                    <a:pt x="50" y="25"/>
                  </a:cubicBezTo>
                  <a:cubicBezTo>
                    <a:pt x="50" y="25"/>
                    <a:pt x="50" y="25"/>
                    <a:pt x="50" y="25"/>
                  </a:cubicBezTo>
                  <a:cubicBezTo>
                    <a:pt x="50" y="24"/>
                    <a:pt x="50" y="24"/>
                    <a:pt x="51" y="24"/>
                  </a:cubicBezTo>
                  <a:cubicBezTo>
                    <a:pt x="51" y="24"/>
                    <a:pt x="51" y="24"/>
                    <a:pt x="51" y="24"/>
                  </a:cubicBezTo>
                  <a:cubicBezTo>
                    <a:pt x="52" y="24"/>
                    <a:pt x="52" y="24"/>
                    <a:pt x="52" y="23"/>
                  </a:cubicBezTo>
                  <a:cubicBezTo>
                    <a:pt x="52" y="23"/>
                    <a:pt x="52" y="22"/>
                    <a:pt x="52" y="22"/>
                  </a:cubicBezTo>
                  <a:cubicBezTo>
                    <a:pt x="52" y="21"/>
                    <a:pt x="52" y="21"/>
                    <a:pt x="52" y="20"/>
                  </a:cubicBezTo>
                  <a:cubicBezTo>
                    <a:pt x="52" y="20"/>
                    <a:pt x="52" y="20"/>
                    <a:pt x="51" y="20"/>
                  </a:cubicBezTo>
                  <a:cubicBezTo>
                    <a:pt x="51" y="20"/>
                    <a:pt x="51" y="20"/>
                    <a:pt x="51" y="20"/>
                  </a:cubicBezTo>
                  <a:cubicBezTo>
                    <a:pt x="50" y="20"/>
                    <a:pt x="50" y="19"/>
                    <a:pt x="50" y="19"/>
                  </a:cubicBezTo>
                  <a:cubicBezTo>
                    <a:pt x="50" y="19"/>
                    <a:pt x="50" y="19"/>
                    <a:pt x="50" y="18"/>
                  </a:cubicBezTo>
                  <a:cubicBezTo>
                    <a:pt x="51" y="18"/>
                    <a:pt x="51" y="18"/>
                    <a:pt x="51" y="18"/>
                  </a:cubicBezTo>
                  <a:cubicBezTo>
                    <a:pt x="51" y="18"/>
                    <a:pt x="51" y="17"/>
                    <a:pt x="51" y="17"/>
                  </a:cubicBezTo>
                  <a:cubicBezTo>
                    <a:pt x="50" y="16"/>
                    <a:pt x="50" y="15"/>
                    <a:pt x="49" y="15"/>
                  </a:cubicBezTo>
                  <a:cubicBezTo>
                    <a:pt x="49" y="15"/>
                    <a:pt x="49" y="14"/>
                    <a:pt x="48" y="14"/>
                  </a:cubicBezTo>
                  <a:cubicBezTo>
                    <a:pt x="48" y="14"/>
                    <a:pt x="48" y="15"/>
                    <a:pt x="48" y="15"/>
                  </a:cubicBezTo>
                  <a:cubicBezTo>
                    <a:pt x="47" y="15"/>
                    <a:pt x="47" y="15"/>
                    <a:pt x="47" y="15"/>
                  </a:cubicBezTo>
                  <a:cubicBezTo>
                    <a:pt x="47" y="15"/>
                    <a:pt x="46" y="14"/>
                    <a:pt x="47" y="14"/>
                  </a:cubicBezTo>
                  <a:cubicBezTo>
                    <a:pt x="47" y="14"/>
                    <a:pt x="47" y="13"/>
                    <a:pt x="47" y="13"/>
                  </a:cubicBezTo>
                  <a:cubicBezTo>
                    <a:pt x="47" y="13"/>
                    <a:pt x="46" y="13"/>
                    <a:pt x="46" y="13"/>
                  </a:cubicBezTo>
                  <a:cubicBezTo>
                    <a:pt x="45" y="12"/>
                    <a:pt x="44" y="12"/>
                    <a:pt x="44" y="12"/>
                  </a:cubicBezTo>
                  <a:cubicBezTo>
                    <a:pt x="43" y="12"/>
                    <a:pt x="43" y="12"/>
                    <a:pt x="43" y="12"/>
                  </a:cubicBezTo>
                  <a:cubicBezTo>
                    <a:pt x="43" y="12"/>
                    <a:pt x="42" y="12"/>
                    <a:pt x="42" y="13"/>
                  </a:cubicBezTo>
                  <a:cubicBezTo>
                    <a:pt x="42" y="13"/>
                    <a:pt x="41" y="13"/>
                    <a:pt x="41" y="13"/>
                  </a:cubicBezTo>
                  <a:cubicBezTo>
                    <a:pt x="41" y="12"/>
                    <a:pt x="41" y="12"/>
                    <a:pt x="41" y="12"/>
                  </a:cubicBezTo>
                  <a:cubicBezTo>
                    <a:pt x="40" y="12"/>
                    <a:pt x="40" y="12"/>
                    <a:pt x="40" y="12"/>
                  </a:cubicBezTo>
                  <a:cubicBezTo>
                    <a:pt x="39" y="12"/>
                    <a:pt x="38" y="12"/>
                    <a:pt x="37" y="13"/>
                  </a:cubicBezTo>
                  <a:cubicBezTo>
                    <a:pt x="37" y="13"/>
                    <a:pt x="37" y="13"/>
                    <a:pt x="37" y="13"/>
                  </a:cubicBezTo>
                  <a:cubicBezTo>
                    <a:pt x="37" y="13"/>
                    <a:pt x="37" y="14"/>
                    <a:pt x="37" y="14"/>
                  </a:cubicBezTo>
                  <a:cubicBezTo>
                    <a:pt x="37" y="14"/>
                    <a:pt x="37" y="15"/>
                    <a:pt x="37" y="15"/>
                  </a:cubicBezTo>
                  <a:cubicBezTo>
                    <a:pt x="36" y="15"/>
                    <a:pt x="36" y="15"/>
                    <a:pt x="36" y="15"/>
                  </a:cubicBezTo>
                  <a:cubicBezTo>
                    <a:pt x="36" y="15"/>
                    <a:pt x="35" y="14"/>
                    <a:pt x="35" y="14"/>
                  </a:cubicBezTo>
                  <a:cubicBezTo>
                    <a:pt x="35" y="14"/>
                    <a:pt x="35" y="15"/>
                    <a:pt x="34" y="15"/>
                  </a:cubicBezTo>
                  <a:cubicBezTo>
                    <a:pt x="34" y="15"/>
                    <a:pt x="33" y="16"/>
                    <a:pt x="33" y="17"/>
                  </a:cubicBezTo>
                  <a:cubicBezTo>
                    <a:pt x="33" y="17"/>
                    <a:pt x="33" y="18"/>
                    <a:pt x="33" y="18"/>
                  </a:cubicBezTo>
                  <a:cubicBezTo>
                    <a:pt x="33" y="18"/>
                    <a:pt x="33" y="18"/>
                    <a:pt x="33" y="18"/>
                  </a:cubicBezTo>
                  <a:cubicBezTo>
                    <a:pt x="34" y="19"/>
                    <a:pt x="34" y="19"/>
                    <a:pt x="34" y="19"/>
                  </a:cubicBezTo>
                  <a:cubicBezTo>
                    <a:pt x="33" y="19"/>
                    <a:pt x="33" y="20"/>
                    <a:pt x="33" y="20"/>
                  </a:cubicBezTo>
                  <a:cubicBezTo>
                    <a:pt x="32" y="20"/>
                    <a:pt x="32" y="20"/>
                    <a:pt x="32" y="20"/>
                  </a:cubicBezTo>
                  <a:cubicBezTo>
                    <a:pt x="32" y="20"/>
                    <a:pt x="32" y="20"/>
                    <a:pt x="32" y="20"/>
                  </a:cubicBezTo>
                  <a:cubicBezTo>
                    <a:pt x="32" y="21"/>
                    <a:pt x="31" y="21"/>
                    <a:pt x="31" y="22"/>
                  </a:cubicBezTo>
                  <a:cubicBezTo>
                    <a:pt x="31" y="22"/>
                    <a:pt x="32" y="23"/>
                    <a:pt x="32" y="23"/>
                  </a:cubicBezTo>
                  <a:cubicBezTo>
                    <a:pt x="32" y="24"/>
                    <a:pt x="32" y="24"/>
                    <a:pt x="32" y="24"/>
                  </a:cubicBezTo>
                  <a:close/>
                  <a:moveTo>
                    <a:pt x="33" y="22"/>
                  </a:moveTo>
                  <a:cubicBezTo>
                    <a:pt x="34" y="21"/>
                    <a:pt x="35" y="21"/>
                    <a:pt x="35" y="20"/>
                  </a:cubicBezTo>
                  <a:cubicBezTo>
                    <a:pt x="36" y="19"/>
                    <a:pt x="36" y="18"/>
                    <a:pt x="35" y="17"/>
                  </a:cubicBezTo>
                  <a:cubicBezTo>
                    <a:pt x="35" y="17"/>
                    <a:pt x="35" y="17"/>
                    <a:pt x="35" y="17"/>
                  </a:cubicBezTo>
                  <a:cubicBezTo>
                    <a:pt x="36" y="17"/>
                    <a:pt x="37" y="17"/>
                    <a:pt x="38" y="17"/>
                  </a:cubicBezTo>
                  <a:cubicBezTo>
                    <a:pt x="39" y="16"/>
                    <a:pt x="39" y="15"/>
                    <a:pt x="39" y="14"/>
                  </a:cubicBezTo>
                  <a:cubicBezTo>
                    <a:pt x="39" y="14"/>
                    <a:pt x="39" y="14"/>
                    <a:pt x="39" y="14"/>
                  </a:cubicBezTo>
                  <a:cubicBezTo>
                    <a:pt x="40" y="15"/>
                    <a:pt x="41" y="15"/>
                    <a:pt x="42" y="15"/>
                  </a:cubicBezTo>
                  <a:cubicBezTo>
                    <a:pt x="43" y="15"/>
                    <a:pt x="44" y="15"/>
                    <a:pt x="44" y="14"/>
                  </a:cubicBezTo>
                  <a:cubicBezTo>
                    <a:pt x="44" y="14"/>
                    <a:pt x="44" y="14"/>
                    <a:pt x="45" y="14"/>
                  </a:cubicBezTo>
                  <a:cubicBezTo>
                    <a:pt x="44" y="15"/>
                    <a:pt x="45" y="16"/>
                    <a:pt x="46" y="17"/>
                  </a:cubicBezTo>
                  <a:cubicBezTo>
                    <a:pt x="46" y="17"/>
                    <a:pt x="47" y="17"/>
                    <a:pt x="48" y="17"/>
                  </a:cubicBezTo>
                  <a:cubicBezTo>
                    <a:pt x="48" y="17"/>
                    <a:pt x="48" y="17"/>
                    <a:pt x="49" y="17"/>
                  </a:cubicBezTo>
                  <a:cubicBezTo>
                    <a:pt x="48" y="18"/>
                    <a:pt x="48" y="19"/>
                    <a:pt x="48" y="20"/>
                  </a:cubicBezTo>
                  <a:cubicBezTo>
                    <a:pt x="48" y="21"/>
                    <a:pt x="49" y="21"/>
                    <a:pt x="50" y="22"/>
                  </a:cubicBezTo>
                  <a:cubicBezTo>
                    <a:pt x="50" y="22"/>
                    <a:pt x="50" y="22"/>
                    <a:pt x="50" y="22"/>
                  </a:cubicBezTo>
                  <a:cubicBezTo>
                    <a:pt x="50" y="22"/>
                    <a:pt x="50" y="22"/>
                    <a:pt x="50" y="22"/>
                  </a:cubicBezTo>
                  <a:cubicBezTo>
                    <a:pt x="49" y="22"/>
                    <a:pt x="48" y="23"/>
                    <a:pt x="48" y="24"/>
                  </a:cubicBezTo>
                  <a:cubicBezTo>
                    <a:pt x="48" y="25"/>
                    <a:pt x="48" y="26"/>
                    <a:pt x="49" y="26"/>
                  </a:cubicBezTo>
                  <a:cubicBezTo>
                    <a:pt x="48" y="27"/>
                    <a:pt x="48" y="27"/>
                    <a:pt x="48" y="27"/>
                  </a:cubicBezTo>
                  <a:cubicBezTo>
                    <a:pt x="47" y="27"/>
                    <a:pt x="46" y="27"/>
                    <a:pt x="46" y="27"/>
                  </a:cubicBezTo>
                  <a:cubicBezTo>
                    <a:pt x="45" y="28"/>
                    <a:pt x="44" y="29"/>
                    <a:pt x="45" y="30"/>
                  </a:cubicBezTo>
                  <a:cubicBezTo>
                    <a:pt x="44" y="30"/>
                    <a:pt x="44" y="30"/>
                    <a:pt x="44" y="30"/>
                  </a:cubicBezTo>
                  <a:cubicBezTo>
                    <a:pt x="44" y="29"/>
                    <a:pt x="43" y="28"/>
                    <a:pt x="42" y="28"/>
                  </a:cubicBezTo>
                  <a:cubicBezTo>
                    <a:pt x="41" y="28"/>
                    <a:pt x="40" y="29"/>
                    <a:pt x="39" y="30"/>
                  </a:cubicBezTo>
                  <a:cubicBezTo>
                    <a:pt x="39" y="30"/>
                    <a:pt x="39" y="30"/>
                    <a:pt x="39" y="30"/>
                  </a:cubicBezTo>
                  <a:cubicBezTo>
                    <a:pt x="39" y="29"/>
                    <a:pt x="39" y="28"/>
                    <a:pt x="38" y="27"/>
                  </a:cubicBezTo>
                  <a:cubicBezTo>
                    <a:pt x="37" y="27"/>
                    <a:pt x="36" y="27"/>
                    <a:pt x="35" y="27"/>
                  </a:cubicBezTo>
                  <a:cubicBezTo>
                    <a:pt x="35" y="27"/>
                    <a:pt x="35" y="27"/>
                    <a:pt x="35" y="26"/>
                  </a:cubicBezTo>
                  <a:cubicBezTo>
                    <a:pt x="36" y="26"/>
                    <a:pt x="36" y="25"/>
                    <a:pt x="35" y="24"/>
                  </a:cubicBezTo>
                  <a:cubicBezTo>
                    <a:pt x="35" y="23"/>
                    <a:pt x="34" y="22"/>
                    <a:pt x="33" y="22"/>
                  </a:cubicBezTo>
                  <a:cubicBezTo>
                    <a:pt x="33" y="22"/>
                    <a:pt x="33" y="22"/>
                    <a:pt x="33" y="22"/>
                  </a:cubicBezTo>
                  <a:cubicBezTo>
                    <a:pt x="33" y="22"/>
                    <a:pt x="33" y="22"/>
                    <a:pt x="33" y="22"/>
                  </a:cubicBezTo>
                  <a:close/>
                  <a:moveTo>
                    <a:pt x="42" y="27"/>
                  </a:moveTo>
                  <a:cubicBezTo>
                    <a:pt x="44" y="27"/>
                    <a:pt x="46" y="24"/>
                    <a:pt x="46" y="22"/>
                  </a:cubicBezTo>
                  <a:cubicBezTo>
                    <a:pt x="46" y="19"/>
                    <a:pt x="44" y="17"/>
                    <a:pt x="42" y="17"/>
                  </a:cubicBezTo>
                  <a:cubicBezTo>
                    <a:pt x="39" y="17"/>
                    <a:pt x="37" y="19"/>
                    <a:pt x="37" y="22"/>
                  </a:cubicBezTo>
                  <a:cubicBezTo>
                    <a:pt x="37" y="24"/>
                    <a:pt x="39" y="27"/>
                    <a:pt x="42" y="27"/>
                  </a:cubicBezTo>
                  <a:close/>
                  <a:moveTo>
                    <a:pt x="42" y="19"/>
                  </a:moveTo>
                  <a:cubicBezTo>
                    <a:pt x="43" y="19"/>
                    <a:pt x="44" y="20"/>
                    <a:pt x="44" y="22"/>
                  </a:cubicBezTo>
                  <a:cubicBezTo>
                    <a:pt x="44" y="23"/>
                    <a:pt x="43" y="25"/>
                    <a:pt x="42" y="25"/>
                  </a:cubicBezTo>
                  <a:cubicBezTo>
                    <a:pt x="40" y="25"/>
                    <a:pt x="39" y="23"/>
                    <a:pt x="39" y="22"/>
                  </a:cubicBezTo>
                  <a:cubicBezTo>
                    <a:pt x="39" y="20"/>
                    <a:pt x="40" y="19"/>
                    <a:pt x="42" y="19"/>
                  </a:cubicBezTo>
                  <a:close/>
                  <a:moveTo>
                    <a:pt x="84" y="51"/>
                  </a:moveTo>
                  <a:cubicBezTo>
                    <a:pt x="79" y="42"/>
                    <a:pt x="79" y="42"/>
                    <a:pt x="79" y="42"/>
                  </a:cubicBezTo>
                  <a:cubicBezTo>
                    <a:pt x="79" y="6"/>
                    <a:pt x="79" y="6"/>
                    <a:pt x="79" y="6"/>
                  </a:cubicBezTo>
                  <a:cubicBezTo>
                    <a:pt x="79" y="1"/>
                    <a:pt x="78" y="0"/>
                    <a:pt x="74" y="0"/>
                  </a:cubicBezTo>
                  <a:cubicBezTo>
                    <a:pt x="10" y="0"/>
                    <a:pt x="10" y="0"/>
                    <a:pt x="10" y="0"/>
                  </a:cubicBezTo>
                  <a:cubicBezTo>
                    <a:pt x="6" y="0"/>
                    <a:pt x="5" y="1"/>
                    <a:pt x="5" y="6"/>
                  </a:cubicBezTo>
                  <a:cubicBezTo>
                    <a:pt x="5" y="42"/>
                    <a:pt x="5" y="42"/>
                    <a:pt x="5" y="42"/>
                  </a:cubicBezTo>
                  <a:cubicBezTo>
                    <a:pt x="0" y="51"/>
                    <a:pt x="0" y="51"/>
                    <a:pt x="0" y="51"/>
                  </a:cubicBezTo>
                  <a:cubicBezTo>
                    <a:pt x="0" y="51"/>
                    <a:pt x="0" y="51"/>
                    <a:pt x="0" y="51"/>
                  </a:cubicBezTo>
                  <a:cubicBezTo>
                    <a:pt x="0" y="51"/>
                    <a:pt x="0" y="51"/>
                    <a:pt x="0" y="51"/>
                  </a:cubicBezTo>
                  <a:cubicBezTo>
                    <a:pt x="0" y="51"/>
                    <a:pt x="0" y="51"/>
                    <a:pt x="0" y="51"/>
                  </a:cubicBezTo>
                  <a:cubicBezTo>
                    <a:pt x="0" y="52"/>
                    <a:pt x="0" y="53"/>
                    <a:pt x="0" y="55"/>
                  </a:cubicBezTo>
                  <a:cubicBezTo>
                    <a:pt x="0" y="58"/>
                    <a:pt x="3" y="60"/>
                    <a:pt x="7" y="60"/>
                  </a:cubicBezTo>
                  <a:cubicBezTo>
                    <a:pt x="76" y="60"/>
                    <a:pt x="76" y="60"/>
                    <a:pt x="76" y="60"/>
                  </a:cubicBezTo>
                  <a:cubicBezTo>
                    <a:pt x="80" y="60"/>
                    <a:pt x="84" y="58"/>
                    <a:pt x="84" y="55"/>
                  </a:cubicBezTo>
                  <a:cubicBezTo>
                    <a:pt x="84" y="52"/>
                    <a:pt x="84" y="52"/>
                    <a:pt x="84" y="52"/>
                  </a:cubicBezTo>
                  <a:cubicBezTo>
                    <a:pt x="84" y="52"/>
                    <a:pt x="84" y="52"/>
                    <a:pt x="84" y="51"/>
                  </a:cubicBezTo>
                  <a:close/>
                  <a:moveTo>
                    <a:pt x="76" y="57"/>
                  </a:moveTo>
                  <a:cubicBezTo>
                    <a:pt x="7" y="57"/>
                    <a:pt x="7" y="57"/>
                    <a:pt x="7" y="57"/>
                  </a:cubicBezTo>
                  <a:cubicBezTo>
                    <a:pt x="5" y="57"/>
                    <a:pt x="3" y="56"/>
                    <a:pt x="3" y="55"/>
                  </a:cubicBezTo>
                  <a:cubicBezTo>
                    <a:pt x="3" y="53"/>
                    <a:pt x="3" y="53"/>
                    <a:pt x="3" y="53"/>
                  </a:cubicBezTo>
                  <a:cubicBezTo>
                    <a:pt x="29" y="53"/>
                    <a:pt x="29" y="53"/>
                    <a:pt x="29" y="53"/>
                  </a:cubicBezTo>
                  <a:cubicBezTo>
                    <a:pt x="29" y="55"/>
                    <a:pt x="29" y="55"/>
                    <a:pt x="29" y="55"/>
                  </a:cubicBezTo>
                  <a:cubicBezTo>
                    <a:pt x="29" y="56"/>
                    <a:pt x="30" y="56"/>
                    <a:pt x="30" y="56"/>
                  </a:cubicBezTo>
                  <a:cubicBezTo>
                    <a:pt x="53" y="56"/>
                    <a:pt x="53" y="56"/>
                    <a:pt x="53" y="56"/>
                  </a:cubicBezTo>
                  <a:cubicBezTo>
                    <a:pt x="54" y="56"/>
                    <a:pt x="54" y="56"/>
                    <a:pt x="54" y="55"/>
                  </a:cubicBezTo>
                  <a:cubicBezTo>
                    <a:pt x="54" y="53"/>
                    <a:pt x="54" y="53"/>
                    <a:pt x="54" y="53"/>
                  </a:cubicBezTo>
                  <a:cubicBezTo>
                    <a:pt x="81" y="53"/>
                    <a:pt x="81" y="53"/>
                    <a:pt x="81" y="53"/>
                  </a:cubicBezTo>
                  <a:cubicBezTo>
                    <a:pt x="81" y="55"/>
                    <a:pt x="81" y="55"/>
                    <a:pt x="81" y="55"/>
                  </a:cubicBezTo>
                  <a:cubicBezTo>
                    <a:pt x="81" y="56"/>
                    <a:pt x="79" y="57"/>
                    <a:pt x="76" y="57"/>
                  </a:cubicBezTo>
                  <a:close/>
                  <a:moveTo>
                    <a:pt x="31" y="53"/>
                  </a:moveTo>
                  <a:cubicBezTo>
                    <a:pt x="52" y="53"/>
                    <a:pt x="52" y="53"/>
                    <a:pt x="52" y="53"/>
                  </a:cubicBezTo>
                  <a:cubicBezTo>
                    <a:pt x="52" y="54"/>
                    <a:pt x="52" y="54"/>
                    <a:pt x="52" y="54"/>
                  </a:cubicBezTo>
                  <a:cubicBezTo>
                    <a:pt x="31" y="54"/>
                    <a:pt x="31" y="54"/>
                    <a:pt x="31" y="54"/>
                  </a:cubicBezTo>
                  <a:lnTo>
                    <a:pt x="31" y="53"/>
                  </a:lnTo>
                  <a:close/>
                  <a:moveTo>
                    <a:pt x="53" y="51"/>
                  </a:moveTo>
                  <a:cubicBezTo>
                    <a:pt x="30" y="51"/>
                    <a:pt x="30" y="51"/>
                    <a:pt x="30" y="51"/>
                  </a:cubicBezTo>
                  <a:cubicBezTo>
                    <a:pt x="3" y="51"/>
                    <a:pt x="3" y="51"/>
                    <a:pt x="3" y="51"/>
                  </a:cubicBezTo>
                  <a:cubicBezTo>
                    <a:pt x="7" y="43"/>
                    <a:pt x="7" y="43"/>
                    <a:pt x="7" y="43"/>
                  </a:cubicBezTo>
                  <a:cubicBezTo>
                    <a:pt x="76" y="43"/>
                    <a:pt x="76" y="43"/>
                    <a:pt x="76" y="43"/>
                  </a:cubicBezTo>
                  <a:cubicBezTo>
                    <a:pt x="80" y="51"/>
                    <a:pt x="80" y="51"/>
                    <a:pt x="80" y="51"/>
                  </a:cubicBezTo>
                  <a:lnTo>
                    <a:pt x="53" y="51"/>
                  </a:lnTo>
                  <a:close/>
                  <a:moveTo>
                    <a:pt x="76" y="6"/>
                  </a:moveTo>
                  <a:cubicBezTo>
                    <a:pt x="76" y="41"/>
                    <a:pt x="76" y="41"/>
                    <a:pt x="76" y="41"/>
                  </a:cubicBezTo>
                  <a:cubicBezTo>
                    <a:pt x="8" y="41"/>
                    <a:pt x="8" y="41"/>
                    <a:pt x="8" y="41"/>
                  </a:cubicBezTo>
                  <a:cubicBezTo>
                    <a:pt x="8" y="6"/>
                    <a:pt x="8" y="6"/>
                    <a:pt x="8" y="6"/>
                  </a:cubicBezTo>
                  <a:cubicBezTo>
                    <a:pt x="8" y="5"/>
                    <a:pt x="8" y="4"/>
                    <a:pt x="8" y="3"/>
                  </a:cubicBezTo>
                  <a:cubicBezTo>
                    <a:pt x="8" y="3"/>
                    <a:pt x="9" y="3"/>
                    <a:pt x="10" y="3"/>
                  </a:cubicBezTo>
                  <a:cubicBezTo>
                    <a:pt x="74" y="3"/>
                    <a:pt x="74" y="3"/>
                    <a:pt x="74" y="3"/>
                  </a:cubicBezTo>
                  <a:cubicBezTo>
                    <a:pt x="74" y="3"/>
                    <a:pt x="75" y="3"/>
                    <a:pt x="76" y="3"/>
                  </a:cubicBezTo>
                  <a:cubicBezTo>
                    <a:pt x="76" y="4"/>
                    <a:pt x="76" y="5"/>
                    <a:pt x="76" y="6"/>
                  </a:cubicBezTo>
                  <a:close/>
                </a:path>
              </a:pathLst>
            </a:custGeom>
            <a:solidFill>
              <a:schemeClr val="accent4"/>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09" name="Freeform 15"/>
            <p:cNvSpPr>
              <a:spLocks noEditPoints="1"/>
            </p:cNvSpPr>
            <p:nvPr/>
          </p:nvSpPr>
          <p:spPr bwMode="auto">
            <a:xfrm>
              <a:off x="6913482" y="4480515"/>
              <a:ext cx="376270" cy="268493"/>
            </a:xfrm>
            <a:custGeom>
              <a:avLst/>
              <a:gdLst>
                <a:gd name="T0" fmla="*/ 9 w 84"/>
                <a:gd name="T1" fmla="*/ 37 h 60"/>
                <a:gd name="T2" fmla="*/ 74 w 84"/>
                <a:gd name="T3" fmla="*/ 37 h 60"/>
                <a:gd name="T4" fmla="*/ 10 w 84"/>
                <a:gd name="T5" fmla="*/ 5 h 60"/>
                <a:gd name="T6" fmla="*/ 11 w 84"/>
                <a:gd name="T7" fmla="*/ 7 h 60"/>
                <a:gd name="T8" fmla="*/ 32 w 84"/>
                <a:gd name="T9" fmla="*/ 24 h 60"/>
                <a:gd name="T10" fmla="*/ 33 w 84"/>
                <a:gd name="T11" fmla="*/ 25 h 60"/>
                <a:gd name="T12" fmla="*/ 34 w 84"/>
                <a:gd name="T13" fmla="*/ 29 h 60"/>
                <a:gd name="T14" fmla="*/ 37 w 84"/>
                <a:gd name="T15" fmla="*/ 29 h 60"/>
                <a:gd name="T16" fmla="*/ 37 w 84"/>
                <a:gd name="T17" fmla="*/ 31 h 60"/>
                <a:gd name="T18" fmla="*/ 41 w 84"/>
                <a:gd name="T19" fmla="*/ 32 h 60"/>
                <a:gd name="T20" fmla="*/ 43 w 84"/>
                <a:gd name="T21" fmla="*/ 32 h 60"/>
                <a:gd name="T22" fmla="*/ 47 w 84"/>
                <a:gd name="T23" fmla="*/ 30 h 60"/>
                <a:gd name="T24" fmla="*/ 48 w 84"/>
                <a:gd name="T25" fmla="*/ 29 h 60"/>
                <a:gd name="T26" fmla="*/ 51 w 84"/>
                <a:gd name="T27" fmla="*/ 27 h 60"/>
                <a:gd name="T28" fmla="*/ 50 w 84"/>
                <a:gd name="T29" fmla="*/ 25 h 60"/>
                <a:gd name="T30" fmla="*/ 52 w 84"/>
                <a:gd name="T31" fmla="*/ 23 h 60"/>
                <a:gd name="T32" fmla="*/ 51 w 84"/>
                <a:gd name="T33" fmla="*/ 20 h 60"/>
                <a:gd name="T34" fmla="*/ 50 w 84"/>
                <a:gd name="T35" fmla="*/ 18 h 60"/>
                <a:gd name="T36" fmla="*/ 49 w 84"/>
                <a:gd name="T37" fmla="*/ 15 h 60"/>
                <a:gd name="T38" fmla="*/ 47 w 84"/>
                <a:gd name="T39" fmla="*/ 15 h 60"/>
                <a:gd name="T40" fmla="*/ 46 w 84"/>
                <a:gd name="T41" fmla="*/ 13 h 60"/>
                <a:gd name="T42" fmla="*/ 42 w 84"/>
                <a:gd name="T43" fmla="*/ 13 h 60"/>
                <a:gd name="T44" fmla="*/ 40 w 84"/>
                <a:gd name="T45" fmla="*/ 12 h 60"/>
                <a:gd name="T46" fmla="*/ 37 w 84"/>
                <a:gd name="T47" fmla="*/ 14 h 60"/>
                <a:gd name="T48" fmla="*/ 35 w 84"/>
                <a:gd name="T49" fmla="*/ 14 h 60"/>
                <a:gd name="T50" fmla="*/ 33 w 84"/>
                <a:gd name="T51" fmla="*/ 18 h 60"/>
                <a:gd name="T52" fmla="*/ 33 w 84"/>
                <a:gd name="T53" fmla="*/ 20 h 60"/>
                <a:gd name="T54" fmla="*/ 31 w 84"/>
                <a:gd name="T55" fmla="*/ 22 h 60"/>
                <a:gd name="T56" fmla="*/ 33 w 84"/>
                <a:gd name="T57" fmla="*/ 22 h 60"/>
                <a:gd name="T58" fmla="*/ 35 w 84"/>
                <a:gd name="T59" fmla="*/ 17 h 60"/>
                <a:gd name="T60" fmla="*/ 39 w 84"/>
                <a:gd name="T61" fmla="*/ 14 h 60"/>
                <a:gd name="T62" fmla="*/ 45 w 84"/>
                <a:gd name="T63" fmla="*/ 14 h 60"/>
                <a:gd name="T64" fmla="*/ 49 w 84"/>
                <a:gd name="T65" fmla="*/ 17 h 60"/>
                <a:gd name="T66" fmla="*/ 50 w 84"/>
                <a:gd name="T67" fmla="*/ 22 h 60"/>
                <a:gd name="T68" fmla="*/ 49 w 84"/>
                <a:gd name="T69" fmla="*/ 26 h 60"/>
                <a:gd name="T70" fmla="*/ 45 w 84"/>
                <a:gd name="T71" fmla="*/ 30 h 60"/>
                <a:gd name="T72" fmla="*/ 39 w 84"/>
                <a:gd name="T73" fmla="*/ 30 h 60"/>
                <a:gd name="T74" fmla="*/ 35 w 84"/>
                <a:gd name="T75" fmla="*/ 27 h 60"/>
                <a:gd name="T76" fmla="*/ 33 w 84"/>
                <a:gd name="T77" fmla="*/ 22 h 60"/>
                <a:gd name="T78" fmla="*/ 42 w 84"/>
                <a:gd name="T79" fmla="*/ 27 h 60"/>
                <a:gd name="T80" fmla="*/ 37 w 84"/>
                <a:gd name="T81" fmla="*/ 22 h 60"/>
                <a:gd name="T82" fmla="*/ 44 w 84"/>
                <a:gd name="T83" fmla="*/ 22 h 60"/>
                <a:gd name="T84" fmla="*/ 42 w 84"/>
                <a:gd name="T85" fmla="*/ 19 h 60"/>
                <a:gd name="T86" fmla="*/ 79 w 84"/>
                <a:gd name="T87" fmla="*/ 6 h 60"/>
                <a:gd name="T88" fmla="*/ 5 w 84"/>
                <a:gd name="T89" fmla="*/ 6 h 60"/>
                <a:gd name="T90" fmla="*/ 0 w 84"/>
                <a:gd name="T91" fmla="*/ 51 h 60"/>
                <a:gd name="T92" fmla="*/ 0 w 84"/>
                <a:gd name="T93" fmla="*/ 55 h 60"/>
                <a:gd name="T94" fmla="*/ 84 w 84"/>
                <a:gd name="T95" fmla="*/ 55 h 60"/>
                <a:gd name="T96" fmla="*/ 76 w 84"/>
                <a:gd name="T97" fmla="*/ 57 h 60"/>
                <a:gd name="T98" fmla="*/ 3 w 84"/>
                <a:gd name="T99" fmla="*/ 53 h 60"/>
                <a:gd name="T100" fmla="*/ 30 w 84"/>
                <a:gd name="T101" fmla="*/ 56 h 60"/>
                <a:gd name="T102" fmla="*/ 54 w 84"/>
                <a:gd name="T103" fmla="*/ 53 h 60"/>
                <a:gd name="T104" fmla="*/ 76 w 84"/>
                <a:gd name="T105" fmla="*/ 57 h 60"/>
                <a:gd name="T106" fmla="*/ 52 w 84"/>
                <a:gd name="T107" fmla="*/ 54 h 60"/>
                <a:gd name="T108" fmla="*/ 53 w 84"/>
                <a:gd name="T109" fmla="*/ 51 h 60"/>
                <a:gd name="T110" fmla="*/ 7 w 84"/>
                <a:gd name="T111" fmla="*/ 43 h 60"/>
                <a:gd name="T112" fmla="*/ 53 w 84"/>
                <a:gd name="T113" fmla="*/ 51 h 60"/>
                <a:gd name="T114" fmla="*/ 8 w 84"/>
                <a:gd name="T115" fmla="*/ 41 h 60"/>
                <a:gd name="T116" fmla="*/ 10 w 84"/>
                <a:gd name="T117" fmla="*/ 3 h 60"/>
                <a:gd name="T118" fmla="*/ 76 w 84"/>
                <a:gd name="T1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60">
                  <a:moveTo>
                    <a:pt x="10" y="5"/>
                  </a:moveTo>
                  <a:cubicBezTo>
                    <a:pt x="10" y="5"/>
                    <a:pt x="9" y="5"/>
                    <a:pt x="9" y="6"/>
                  </a:cubicBezTo>
                  <a:cubicBezTo>
                    <a:pt x="9" y="37"/>
                    <a:pt x="9" y="37"/>
                    <a:pt x="9" y="37"/>
                  </a:cubicBezTo>
                  <a:cubicBezTo>
                    <a:pt x="9" y="37"/>
                    <a:pt x="10" y="38"/>
                    <a:pt x="10" y="38"/>
                  </a:cubicBezTo>
                  <a:cubicBezTo>
                    <a:pt x="73" y="38"/>
                    <a:pt x="73" y="38"/>
                    <a:pt x="73" y="38"/>
                  </a:cubicBezTo>
                  <a:cubicBezTo>
                    <a:pt x="74" y="38"/>
                    <a:pt x="74" y="37"/>
                    <a:pt x="74" y="37"/>
                  </a:cubicBezTo>
                  <a:cubicBezTo>
                    <a:pt x="74" y="6"/>
                    <a:pt x="74" y="6"/>
                    <a:pt x="74" y="6"/>
                  </a:cubicBezTo>
                  <a:cubicBezTo>
                    <a:pt x="74" y="5"/>
                    <a:pt x="74" y="5"/>
                    <a:pt x="73" y="5"/>
                  </a:cubicBezTo>
                  <a:lnTo>
                    <a:pt x="10" y="5"/>
                  </a:lnTo>
                  <a:close/>
                  <a:moveTo>
                    <a:pt x="72" y="36"/>
                  </a:moveTo>
                  <a:cubicBezTo>
                    <a:pt x="11" y="36"/>
                    <a:pt x="11" y="36"/>
                    <a:pt x="11" y="36"/>
                  </a:cubicBezTo>
                  <a:cubicBezTo>
                    <a:pt x="11" y="7"/>
                    <a:pt x="11" y="7"/>
                    <a:pt x="11" y="7"/>
                  </a:cubicBezTo>
                  <a:cubicBezTo>
                    <a:pt x="72" y="7"/>
                    <a:pt x="72" y="7"/>
                    <a:pt x="72" y="7"/>
                  </a:cubicBezTo>
                  <a:lnTo>
                    <a:pt x="72" y="36"/>
                  </a:lnTo>
                  <a:close/>
                  <a:moveTo>
                    <a:pt x="32" y="24"/>
                  </a:moveTo>
                  <a:cubicBezTo>
                    <a:pt x="32" y="24"/>
                    <a:pt x="33" y="24"/>
                    <a:pt x="33" y="24"/>
                  </a:cubicBezTo>
                  <a:cubicBezTo>
                    <a:pt x="33" y="24"/>
                    <a:pt x="33" y="24"/>
                    <a:pt x="34" y="25"/>
                  </a:cubicBezTo>
                  <a:cubicBezTo>
                    <a:pt x="34" y="25"/>
                    <a:pt x="34" y="25"/>
                    <a:pt x="33" y="25"/>
                  </a:cubicBezTo>
                  <a:cubicBezTo>
                    <a:pt x="33" y="25"/>
                    <a:pt x="33" y="26"/>
                    <a:pt x="33" y="26"/>
                  </a:cubicBezTo>
                  <a:cubicBezTo>
                    <a:pt x="33" y="26"/>
                    <a:pt x="33" y="26"/>
                    <a:pt x="33" y="27"/>
                  </a:cubicBezTo>
                  <a:cubicBezTo>
                    <a:pt x="33" y="28"/>
                    <a:pt x="34" y="28"/>
                    <a:pt x="34" y="29"/>
                  </a:cubicBezTo>
                  <a:cubicBezTo>
                    <a:pt x="35" y="29"/>
                    <a:pt x="35" y="29"/>
                    <a:pt x="35" y="29"/>
                  </a:cubicBezTo>
                  <a:cubicBezTo>
                    <a:pt x="35" y="29"/>
                    <a:pt x="36" y="29"/>
                    <a:pt x="36" y="29"/>
                  </a:cubicBezTo>
                  <a:cubicBezTo>
                    <a:pt x="36" y="29"/>
                    <a:pt x="36" y="28"/>
                    <a:pt x="37" y="29"/>
                  </a:cubicBezTo>
                  <a:cubicBezTo>
                    <a:pt x="37" y="29"/>
                    <a:pt x="37" y="29"/>
                    <a:pt x="37" y="30"/>
                  </a:cubicBezTo>
                  <a:cubicBezTo>
                    <a:pt x="37" y="30"/>
                    <a:pt x="37" y="30"/>
                    <a:pt x="37" y="30"/>
                  </a:cubicBezTo>
                  <a:cubicBezTo>
                    <a:pt x="37" y="31"/>
                    <a:pt x="37" y="31"/>
                    <a:pt x="37" y="31"/>
                  </a:cubicBezTo>
                  <a:cubicBezTo>
                    <a:pt x="38" y="31"/>
                    <a:pt x="39" y="32"/>
                    <a:pt x="40" y="32"/>
                  </a:cubicBezTo>
                  <a:cubicBezTo>
                    <a:pt x="40" y="32"/>
                    <a:pt x="40" y="32"/>
                    <a:pt x="40" y="32"/>
                  </a:cubicBezTo>
                  <a:cubicBezTo>
                    <a:pt x="40" y="32"/>
                    <a:pt x="41" y="32"/>
                    <a:pt x="41" y="32"/>
                  </a:cubicBezTo>
                  <a:cubicBezTo>
                    <a:pt x="41" y="32"/>
                    <a:pt x="41" y="31"/>
                    <a:pt x="41" y="31"/>
                  </a:cubicBezTo>
                  <a:cubicBezTo>
                    <a:pt x="41" y="30"/>
                    <a:pt x="42" y="30"/>
                    <a:pt x="42" y="31"/>
                  </a:cubicBezTo>
                  <a:cubicBezTo>
                    <a:pt x="42" y="31"/>
                    <a:pt x="43" y="32"/>
                    <a:pt x="43" y="32"/>
                  </a:cubicBezTo>
                  <a:cubicBezTo>
                    <a:pt x="43" y="32"/>
                    <a:pt x="43" y="32"/>
                    <a:pt x="44" y="32"/>
                  </a:cubicBezTo>
                  <a:cubicBezTo>
                    <a:pt x="44" y="32"/>
                    <a:pt x="45" y="31"/>
                    <a:pt x="46" y="31"/>
                  </a:cubicBezTo>
                  <a:cubicBezTo>
                    <a:pt x="46" y="31"/>
                    <a:pt x="47" y="31"/>
                    <a:pt x="47" y="30"/>
                  </a:cubicBezTo>
                  <a:cubicBezTo>
                    <a:pt x="47" y="30"/>
                    <a:pt x="47" y="30"/>
                    <a:pt x="47" y="30"/>
                  </a:cubicBezTo>
                  <a:cubicBezTo>
                    <a:pt x="46" y="29"/>
                    <a:pt x="47" y="29"/>
                    <a:pt x="47" y="29"/>
                  </a:cubicBezTo>
                  <a:cubicBezTo>
                    <a:pt x="47" y="28"/>
                    <a:pt x="47" y="29"/>
                    <a:pt x="48" y="29"/>
                  </a:cubicBezTo>
                  <a:cubicBezTo>
                    <a:pt x="48" y="29"/>
                    <a:pt x="48" y="29"/>
                    <a:pt x="48" y="29"/>
                  </a:cubicBezTo>
                  <a:cubicBezTo>
                    <a:pt x="49" y="29"/>
                    <a:pt x="49" y="29"/>
                    <a:pt x="49" y="29"/>
                  </a:cubicBezTo>
                  <a:cubicBezTo>
                    <a:pt x="50" y="28"/>
                    <a:pt x="50" y="28"/>
                    <a:pt x="51" y="27"/>
                  </a:cubicBezTo>
                  <a:cubicBezTo>
                    <a:pt x="51" y="26"/>
                    <a:pt x="51" y="26"/>
                    <a:pt x="51" y="26"/>
                  </a:cubicBezTo>
                  <a:cubicBezTo>
                    <a:pt x="51" y="26"/>
                    <a:pt x="51" y="25"/>
                    <a:pt x="50" y="25"/>
                  </a:cubicBezTo>
                  <a:cubicBezTo>
                    <a:pt x="50" y="25"/>
                    <a:pt x="50" y="25"/>
                    <a:pt x="50" y="25"/>
                  </a:cubicBezTo>
                  <a:cubicBezTo>
                    <a:pt x="50" y="24"/>
                    <a:pt x="50" y="24"/>
                    <a:pt x="51" y="24"/>
                  </a:cubicBezTo>
                  <a:cubicBezTo>
                    <a:pt x="51" y="24"/>
                    <a:pt x="51" y="24"/>
                    <a:pt x="51" y="24"/>
                  </a:cubicBezTo>
                  <a:cubicBezTo>
                    <a:pt x="52" y="24"/>
                    <a:pt x="52" y="24"/>
                    <a:pt x="52" y="23"/>
                  </a:cubicBezTo>
                  <a:cubicBezTo>
                    <a:pt x="52" y="23"/>
                    <a:pt x="52" y="22"/>
                    <a:pt x="52" y="22"/>
                  </a:cubicBezTo>
                  <a:cubicBezTo>
                    <a:pt x="52" y="21"/>
                    <a:pt x="52" y="21"/>
                    <a:pt x="52" y="20"/>
                  </a:cubicBezTo>
                  <a:cubicBezTo>
                    <a:pt x="52" y="20"/>
                    <a:pt x="52" y="20"/>
                    <a:pt x="51" y="20"/>
                  </a:cubicBezTo>
                  <a:cubicBezTo>
                    <a:pt x="51" y="20"/>
                    <a:pt x="51" y="20"/>
                    <a:pt x="51" y="20"/>
                  </a:cubicBezTo>
                  <a:cubicBezTo>
                    <a:pt x="50" y="20"/>
                    <a:pt x="50" y="19"/>
                    <a:pt x="50" y="19"/>
                  </a:cubicBezTo>
                  <a:cubicBezTo>
                    <a:pt x="50" y="19"/>
                    <a:pt x="50" y="19"/>
                    <a:pt x="50" y="18"/>
                  </a:cubicBezTo>
                  <a:cubicBezTo>
                    <a:pt x="51" y="18"/>
                    <a:pt x="51" y="18"/>
                    <a:pt x="51" y="18"/>
                  </a:cubicBezTo>
                  <a:cubicBezTo>
                    <a:pt x="51" y="18"/>
                    <a:pt x="51" y="17"/>
                    <a:pt x="51" y="17"/>
                  </a:cubicBezTo>
                  <a:cubicBezTo>
                    <a:pt x="50" y="16"/>
                    <a:pt x="50" y="15"/>
                    <a:pt x="49" y="15"/>
                  </a:cubicBezTo>
                  <a:cubicBezTo>
                    <a:pt x="49" y="15"/>
                    <a:pt x="49" y="14"/>
                    <a:pt x="48" y="14"/>
                  </a:cubicBezTo>
                  <a:cubicBezTo>
                    <a:pt x="48" y="14"/>
                    <a:pt x="48" y="15"/>
                    <a:pt x="48" y="15"/>
                  </a:cubicBezTo>
                  <a:cubicBezTo>
                    <a:pt x="47" y="15"/>
                    <a:pt x="47" y="15"/>
                    <a:pt x="47" y="15"/>
                  </a:cubicBezTo>
                  <a:cubicBezTo>
                    <a:pt x="47" y="15"/>
                    <a:pt x="46" y="14"/>
                    <a:pt x="47" y="14"/>
                  </a:cubicBezTo>
                  <a:cubicBezTo>
                    <a:pt x="47" y="14"/>
                    <a:pt x="47" y="13"/>
                    <a:pt x="47" y="13"/>
                  </a:cubicBezTo>
                  <a:cubicBezTo>
                    <a:pt x="47" y="13"/>
                    <a:pt x="46" y="13"/>
                    <a:pt x="46" y="13"/>
                  </a:cubicBezTo>
                  <a:cubicBezTo>
                    <a:pt x="45" y="12"/>
                    <a:pt x="44" y="12"/>
                    <a:pt x="44" y="12"/>
                  </a:cubicBezTo>
                  <a:cubicBezTo>
                    <a:pt x="43" y="12"/>
                    <a:pt x="43" y="12"/>
                    <a:pt x="43" y="12"/>
                  </a:cubicBezTo>
                  <a:cubicBezTo>
                    <a:pt x="43" y="12"/>
                    <a:pt x="42" y="12"/>
                    <a:pt x="42" y="13"/>
                  </a:cubicBezTo>
                  <a:cubicBezTo>
                    <a:pt x="42" y="13"/>
                    <a:pt x="41" y="13"/>
                    <a:pt x="41" y="13"/>
                  </a:cubicBezTo>
                  <a:cubicBezTo>
                    <a:pt x="41" y="12"/>
                    <a:pt x="41" y="12"/>
                    <a:pt x="41" y="12"/>
                  </a:cubicBezTo>
                  <a:cubicBezTo>
                    <a:pt x="40" y="12"/>
                    <a:pt x="40" y="12"/>
                    <a:pt x="40" y="12"/>
                  </a:cubicBezTo>
                  <a:cubicBezTo>
                    <a:pt x="39" y="12"/>
                    <a:pt x="38" y="12"/>
                    <a:pt x="37" y="13"/>
                  </a:cubicBezTo>
                  <a:cubicBezTo>
                    <a:pt x="37" y="13"/>
                    <a:pt x="37" y="13"/>
                    <a:pt x="37" y="13"/>
                  </a:cubicBezTo>
                  <a:cubicBezTo>
                    <a:pt x="37" y="13"/>
                    <a:pt x="37" y="14"/>
                    <a:pt x="37" y="14"/>
                  </a:cubicBezTo>
                  <a:cubicBezTo>
                    <a:pt x="37" y="14"/>
                    <a:pt x="37" y="15"/>
                    <a:pt x="37" y="15"/>
                  </a:cubicBezTo>
                  <a:cubicBezTo>
                    <a:pt x="36" y="15"/>
                    <a:pt x="36" y="15"/>
                    <a:pt x="36" y="15"/>
                  </a:cubicBezTo>
                  <a:cubicBezTo>
                    <a:pt x="36" y="15"/>
                    <a:pt x="35" y="14"/>
                    <a:pt x="35" y="14"/>
                  </a:cubicBezTo>
                  <a:cubicBezTo>
                    <a:pt x="35" y="14"/>
                    <a:pt x="35" y="15"/>
                    <a:pt x="34" y="15"/>
                  </a:cubicBezTo>
                  <a:cubicBezTo>
                    <a:pt x="34" y="15"/>
                    <a:pt x="33" y="16"/>
                    <a:pt x="33" y="17"/>
                  </a:cubicBezTo>
                  <a:cubicBezTo>
                    <a:pt x="33" y="17"/>
                    <a:pt x="33" y="18"/>
                    <a:pt x="33" y="18"/>
                  </a:cubicBezTo>
                  <a:cubicBezTo>
                    <a:pt x="33" y="18"/>
                    <a:pt x="33" y="18"/>
                    <a:pt x="33" y="18"/>
                  </a:cubicBezTo>
                  <a:cubicBezTo>
                    <a:pt x="34" y="19"/>
                    <a:pt x="34" y="19"/>
                    <a:pt x="34" y="19"/>
                  </a:cubicBezTo>
                  <a:cubicBezTo>
                    <a:pt x="33" y="19"/>
                    <a:pt x="33" y="20"/>
                    <a:pt x="33" y="20"/>
                  </a:cubicBezTo>
                  <a:cubicBezTo>
                    <a:pt x="32" y="20"/>
                    <a:pt x="32" y="20"/>
                    <a:pt x="32" y="20"/>
                  </a:cubicBezTo>
                  <a:cubicBezTo>
                    <a:pt x="32" y="20"/>
                    <a:pt x="32" y="20"/>
                    <a:pt x="32" y="20"/>
                  </a:cubicBezTo>
                  <a:cubicBezTo>
                    <a:pt x="32" y="21"/>
                    <a:pt x="31" y="21"/>
                    <a:pt x="31" y="22"/>
                  </a:cubicBezTo>
                  <a:cubicBezTo>
                    <a:pt x="31" y="22"/>
                    <a:pt x="32" y="23"/>
                    <a:pt x="32" y="23"/>
                  </a:cubicBezTo>
                  <a:cubicBezTo>
                    <a:pt x="32" y="24"/>
                    <a:pt x="32" y="24"/>
                    <a:pt x="32" y="24"/>
                  </a:cubicBezTo>
                  <a:close/>
                  <a:moveTo>
                    <a:pt x="33" y="22"/>
                  </a:moveTo>
                  <a:cubicBezTo>
                    <a:pt x="34" y="21"/>
                    <a:pt x="35" y="21"/>
                    <a:pt x="35" y="20"/>
                  </a:cubicBezTo>
                  <a:cubicBezTo>
                    <a:pt x="36" y="19"/>
                    <a:pt x="36" y="18"/>
                    <a:pt x="35" y="17"/>
                  </a:cubicBezTo>
                  <a:cubicBezTo>
                    <a:pt x="35" y="17"/>
                    <a:pt x="35" y="17"/>
                    <a:pt x="35" y="17"/>
                  </a:cubicBezTo>
                  <a:cubicBezTo>
                    <a:pt x="36" y="17"/>
                    <a:pt x="37" y="17"/>
                    <a:pt x="38" y="17"/>
                  </a:cubicBezTo>
                  <a:cubicBezTo>
                    <a:pt x="39" y="16"/>
                    <a:pt x="39" y="15"/>
                    <a:pt x="39" y="14"/>
                  </a:cubicBezTo>
                  <a:cubicBezTo>
                    <a:pt x="39" y="14"/>
                    <a:pt x="39" y="14"/>
                    <a:pt x="39" y="14"/>
                  </a:cubicBezTo>
                  <a:cubicBezTo>
                    <a:pt x="40" y="15"/>
                    <a:pt x="41" y="15"/>
                    <a:pt x="42" y="15"/>
                  </a:cubicBezTo>
                  <a:cubicBezTo>
                    <a:pt x="43" y="15"/>
                    <a:pt x="44" y="15"/>
                    <a:pt x="44" y="14"/>
                  </a:cubicBezTo>
                  <a:cubicBezTo>
                    <a:pt x="44" y="14"/>
                    <a:pt x="44" y="14"/>
                    <a:pt x="45" y="14"/>
                  </a:cubicBezTo>
                  <a:cubicBezTo>
                    <a:pt x="44" y="15"/>
                    <a:pt x="45" y="16"/>
                    <a:pt x="46" y="17"/>
                  </a:cubicBezTo>
                  <a:cubicBezTo>
                    <a:pt x="46" y="17"/>
                    <a:pt x="47" y="17"/>
                    <a:pt x="48" y="17"/>
                  </a:cubicBezTo>
                  <a:cubicBezTo>
                    <a:pt x="48" y="17"/>
                    <a:pt x="48" y="17"/>
                    <a:pt x="49" y="17"/>
                  </a:cubicBezTo>
                  <a:cubicBezTo>
                    <a:pt x="48" y="18"/>
                    <a:pt x="48" y="19"/>
                    <a:pt x="48" y="20"/>
                  </a:cubicBezTo>
                  <a:cubicBezTo>
                    <a:pt x="48" y="21"/>
                    <a:pt x="49" y="21"/>
                    <a:pt x="50" y="22"/>
                  </a:cubicBezTo>
                  <a:cubicBezTo>
                    <a:pt x="50" y="22"/>
                    <a:pt x="50" y="22"/>
                    <a:pt x="50" y="22"/>
                  </a:cubicBezTo>
                  <a:cubicBezTo>
                    <a:pt x="50" y="22"/>
                    <a:pt x="50" y="22"/>
                    <a:pt x="50" y="22"/>
                  </a:cubicBezTo>
                  <a:cubicBezTo>
                    <a:pt x="49" y="22"/>
                    <a:pt x="48" y="23"/>
                    <a:pt x="48" y="24"/>
                  </a:cubicBezTo>
                  <a:cubicBezTo>
                    <a:pt x="48" y="25"/>
                    <a:pt x="48" y="26"/>
                    <a:pt x="49" y="26"/>
                  </a:cubicBezTo>
                  <a:cubicBezTo>
                    <a:pt x="48" y="27"/>
                    <a:pt x="48" y="27"/>
                    <a:pt x="48" y="27"/>
                  </a:cubicBezTo>
                  <a:cubicBezTo>
                    <a:pt x="47" y="27"/>
                    <a:pt x="46" y="27"/>
                    <a:pt x="46" y="27"/>
                  </a:cubicBezTo>
                  <a:cubicBezTo>
                    <a:pt x="45" y="28"/>
                    <a:pt x="44" y="29"/>
                    <a:pt x="45" y="30"/>
                  </a:cubicBezTo>
                  <a:cubicBezTo>
                    <a:pt x="44" y="30"/>
                    <a:pt x="44" y="30"/>
                    <a:pt x="44" y="30"/>
                  </a:cubicBezTo>
                  <a:cubicBezTo>
                    <a:pt x="44" y="29"/>
                    <a:pt x="43" y="28"/>
                    <a:pt x="42" y="28"/>
                  </a:cubicBezTo>
                  <a:cubicBezTo>
                    <a:pt x="41" y="28"/>
                    <a:pt x="40" y="29"/>
                    <a:pt x="39" y="30"/>
                  </a:cubicBezTo>
                  <a:cubicBezTo>
                    <a:pt x="39" y="30"/>
                    <a:pt x="39" y="30"/>
                    <a:pt x="39" y="30"/>
                  </a:cubicBezTo>
                  <a:cubicBezTo>
                    <a:pt x="39" y="29"/>
                    <a:pt x="39" y="28"/>
                    <a:pt x="38" y="27"/>
                  </a:cubicBezTo>
                  <a:cubicBezTo>
                    <a:pt x="37" y="27"/>
                    <a:pt x="36" y="27"/>
                    <a:pt x="35" y="27"/>
                  </a:cubicBezTo>
                  <a:cubicBezTo>
                    <a:pt x="35" y="27"/>
                    <a:pt x="35" y="27"/>
                    <a:pt x="35" y="26"/>
                  </a:cubicBezTo>
                  <a:cubicBezTo>
                    <a:pt x="36" y="26"/>
                    <a:pt x="36" y="25"/>
                    <a:pt x="35" y="24"/>
                  </a:cubicBezTo>
                  <a:cubicBezTo>
                    <a:pt x="35" y="23"/>
                    <a:pt x="34" y="22"/>
                    <a:pt x="33" y="22"/>
                  </a:cubicBezTo>
                  <a:cubicBezTo>
                    <a:pt x="33" y="22"/>
                    <a:pt x="33" y="22"/>
                    <a:pt x="33" y="22"/>
                  </a:cubicBezTo>
                  <a:cubicBezTo>
                    <a:pt x="33" y="22"/>
                    <a:pt x="33" y="22"/>
                    <a:pt x="33" y="22"/>
                  </a:cubicBezTo>
                  <a:close/>
                  <a:moveTo>
                    <a:pt x="42" y="27"/>
                  </a:moveTo>
                  <a:cubicBezTo>
                    <a:pt x="44" y="27"/>
                    <a:pt x="46" y="24"/>
                    <a:pt x="46" y="22"/>
                  </a:cubicBezTo>
                  <a:cubicBezTo>
                    <a:pt x="46" y="19"/>
                    <a:pt x="44" y="17"/>
                    <a:pt x="42" y="17"/>
                  </a:cubicBezTo>
                  <a:cubicBezTo>
                    <a:pt x="39" y="17"/>
                    <a:pt x="37" y="19"/>
                    <a:pt x="37" y="22"/>
                  </a:cubicBezTo>
                  <a:cubicBezTo>
                    <a:pt x="37" y="24"/>
                    <a:pt x="39" y="27"/>
                    <a:pt x="42" y="27"/>
                  </a:cubicBezTo>
                  <a:close/>
                  <a:moveTo>
                    <a:pt x="42" y="19"/>
                  </a:moveTo>
                  <a:cubicBezTo>
                    <a:pt x="43" y="19"/>
                    <a:pt x="44" y="20"/>
                    <a:pt x="44" y="22"/>
                  </a:cubicBezTo>
                  <a:cubicBezTo>
                    <a:pt x="44" y="23"/>
                    <a:pt x="43" y="25"/>
                    <a:pt x="42" y="25"/>
                  </a:cubicBezTo>
                  <a:cubicBezTo>
                    <a:pt x="40" y="25"/>
                    <a:pt x="39" y="23"/>
                    <a:pt x="39" y="22"/>
                  </a:cubicBezTo>
                  <a:cubicBezTo>
                    <a:pt x="39" y="20"/>
                    <a:pt x="40" y="19"/>
                    <a:pt x="42" y="19"/>
                  </a:cubicBezTo>
                  <a:close/>
                  <a:moveTo>
                    <a:pt x="84" y="51"/>
                  </a:moveTo>
                  <a:cubicBezTo>
                    <a:pt x="79" y="42"/>
                    <a:pt x="79" y="42"/>
                    <a:pt x="79" y="42"/>
                  </a:cubicBezTo>
                  <a:cubicBezTo>
                    <a:pt x="79" y="6"/>
                    <a:pt x="79" y="6"/>
                    <a:pt x="79" y="6"/>
                  </a:cubicBezTo>
                  <a:cubicBezTo>
                    <a:pt x="79" y="1"/>
                    <a:pt x="78" y="0"/>
                    <a:pt x="74" y="0"/>
                  </a:cubicBezTo>
                  <a:cubicBezTo>
                    <a:pt x="10" y="0"/>
                    <a:pt x="10" y="0"/>
                    <a:pt x="10" y="0"/>
                  </a:cubicBezTo>
                  <a:cubicBezTo>
                    <a:pt x="6" y="0"/>
                    <a:pt x="5" y="1"/>
                    <a:pt x="5" y="6"/>
                  </a:cubicBezTo>
                  <a:cubicBezTo>
                    <a:pt x="5" y="42"/>
                    <a:pt x="5" y="42"/>
                    <a:pt x="5" y="42"/>
                  </a:cubicBezTo>
                  <a:cubicBezTo>
                    <a:pt x="0" y="51"/>
                    <a:pt x="0" y="51"/>
                    <a:pt x="0" y="51"/>
                  </a:cubicBezTo>
                  <a:cubicBezTo>
                    <a:pt x="0" y="51"/>
                    <a:pt x="0" y="51"/>
                    <a:pt x="0" y="51"/>
                  </a:cubicBezTo>
                  <a:cubicBezTo>
                    <a:pt x="0" y="51"/>
                    <a:pt x="0" y="51"/>
                    <a:pt x="0" y="51"/>
                  </a:cubicBezTo>
                  <a:cubicBezTo>
                    <a:pt x="0" y="51"/>
                    <a:pt x="0" y="51"/>
                    <a:pt x="0" y="51"/>
                  </a:cubicBezTo>
                  <a:cubicBezTo>
                    <a:pt x="0" y="52"/>
                    <a:pt x="0" y="53"/>
                    <a:pt x="0" y="55"/>
                  </a:cubicBezTo>
                  <a:cubicBezTo>
                    <a:pt x="0" y="58"/>
                    <a:pt x="3" y="60"/>
                    <a:pt x="7" y="60"/>
                  </a:cubicBezTo>
                  <a:cubicBezTo>
                    <a:pt x="76" y="60"/>
                    <a:pt x="76" y="60"/>
                    <a:pt x="76" y="60"/>
                  </a:cubicBezTo>
                  <a:cubicBezTo>
                    <a:pt x="80" y="60"/>
                    <a:pt x="84" y="58"/>
                    <a:pt x="84" y="55"/>
                  </a:cubicBezTo>
                  <a:cubicBezTo>
                    <a:pt x="84" y="52"/>
                    <a:pt x="84" y="52"/>
                    <a:pt x="84" y="52"/>
                  </a:cubicBezTo>
                  <a:cubicBezTo>
                    <a:pt x="84" y="52"/>
                    <a:pt x="84" y="52"/>
                    <a:pt x="84" y="51"/>
                  </a:cubicBezTo>
                  <a:close/>
                  <a:moveTo>
                    <a:pt x="76" y="57"/>
                  </a:moveTo>
                  <a:cubicBezTo>
                    <a:pt x="7" y="57"/>
                    <a:pt x="7" y="57"/>
                    <a:pt x="7" y="57"/>
                  </a:cubicBezTo>
                  <a:cubicBezTo>
                    <a:pt x="5" y="57"/>
                    <a:pt x="3" y="56"/>
                    <a:pt x="3" y="55"/>
                  </a:cubicBezTo>
                  <a:cubicBezTo>
                    <a:pt x="3" y="53"/>
                    <a:pt x="3" y="53"/>
                    <a:pt x="3" y="53"/>
                  </a:cubicBezTo>
                  <a:cubicBezTo>
                    <a:pt x="29" y="53"/>
                    <a:pt x="29" y="53"/>
                    <a:pt x="29" y="53"/>
                  </a:cubicBezTo>
                  <a:cubicBezTo>
                    <a:pt x="29" y="55"/>
                    <a:pt x="29" y="55"/>
                    <a:pt x="29" y="55"/>
                  </a:cubicBezTo>
                  <a:cubicBezTo>
                    <a:pt x="29" y="56"/>
                    <a:pt x="30" y="56"/>
                    <a:pt x="30" y="56"/>
                  </a:cubicBezTo>
                  <a:cubicBezTo>
                    <a:pt x="53" y="56"/>
                    <a:pt x="53" y="56"/>
                    <a:pt x="53" y="56"/>
                  </a:cubicBezTo>
                  <a:cubicBezTo>
                    <a:pt x="54" y="56"/>
                    <a:pt x="54" y="56"/>
                    <a:pt x="54" y="55"/>
                  </a:cubicBezTo>
                  <a:cubicBezTo>
                    <a:pt x="54" y="53"/>
                    <a:pt x="54" y="53"/>
                    <a:pt x="54" y="53"/>
                  </a:cubicBezTo>
                  <a:cubicBezTo>
                    <a:pt x="81" y="53"/>
                    <a:pt x="81" y="53"/>
                    <a:pt x="81" y="53"/>
                  </a:cubicBezTo>
                  <a:cubicBezTo>
                    <a:pt x="81" y="55"/>
                    <a:pt x="81" y="55"/>
                    <a:pt x="81" y="55"/>
                  </a:cubicBezTo>
                  <a:cubicBezTo>
                    <a:pt x="81" y="56"/>
                    <a:pt x="79" y="57"/>
                    <a:pt x="76" y="57"/>
                  </a:cubicBezTo>
                  <a:close/>
                  <a:moveTo>
                    <a:pt x="31" y="53"/>
                  </a:moveTo>
                  <a:cubicBezTo>
                    <a:pt x="52" y="53"/>
                    <a:pt x="52" y="53"/>
                    <a:pt x="52" y="53"/>
                  </a:cubicBezTo>
                  <a:cubicBezTo>
                    <a:pt x="52" y="54"/>
                    <a:pt x="52" y="54"/>
                    <a:pt x="52" y="54"/>
                  </a:cubicBezTo>
                  <a:cubicBezTo>
                    <a:pt x="31" y="54"/>
                    <a:pt x="31" y="54"/>
                    <a:pt x="31" y="54"/>
                  </a:cubicBezTo>
                  <a:lnTo>
                    <a:pt x="31" y="53"/>
                  </a:lnTo>
                  <a:close/>
                  <a:moveTo>
                    <a:pt x="53" y="51"/>
                  </a:moveTo>
                  <a:cubicBezTo>
                    <a:pt x="30" y="51"/>
                    <a:pt x="30" y="51"/>
                    <a:pt x="30" y="51"/>
                  </a:cubicBezTo>
                  <a:cubicBezTo>
                    <a:pt x="3" y="51"/>
                    <a:pt x="3" y="51"/>
                    <a:pt x="3" y="51"/>
                  </a:cubicBezTo>
                  <a:cubicBezTo>
                    <a:pt x="7" y="43"/>
                    <a:pt x="7" y="43"/>
                    <a:pt x="7" y="43"/>
                  </a:cubicBezTo>
                  <a:cubicBezTo>
                    <a:pt x="76" y="43"/>
                    <a:pt x="76" y="43"/>
                    <a:pt x="76" y="43"/>
                  </a:cubicBezTo>
                  <a:cubicBezTo>
                    <a:pt x="80" y="51"/>
                    <a:pt x="80" y="51"/>
                    <a:pt x="80" y="51"/>
                  </a:cubicBezTo>
                  <a:lnTo>
                    <a:pt x="53" y="51"/>
                  </a:lnTo>
                  <a:close/>
                  <a:moveTo>
                    <a:pt x="76" y="6"/>
                  </a:moveTo>
                  <a:cubicBezTo>
                    <a:pt x="76" y="41"/>
                    <a:pt x="76" y="41"/>
                    <a:pt x="76" y="41"/>
                  </a:cubicBezTo>
                  <a:cubicBezTo>
                    <a:pt x="8" y="41"/>
                    <a:pt x="8" y="41"/>
                    <a:pt x="8" y="41"/>
                  </a:cubicBezTo>
                  <a:cubicBezTo>
                    <a:pt x="8" y="6"/>
                    <a:pt x="8" y="6"/>
                    <a:pt x="8" y="6"/>
                  </a:cubicBezTo>
                  <a:cubicBezTo>
                    <a:pt x="8" y="5"/>
                    <a:pt x="8" y="4"/>
                    <a:pt x="8" y="3"/>
                  </a:cubicBezTo>
                  <a:cubicBezTo>
                    <a:pt x="8" y="3"/>
                    <a:pt x="9" y="3"/>
                    <a:pt x="10" y="3"/>
                  </a:cubicBezTo>
                  <a:cubicBezTo>
                    <a:pt x="74" y="3"/>
                    <a:pt x="74" y="3"/>
                    <a:pt x="74" y="3"/>
                  </a:cubicBezTo>
                  <a:cubicBezTo>
                    <a:pt x="74" y="3"/>
                    <a:pt x="75" y="3"/>
                    <a:pt x="76" y="3"/>
                  </a:cubicBezTo>
                  <a:cubicBezTo>
                    <a:pt x="76" y="4"/>
                    <a:pt x="76" y="5"/>
                    <a:pt x="76" y="6"/>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0" name="Freeform 24"/>
            <p:cNvSpPr>
              <a:spLocks noEditPoints="1"/>
            </p:cNvSpPr>
            <p:nvPr/>
          </p:nvSpPr>
          <p:spPr bwMode="auto">
            <a:xfrm>
              <a:off x="6538222" y="2271782"/>
              <a:ext cx="323243" cy="340955"/>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solidFill>
              <a:schemeClr val="accent2"/>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1" name="Freeform 35"/>
            <p:cNvSpPr>
              <a:spLocks noEditPoints="1"/>
            </p:cNvSpPr>
            <p:nvPr/>
          </p:nvSpPr>
          <p:spPr bwMode="auto">
            <a:xfrm>
              <a:off x="7951851" y="2089846"/>
              <a:ext cx="385943" cy="385941"/>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solidFill>
              <a:schemeClr val="accent3"/>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2" name="Freeform 16"/>
            <p:cNvSpPr>
              <a:spLocks noEditPoints="1"/>
            </p:cNvSpPr>
            <p:nvPr/>
          </p:nvSpPr>
          <p:spPr bwMode="auto">
            <a:xfrm>
              <a:off x="5908559" y="1717795"/>
              <a:ext cx="315706" cy="348087"/>
            </a:xfrm>
            <a:custGeom>
              <a:avLst/>
              <a:gdLst>
                <a:gd name="T0" fmla="*/ 33 w 66"/>
                <a:gd name="T1" fmla="*/ 0 h 73"/>
                <a:gd name="T2" fmla="*/ 26 w 66"/>
                <a:gd name="T3" fmla="*/ 6 h 73"/>
                <a:gd name="T4" fmla="*/ 39 w 66"/>
                <a:gd name="T5" fmla="*/ 7 h 73"/>
                <a:gd name="T6" fmla="*/ 28 w 66"/>
                <a:gd name="T7" fmla="*/ 5 h 73"/>
                <a:gd name="T8" fmla="*/ 33 w 66"/>
                <a:gd name="T9" fmla="*/ 1 h 73"/>
                <a:gd name="T10" fmla="*/ 28 w 66"/>
                <a:gd name="T11" fmla="*/ 5 h 73"/>
                <a:gd name="T12" fmla="*/ 50 w 66"/>
                <a:gd name="T13" fmla="*/ 13 h 73"/>
                <a:gd name="T14" fmla="*/ 55 w 66"/>
                <a:gd name="T15" fmla="*/ 15 h 73"/>
                <a:gd name="T16" fmla="*/ 54 w 66"/>
                <a:gd name="T17" fmla="*/ 8 h 73"/>
                <a:gd name="T18" fmla="*/ 45 w 66"/>
                <a:gd name="T19" fmla="*/ 8 h 73"/>
                <a:gd name="T20" fmla="*/ 49 w 66"/>
                <a:gd name="T21" fmla="*/ 11 h 73"/>
                <a:gd name="T22" fmla="*/ 33 w 66"/>
                <a:gd name="T23" fmla="*/ 7 h 73"/>
                <a:gd name="T24" fmla="*/ 17 w 66"/>
                <a:gd name="T25" fmla="*/ 12 h 73"/>
                <a:gd name="T26" fmla="*/ 21 w 66"/>
                <a:gd name="T27" fmla="*/ 8 h 73"/>
                <a:gd name="T28" fmla="*/ 14 w 66"/>
                <a:gd name="T29" fmla="*/ 6 h 73"/>
                <a:gd name="T30" fmla="*/ 10 w 66"/>
                <a:gd name="T31" fmla="*/ 15 h 73"/>
                <a:gd name="T32" fmla="*/ 15 w 66"/>
                <a:gd name="T33" fmla="*/ 12 h 73"/>
                <a:gd name="T34" fmla="*/ 15 w 66"/>
                <a:gd name="T35" fmla="*/ 13 h 73"/>
                <a:gd name="T36" fmla="*/ 0 w 66"/>
                <a:gd name="T37" fmla="*/ 35 h 73"/>
                <a:gd name="T38" fmla="*/ 4 w 66"/>
                <a:gd name="T39" fmla="*/ 43 h 73"/>
                <a:gd name="T40" fmla="*/ 14 w 66"/>
                <a:gd name="T41" fmla="*/ 60 h 73"/>
                <a:gd name="T42" fmla="*/ 11 w 66"/>
                <a:gd name="T43" fmla="*/ 68 h 73"/>
                <a:gd name="T44" fmla="*/ 12 w 66"/>
                <a:gd name="T45" fmla="*/ 73 h 73"/>
                <a:gd name="T46" fmla="*/ 15 w 66"/>
                <a:gd name="T47" fmla="*/ 70 h 73"/>
                <a:gd name="T48" fmla="*/ 20 w 66"/>
                <a:gd name="T49" fmla="*/ 63 h 73"/>
                <a:gd name="T50" fmla="*/ 46 w 66"/>
                <a:gd name="T51" fmla="*/ 63 h 73"/>
                <a:gd name="T52" fmla="*/ 52 w 66"/>
                <a:gd name="T53" fmla="*/ 70 h 73"/>
                <a:gd name="T54" fmla="*/ 57 w 66"/>
                <a:gd name="T55" fmla="*/ 71 h 73"/>
                <a:gd name="T56" fmla="*/ 56 w 66"/>
                <a:gd name="T57" fmla="*/ 67 h 73"/>
                <a:gd name="T58" fmla="*/ 62 w 66"/>
                <a:gd name="T59" fmla="*/ 43 h 73"/>
                <a:gd name="T60" fmla="*/ 66 w 66"/>
                <a:gd name="T61" fmla="*/ 35 h 73"/>
                <a:gd name="T62" fmla="*/ 2 w 66"/>
                <a:gd name="T63" fmla="*/ 38 h 73"/>
                <a:gd name="T64" fmla="*/ 3 w 66"/>
                <a:gd name="T65" fmla="*/ 32 h 73"/>
                <a:gd name="T66" fmla="*/ 3 w 66"/>
                <a:gd name="T67" fmla="*/ 41 h 73"/>
                <a:gd name="T68" fmla="*/ 47 w 66"/>
                <a:gd name="T69" fmla="*/ 8 h 73"/>
                <a:gd name="T70" fmla="*/ 53 w 66"/>
                <a:gd name="T71" fmla="*/ 10 h 73"/>
                <a:gd name="T72" fmla="*/ 47 w 66"/>
                <a:gd name="T73" fmla="*/ 8 h 73"/>
                <a:gd name="T74" fmla="*/ 12 w 66"/>
                <a:gd name="T75" fmla="*/ 10 h 73"/>
                <a:gd name="T76" fmla="*/ 17 w 66"/>
                <a:gd name="T77" fmla="*/ 7 h 73"/>
                <a:gd name="T78" fmla="*/ 11 w 66"/>
                <a:gd name="T79" fmla="*/ 13 h 73"/>
                <a:gd name="T80" fmla="*/ 12 w 66"/>
                <a:gd name="T81" fmla="*/ 66 h 73"/>
                <a:gd name="T82" fmla="*/ 17 w 66"/>
                <a:gd name="T83" fmla="*/ 64 h 73"/>
                <a:gd name="T84" fmla="*/ 53 w 66"/>
                <a:gd name="T85" fmla="*/ 66 h 73"/>
                <a:gd name="T86" fmla="*/ 48 w 66"/>
                <a:gd name="T87" fmla="*/ 64 h 73"/>
                <a:gd name="T88" fmla="*/ 53 w 66"/>
                <a:gd name="T89" fmla="*/ 66 h 73"/>
                <a:gd name="T90" fmla="*/ 6 w 66"/>
                <a:gd name="T91" fmla="*/ 37 h 73"/>
                <a:gd name="T92" fmla="*/ 60 w 66"/>
                <a:gd name="T93" fmla="*/ 37 h 73"/>
                <a:gd name="T94" fmla="*/ 64 w 66"/>
                <a:gd name="T95" fmla="*/ 38 h 73"/>
                <a:gd name="T96" fmla="*/ 62 w 66"/>
                <a:gd name="T97" fmla="*/ 37 h 73"/>
                <a:gd name="T98" fmla="*/ 64 w 66"/>
                <a:gd name="T99" fmla="*/ 35 h 73"/>
                <a:gd name="T100" fmla="*/ 33 w 66"/>
                <a:gd name="T101" fmla="*/ 12 h 73"/>
                <a:gd name="T102" fmla="*/ 33 w 66"/>
                <a:gd name="T103" fmla="*/ 61 h 73"/>
                <a:gd name="T104" fmla="*/ 33 w 66"/>
                <a:gd name="T105" fmla="*/ 12 h 73"/>
                <a:gd name="T106" fmla="*/ 10 w 66"/>
                <a:gd name="T107" fmla="*/ 37 h 73"/>
                <a:gd name="T108" fmla="*/ 56 w 66"/>
                <a:gd name="T109" fmla="*/ 37 h 73"/>
                <a:gd name="T110" fmla="*/ 36 w 66"/>
                <a:gd name="T111" fmla="*/ 35 h 73"/>
                <a:gd name="T112" fmla="*/ 49 w 66"/>
                <a:gd name="T113" fmla="*/ 38 h 73"/>
                <a:gd name="T114" fmla="*/ 32 w 66"/>
                <a:gd name="T115" fmla="*/ 40 h 73"/>
                <a:gd name="T116" fmla="*/ 31 w 66"/>
                <a:gd name="T117" fmla="*/ 32 h 73"/>
                <a:gd name="T118" fmla="*/ 34 w 66"/>
                <a:gd name="T119" fmla="*/ 16 h 73"/>
                <a:gd name="T120" fmla="*/ 36 w 66"/>
                <a:gd name="T12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 h="73">
                  <a:moveTo>
                    <a:pt x="39" y="6"/>
                  </a:moveTo>
                  <a:cubicBezTo>
                    <a:pt x="39" y="2"/>
                    <a:pt x="37" y="0"/>
                    <a:pt x="33" y="0"/>
                  </a:cubicBezTo>
                  <a:cubicBezTo>
                    <a:pt x="32" y="0"/>
                    <a:pt x="32" y="0"/>
                    <a:pt x="32" y="0"/>
                  </a:cubicBezTo>
                  <a:cubicBezTo>
                    <a:pt x="29" y="0"/>
                    <a:pt x="26" y="2"/>
                    <a:pt x="26" y="6"/>
                  </a:cubicBezTo>
                  <a:cubicBezTo>
                    <a:pt x="26" y="7"/>
                    <a:pt x="26" y="7"/>
                    <a:pt x="26" y="7"/>
                  </a:cubicBezTo>
                  <a:cubicBezTo>
                    <a:pt x="39" y="7"/>
                    <a:pt x="39" y="7"/>
                    <a:pt x="39" y="7"/>
                  </a:cubicBezTo>
                  <a:lnTo>
                    <a:pt x="39" y="6"/>
                  </a:lnTo>
                  <a:close/>
                  <a:moveTo>
                    <a:pt x="28" y="5"/>
                  </a:moveTo>
                  <a:cubicBezTo>
                    <a:pt x="28" y="3"/>
                    <a:pt x="30" y="1"/>
                    <a:pt x="32" y="1"/>
                  </a:cubicBezTo>
                  <a:cubicBezTo>
                    <a:pt x="33" y="1"/>
                    <a:pt x="33" y="1"/>
                    <a:pt x="33" y="1"/>
                  </a:cubicBezTo>
                  <a:cubicBezTo>
                    <a:pt x="35" y="1"/>
                    <a:pt x="37" y="3"/>
                    <a:pt x="38" y="5"/>
                  </a:cubicBezTo>
                  <a:lnTo>
                    <a:pt x="28" y="5"/>
                  </a:lnTo>
                  <a:close/>
                  <a:moveTo>
                    <a:pt x="62" y="30"/>
                  </a:moveTo>
                  <a:cubicBezTo>
                    <a:pt x="60" y="23"/>
                    <a:pt x="56" y="17"/>
                    <a:pt x="50" y="13"/>
                  </a:cubicBezTo>
                  <a:cubicBezTo>
                    <a:pt x="50" y="12"/>
                    <a:pt x="50" y="12"/>
                    <a:pt x="50" y="12"/>
                  </a:cubicBezTo>
                  <a:cubicBezTo>
                    <a:pt x="55" y="15"/>
                    <a:pt x="55" y="15"/>
                    <a:pt x="55" y="15"/>
                  </a:cubicBezTo>
                  <a:cubicBezTo>
                    <a:pt x="55" y="15"/>
                    <a:pt x="55" y="15"/>
                    <a:pt x="55" y="15"/>
                  </a:cubicBezTo>
                  <a:cubicBezTo>
                    <a:pt x="57" y="13"/>
                    <a:pt x="56" y="10"/>
                    <a:pt x="54" y="8"/>
                  </a:cubicBezTo>
                  <a:cubicBezTo>
                    <a:pt x="51" y="6"/>
                    <a:pt x="51" y="6"/>
                    <a:pt x="51" y="6"/>
                  </a:cubicBezTo>
                  <a:cubicBezTo>
                    <a:pt x="49" y="5"/>
                    <a:pt x="46" y="6"/>
                    <a:pt x="45" y="8"/>
                  </a:cubicBezTo>
                  <a:cubicBezTo>
                    <a:pt x="44" y="8"/>
                    <a:pt x="44" y="8"/>
                    <a:pt x="44" y="8"/>
                  </a:cubicBezTo>
                  <a:cubicBezTo>
                    <a:pt x="49" y="11"/>
                    <a:pt x="49" y="11"/>
                    <a:pt x="49" y="11"/>
                  </a:cubicBezTo>
                  <a:cubicBezTo>
                    <a:pt x="49" y="12"/>
                    <a:pt x="49" y="12"/>
                    <a:pt x="49" y="12"/>
                  </a:cubicBezTo>
                  <a:cubicBezTo>
                    <a:pt x="44" y="9"/>
                    <a:pt x="39" y="7"/>
                    <a:pt x="33" y="7"/>
                  </a:cubicBezTo>
                  <a:cubicBezTo>
                    <a:pt x="27" y="7"/>
                    <a:pt x="21" y="9"/>
                    <a:pt x="17" y="12"/>
                  </a:cubicBezTo>
                  <a:cubicBezTo>
                    <a:pt x="17" y="12"/>
                    <a:pt x="17" y="12"/>
                    <a:pt x="17" y="12"/>
                  </a:cubicBezTo>
                  <a:cubicBezTo>
                    <a:pt x="17" y="11"/>
                    <a:pt x="17" y="11"/>
                    <a:pt x="17" y="11"/>
                  </a:cubicBezTo>
                  <a:cubicBezTo>
                    <a:pt x="21" y="8"/>
                    <a:pt x="21" y="8"/>
                    <a:pt x="21" y="8"/>
                  </a:cubicBezTo>
                  <a:cubicBezTo>
                    <a:pt x="21" y="8"/>
                    <a:pt x="21" y="8"/>
                    <a:pt x="21" y="8"/>
                  </a:cubicBezTo>
                  <a:cubicBezTo>
                    <a:pt x="20" y="6"/>
                    <a:pt x="17" y="5"/>
                    <a:pt x="14" y="6"/>
                  </a:cubicBezTo>
                  <a:cubicBezTo>
                    <a:pt x="11" y="8"/>
                    <a:pt x="11" y="8"/>
                    <a:pt x="11" y="8"/>
                  </a:cubicBezTo>
                  <a:cubicBezTo>
                    <a:pt x="9" y="10"/>
                    <a:pt x="9" y="13"/>
                    <a:pt x="10" y="15"/>
                  </a:cubicBezTo>
                  <a:cubicBezTo>
                    <a:pt x="11" y="15"/>
                    <a:pt x="11" y="15"/>
                    <a:pt x="11" y="15"/>
                  </a:cubicBezTo>
                  <a:cubicBezTo>
                    <a:pt x="15" y="12"/>
                    <a:pt x="15" y="12"/>
                    <a:pt x="15" y="12"/>
                  </a:cubicBezTo>
                  <a:cubicBezTo>
                    <a:pt x="15" y="13"/>
                    <a:pt x="15" y="13"/>
                    <a:pt x="15" y="13"/>
                  </a:cubicBezTo>
                  <a:cubicBezTo>
                    <a:pt x="15" y="13"/>
                    <a:pt x="15" y="13"/>
                    <a:pt x="15" y="13"/>
                  </a:cubicBezTo>
                  <a:cubicBezTo>
                    <a:pt x="10" y="17"/>
                    <a:pt x="5" y="23"/>
                    <a:pt x="4" y="30"/>
                  </a:cubicBezTo>
                  <a:cubicBezTo>
                    <a:pt x="2" y="31"/>
                    <a:pt x="0" y="33"/>
                    <a:pt x="0" y="35"/>
                  </a:cubicBezTo>
                  <a:cubicBezTo>
                    <a:pt x="0" y="38"/>
                    <a:pt x="0" y="38"/>
                    <a:pt x="0" y="38"/>
                  </a:cubicBezTo>
                  <a:cubicBezTo>
                    <a:pt x="0" y="41"/>
                    <a:pt x="2" y="43"/>
                    <a:pt x="4" y="43"/>
                  </a:cubicBezTo>
                  <a:cubicBezTo>
                    <a:pt x="5" y="50"/>
                    <a:pt x="9" y="56"/>
                    <a:pt x="14" y="60"/>
                  </a:cubicBezTo>
                  <a:cubicBezTo>
                    <a:pt x="14" y="60"/>
                    <a:pt x="14" y="60"/>
                    <a:pt x="14" y="60"/>
                  </a:cubicBezTo>
                  <a:cubicBezTo>
                    <a:pt x="10" y="67"/>
                    <a:pt x="10" y="67"/>
                    <a:pt x="10" y="67"/>
                  </a:cubicBezTo>
                  <a:cubicBezTo>
                    <a:pt x="11" y="68"/>
                    <a:pt x="11" y="68"/>
                    <a:pt x="11" y="68"/>
                  </a:cubicBezTo>
                  <a:cubicBezTo>
                    <a:pt x="9" y="71"/>
                    <a:pt x="9" y="71"/>
                    <a:pt x="9" y="71"/>
                  </a:cubicBezTo>
                  <a:cubicBezTo>
                    <a:pt x="12" y="73"/>
                    <a:pt x="12" y="73"/>
                    <a:pt x="12" y="73"/>
                  </a:cubicBezTo>
                  <a:cubicBezTo>
                    <a:pt x="14" y="70"/>
                    <a:pt x="14" y="70"/>
                    <a:pt x="14" y="70"/>
                  </a:cubicBezTo>
                  <a:cubicBezTo>
                    <a:pt x="15" y="70"/>
                    <a:pt x="15" y="70"/>
                    <a:pt x="15" y="70"/>
                  </a:cubicBezTo>
                  <a:cubicBezTo>
                    <a:pt x="20" y="63"/>
                    <a:pt x="20" y="63"/>
                    <a:pt x="20" y="63"/>
                  </a:cubicBezTo>
                  <a:cubicBezTo>
                    <a:pt x="20" y="63"/>
                    <a:pt x="20" y="63"/>
                    <a:pt x="20" y="63"/>
                  </a:cubicBezTo>
                  <a:cubicBezTo>
                    <a:pt x="24" y="65"/>
                    <a:pt x="28" y="66"/>
                    <a:pt x="33" y="66"/>
                  </a:cubicBezTo>
                  <a:cubicBezTo>
                    <a:pt x="37" y="66"/>
                    <a:pt x="42" y="65"/>
                    <a:pt x="46" y="63"/>
                  </a:cubicBezTo>
                  <a:cubicBezTo>
                    <a:pt x="50" y="70"/>
                    <a:pt x="50" y="70"/>
                    <a:pt x="50" y="70"/>
                  </a:cubicBezTo>
                  <a:cubicBezTo>
                    <a:pt x="52" y="70"/>
                    <a:pt x="52" y="70"/>
                    <a:pt x="52" y="70"/>
                  </a:cubicBezTo>
                  <a:cubicBezTo>
                    <a:pt x="54" y="73"/>
                    <a:pt x="54" y="73"/>
                    <a:pt x="54" y="73"/>
                  </a:cubicBezTo>
                  <a:cubicBezTo>
                    <a:pt x="57" y="71"/>
                    <a:pt x="57" y="71"/>
                    <a:pt x="57" y="71"/>
                  </a:cubicBezTo>
                  <a:cubicBezTo>
                    <a:pt x="55" y="68"/>
                    <a:pt x="55" y="68"/>
                    <a:pt x="55" y="68"/>
                  </a:cubicBezTo>
                  <a:cubicBezTo>
                    <a:pt x="56" y="67"/>
                    <a:pt x="56" y="67"/>
                    <a:pt x="56" y="67"/>
                  </a:cubicBezTo>
                  <a:cubicBezTo>
                    <a:pt x="51" y="60"/>
                    <a:pt x="51" y="60"/>
                    <a:pt x="51" y="60"/>
                  </a:cubicBezTo>
                  <a:cubicBezTo>
                    <a:pt x="57" y="56"/>
                    <a:pt x="60" y="50"/>
                    <a:pt x="62" y="43"/>
                  </a:cubicBezTo>
                  <a:cubicBezTo>
                    <a:pt x="64" y="43"/>
                    <a:pt x="66" y="41"/>
                    <a:pt x="66" y="38"/>
                  </a:cubicBezTo>
                  <a:cubicBezTo>
                    <a:pt x="66" y="35"/>
                    <a:pt x="66" y="35"/>
                    <a:pt x="66" y="35"/>
                  </a:cubicBezTo>
                  <a:cubicBezTo>
                    <a:pt x="66" y="33"/>
                    <a:pt x="64" y="31"/>
                    <a:pt x="62" y="30"/>
                  </a:cubicBezTo>
                  <a:close/>
                  <a:moveTo>
                    <a:pt x="2" y="38"/>
                  </a:moveTo>
                  <a:cubicBezTo>
                    <a:pt x="2" y="35"/>
                    <a:pt x="2" y="35"/>
                    <a:pt x="2" y="35"/>
                  </a:cubicBezTo>
                  <a:cubicBezTo>
                    <a:pt x="2" y="34"/>
                    <a:pt x="2" y="33"/>
                    <a:pt x="3" y="32"/>
                  </a:cubicBezTo>
                  <a:cubicBezTo>
                    <a:pt x="3" y="34"/>
                    <a:pt x="3" y="35"/>
                    <a:pt x="3" y="37"/>
                  </a:cubicBezTo>
                  <a:cubicBezTo>
                    <a:pt x="3" y="38"/>
                    <a:pt x="3" y="40"/>
                    <a:pt x="3" y="41"/>
                  </a:cubicBezTo>
                  <a:cubicBezTo>
                    <a:pt x="2" y="41"/>
                    <a:pt x="2" y="40"/>
                    <a:pt x="2" y="38"/>
                  </a:cubicBezTo>
                  <a:close/>
                  <a:moveTo>
                    <a:pt x="47" y="8"/>
                  </a:moveTo>
                  <a:cubicBezTo>
                    <a:pt x="48" y="7"/>
                    <a:pt x="49" y="7"/>
                    <a:pt x="50" y="8"/>
                  </a:cubicBezTo>
                  <a:cubicBezTo>
                    <a:pt x="53" y="10"/>
                    <a:pt x="53" y="10"/>
                    <a:pt x="53" y="10"/>
                  </a:cubicBezTo>
                  <a:cubicBezTo>
                    <a:pt x="54" y="10"/>
                    <a:pt x="55" y="12"/>
                    <a:pt x="54" y="13"/>
                  </a:cubicBezTo>
                  <a:lnTo>
                    <a:pt x="47" y="8"/>
                  </a:lnTo>
                  <a:close/>
                  <a:moveTo>
                    <a:pt x="11" y="13"/>
                  </a:moveTo>
                  <a:cubicBezTo>
                    <a:pt x="11" y="12"/>
                    <a:pt x="11" y="10"/>
                    <a:pt x="12" y="10"/>
                  </a:cubicBezTo>
                  <a:cubicBezTo>
                    <a:pt x="15" y="8"/>
                    <a:pt x="15" y="8"/>
                    <a:pt x="15" y="8"/>
                  </a:cubicBezTo>
                  <a:cubicBezTo>
                    <a:pt x="16" y="7"/>
                    <a:pt x="16" y="7"/>
                    <a:pt x="17" y="7"/>
                  </a:cubicBezTo>
                  <a:cubicBezTo>
                    <a:pt x="18" y="7"/>
                    <a:pt x="18" y="8"/>
                    <a:pt x="19" y="8"/>
                  </a:cubicBezTo>
                  <a:lnTo>
                    <a:pt x="11" y="13"/>
                  </a:lnTo>
                  <a:close/>
                  <a:moveTo>
                    <a:pt x="15" y="68"/>
                  </a:moveTo>
                  <a:cubicBezTo>
                    <a:pt x="12" y="66"/>
                    <a:pt x="12" y="66"/>
                    <a:pt x="12" y="66"/>
                  </a:cubicBezTo>
                  <a:cubicBezTo>
                    <a:pt x="15" y="62"/>
                    <a:pt x="15" y="62"/>
                    <a:pt x="15" y="62"/>
                  </a:cubicBezTo>
                  <a:cubicBezTo>
                    <a:pt x="17" y="64"/>
                    <a:pt x="17" y="64"/>
                    <a:pt x="17" y="64"/>
                  </a:cubicBezTo>
                  <a:lnTo>
                    <a:pt x="15" y="68"/>
                  </a:lnTo>
                  <a:close/>
                  <a:moveTo>
                    <a:pt x="53" y="66"/>
                  </a:moveTo>
                  <a:cubicBezTo>
                    <a:pt x="51" y="68"/>
                    <a:pt x="51" y="68"/>
                    <a:pt x="51" y="68"/>
                  </a:cubicBezTo>
                  <a:cubicBezTo>
                    <a:pt x="48" y="64"/>
                    <a:pt x="48" y="64"/>
                    <a:pt x="48" y="64"/>
                  </a:cubicBezTo>
                  <a:cubicBezTo>
                    <a:pt x="50" y="62"/>
                    <a:pt x="50" y="62"/>
                    <a:pt x="50" y="62"/>
                  </a:cubicBezTo>
                  <a:lnTo>
                    <a:pt x="53" y="66"/>
                  </a:lnTo>
                  <a:close/>
                  <a:moveTo>
                    <a:pt x="33" y="64"/>
                  </a:moveTo>
                  <a:cubicBezTo>
                    <a:pt x="18" y="64"/>
                    <a:pt x="6" y="52"/>
                    <a:pt x="6" y="37"/>
                  </a:cubicBezTo>
                  <a:cubicBezTo>
                    <a:pt x="6" y="22"/>
                    <a:pt x="18" y="10"/>
                    <a:pt x="33" y="10"/>
                  </a:cubicBezTo>
                  <a:cubicBezTo>
                    <a:pt x="48" y="10"/>
                    <a:pt x="60" y="22"/>
                    <a:pt x="60" y="37"/>
                  </a:cubicBezTo>
                  <a:cubicBezTo>
                    <a:pt x="60" y="52"/>
                    <a:pt x="48" y="64"/>
                    <a:pt x="33" y="64"/>
                  </a:cubicBezTo>
                  <a:close/>
                  <a:moveTo>
                    <a:pt x="64" y="38"/>
                  </a:moveTo>
                  <a:cubicBezTo>
                    <a:pt x="64" y="40"/>
                    <a:pt x="63" y="41"/>
                    <a:pt x="62" y="41"/>
                  </a:cubicBezTo>
                  <a:cubicBezTo>
                    <a:pt x="62" y="40"/>
                    <a:pt x="62" y="38"/>
                    <a:pt x="62" y="37"/>
                  </a:cubicBezTo>
                  <a:cubicBezTo>
                    <a:pt x="62" y="35"/>
                    <a:pt x="62" y="34"/>
                    <a:pt x="62" y="32"/>
                  </a:cubicBezTo>
                  <a:cubicBezTo>
                    <a:pt x="63" y="33"/>
                    <a:pt x="64" y="34"/>
                    <a:pt x="64" y="35"/>
                  </a:cubicBezTo>
                  <a:lnTo>
                    <a:pt x="64" y="38"/>
                  </a:lnTo>
                  <a:close/>
                  <a:moveTo>
                    <a:pt x="33" y="12"/>
                  </a:moveTo>
                  <a:cubicBezTo>
                    <a:pt x="19" y="12"/>
                    <a:pt x="8" y="23"/>
                    <a:pt x="8" y="37"/>
                  </a:cubicBezTo>
                  <a:cubicBezTo>
                    <a:pt x="8" y="50"/>
                    <a:pt x="19" y="61"/>
                    <a:pt x="33" y="61"/>
                  </a:cubicBezTo>
                  <a:cubicBezTo>
                    <a:pt x="46" y="61"/>
                    <a:pt x="57" y="50"/>
                    <a:pt x="57" y="37"/>
                  </a:cubicBezTo>
                  <a:cubicBezTo>
                    <a:pt x="57" y="23"/>
                    <a:pt x="46" y="12"/>
                    <a:pt x="33" y="12"/>
                  </a:cubicBezTo>
                  <a:close/>
                  <a:moveTo>
                    <a:pt x="33" y="60"/>
                  </a:moveTo>
                  <a:cubicBezTo>
                    <a:pt x="20" y="60"/>
                    <a:pt x="10" y="49"/>
                    <a:pt x="10" y="37"/>
                  </a:cubicBezTo>
                  <a:cubicBezTo>
                    <a:pt x="10" y="24"/>
                    <a:pt x="20" y="14"/>
                    <a:pt x="33" y="14"/>
                  </a:cubicBezTo>
                  <a:cubicBezTo>
                    <a:pt x="45" y="14"/>
                    <a:pt x="56" y="24"/>
                    <a:pt x="56" y="37"/>
                  </a:cubicBezTo>
                  <a:cubicBezTo>
                    <a:pt x="56" y="49"/>
                    <a:pt x="45" y="60"/>
                    <a:pt x="33" y="60"/>
                  </a:cubicBezTo>
                  <a:close/>
                  <a:moveTo>
                    <a:pt x="36" y="35"/>
                  </a:moveTo>
                  <a:cubicBezTo>
                    <a:pt x="49" y="35"/>
                    <a:pt x="49" y="35"/>
                    <a:pt x="49" y="35"/>
                  </a:cubicBezTo>
                  <a:cubicBezTo>
                    <a:pt x="49" y="38"/>
                    <a:pt x="49" y="38"/>
                    <a:pt x="49" y="38"/>
                  </a:cubicBezTo>
                  <a:cubicBezTo>
                    <a:pt x="36" y="38"/>
                    <a:pt x="36" y="38"/>
                    <a:pt x="36" y="38"/>
                  </a:cubicBezTo>
                  <a:cubicBezTo>
                    <a:pt x="35" y="40"/>
                    <a:pt x="34" y="40"/>
                    <a:pt x="32" y="40"/>
                  </a:cubicBezTo>
                  <a:cubicBezTo>
                    <a:pt x="30" y="40"/>
                    <a:pt x="28" y="39"/>
                    <a:pt x="28" y="36"/>
                  </a:cubicBezTo>
                  <a:cubicBezTo>
                    <a:pt x="28" y="34"/>
                    <a:pt x="29" y="33"/>
                    <a:pt x="31" y="32"/>
                  </a:cubicBezTo>
                  <a:cubicBezTo>
                    <a:pt x="31" y="16"/>
                    <a:pt x="31" y="16"/>
                    <a:pt x="31" y="16"/>
                  </a:cubicBezTo>
                  <a:cubicBezTo>
                    <a:pt x="34" y="16"/>
                    <a:pt x="34" y="16"/>
                    <a:pt x="34" y="16"/>
                  </a:cubicBezTo>
                  <a:cubicBezTo>
                    <a:pt x="34" y="32"/>
                    <a:pt x="34" y="32"/>
                    <a:pt x="34" y="32"/>
                  </a:cubicBezTo>
                  <a:cubicBezTo>
                    <a:pt x="35" y="33"/>
                    <a:pt x="36" y="34"/>
                    <a:pt x="36" y="3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3" name="Freeform 62"/>
            <p:cNvSpPr>
              <a:spLocks noEditPoints="1"/>
            </p:cNvSpPr>
            <p:nvPr/>
          </p:nvSpPr>
          <p:spPr bwMode="auto">
            <a:xfrm>
              <a:off x="5775182" y="3543823"/>
              <a:ext cx="292609" cy="338210"/>
            </a:xfrm>
            <a:custGeom>
              <a:avLst/>
              <a:gdLst>
                <a:gd name="T0" fmla="*/ 54 w 62"/>
                <a:gd name="T1" fmla="*/ 0 h 72"/>
                <a:gd name="T2" fmla="*/ 8 w 62"/>
                <a:gd name="T3" fmla="*/ 0 h 72"/>
                <a:gd name="T4" fmla="*/ 0 w 62"/>
                <a:gd name="T5" fmla="*/ 8 h 72"/>
                <a:gd name="T6" fmla="*/ 0 w 62"/>
                <a:gd name="T7" fmla="*/ 64 h 72"/>
                <a:gd name="T8" fmla="*/ 8 w 62"/>
                <a:gd name="T9" fmla="*/ 72 h 72"/>
                <a:gd name="T10" fmla="*/ 54 w 62"/>
                <a:gd name="T11" fmla="*/ 72 h 72"/>
                <a:gd name="T12" fmla="*/ 62 w 62"/>
                <a:gd name="T13" fmla="*/ 64 h 72"/>
                <a:gd name="T14" fmla="*/ 62 w 62"/>
                <a:gd name="T15" fmla="*/ 8 h 72"/>
                <a:gd name="T16" fmla="*/ 54 w 62"/>
                <a:gd name="T17" fmla="*/ 0 h 72"/>
                <a:gd name="T18" fmla="*/ 8 w 62"/>
                <a:gd name="T19" fmla="*/ 3 h 72"/>
                <a:gd name="T20" fmla="*/ 54 w 62"/>
                <a:gd name="T21" fmla="*/ 3 h 72"/>
                <a:gd name="T22" fmla="*/ 59 w 62"/>
                <a:gd name="T23" fmla="*/ 8 h 72"/>
                <a:gd name="T24" fmla="*/ 59 w 62"/>
                <a:gd name="T25" fmla="*/ 64 h 72"/>
                <a:gd name="T26" fmla="*/ 54 w 62"/>
                <a:gd name="T27" fmla="*/ 69 h 72"/>
                <a:gd name="T28" fmla="*/ 8 w 62"/>
                <a:gd name="T29" fmla="*/ 69 h 72"/>
                <a:gd name="T30" fmla="*/ 3 w 62"/>
                <a:gd name="T31" fmla="*/ 64 h 72"/>
                <a:gd name="T32" fmla="*/ 3 w 62"/>
                <a:gd name="T33" fmla="*/ 8 h 72"/>
                <a:gd name="T34" fmla="*/ 8 w 62"/>
                <a:gd name="T35" fmla="*/ 3 h 72"/>
                <a:gd name="T36" fmla="*/ 7 w 62"/>
                <a:gd name="T37" fmla="*/ 62 h 72"/>
                <a:gd name="T38" fmla="*/ 55 w 62"/>
                <a:gd name="T39" fmla="*/ 62 h 72"/>
                <a:gd name="T40" fmla="*/ 56 w 62"/>
                <a:gd name="T41" fmla="*/ 61 h 72"/>
                <a:gd name="T42" fmla="*/ 56 w 62"/>
                <a:gd name="T43" fmla="*/ 7 h 72"/>
                <a:gd name="T44" fmla="*/ 55 w 62"/>
                <a:gd name="T45" fmla="*/ 6 h 72"/>
                <a:gd name="T46" fmla="*/ 7 w 62"/>
                <a:gd name="T47" fmla="*/ 6 h 72"/>
                <a:gd name="T48" fmla="*/ 6 w 62"/>
                <a:gd name="T49" fmla="*/ 7 h 72"/>
                <a:gd name="T50" fmla="*/ 6 w 62"/>
                <a:gd name="T51" fmla="*/ 61 h 72"/>
                <a:gd name="T52" fmla="*/ 7 w 62"/>
                <a:gd name="T53" fmla="*/ 62 h 72"/>
                <a:gd name="T54" fmla="*/ 8 w 62"/>
                <a:gd name="T55" fmla="*/ 8 h 72"/>
                <a:gd name="T56" fmla="*/ 54 w 62"/>
                <a:gd name="T57" fmla="*/ 8 h 72"/>
                <a:gd name="T58" fmla="*/ 54 w 62"/>
                <a:gd name="T59" fmla="*/ 60 h 72"/>
                <a:gd name="T60" fmla="*/ 8 w 62"/>
                <a:gd name="T61" fmla="*/ 60 h 72"/>
                <a:gd name="T62" fmla="*/ 8 w 62"/>
                <a:gd name="T63" fmla="*/ 8 h 72"/>
                <a:gd name="T64" fmla="*/ 33 w 62"/>
                <a:gd name="T65" fmla="*/ 66 h 72"/>
                <a:gd name="T66" fmla="*/ 31 w 62"/>
                <a:gd name="T67" fmla="*/ 68 h 72"/>
                <a:gd name="T68" fmla="*/ 29 w 62"/>
                <a:gd name="T69" fmla="*/ 66 h 72"/>
                <a:gd name="T70" fmla="*/ 31 w 62"/>
                <a:gd name="T71" fmla="*/ 64 h 72"/>
                <a:gd name="T72" fmla="*/ 33 w 62"/>
                <a:gd name="T73"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72">
                  <a:moveTo>
                    <a:pt x="54" y="0"/>
                  </a:moveTo>
                  <a:cubicBezTo>
                    <a:pt x="8" y="0"/>
                    <a:pt x="8" y="0"/>
                    <a:pt x="8" y="0"/>
                  </a:cubicBezTo>
                  <a:cubicBezTo>
                    <a:pt x="4" y="0"/>
                    <a:pt x="0" y="3"/>
                    <a:pt x="0" y="8"/>
                  </a:cubicBezTo>
                  <a:cubicBezTo>
                    <a:pt x="0" y="64"/>
                    <a:pt x="0" y="64"/>
                    <a:pt x="0" y="64"/>
                  </a:cubicBezTo>
                  <a:cubicBezTo>
                    <a:pt x="0" y="68"/>
                    <a:pt x="4" y="72"/>
                    <a:pt x="8" y="72"/>
                  </a:cubicBezTo>
                  <a:cubicBezTo>
                    <a:pt x="54" y="72"/>
                    <a:pt x="54" y="72"/>
                    <a:pt x="54" y="72"/>
                  </a:cubicBezTo>
                  <a:cubicBezTo>
                    <a:pt x="58" y="72"/>
                    <a:pt x="62" y="68"/>
                    <a:pt x="62" y="64"/>
                  </a:cubicBezTo>
                  <a:cubicBezTo>
                    <a:pt x="62" y="8"/>
                    <a:pt x="62" y="8"/>
                    <a:pt x="62" y="8"/>
                  </a:cubicBezTo>
                  <a:cubicBezTo>
                    <a:pt x="62" y="3"/>
                    <a:pt x="58" y="0"/>
                    <a:pt x="54" y="0"/>
                  </a:cubicBezTo>
                  <a:close/>
                  <a:moveTo>
                    <a:pt x="8" y="3"/>
                  </a:moveTo>
                  <a:cubicBezTo>
                    <a:pt x="54" y="3"/>
                    <a:pt x="54" y="3"/>
                    <a:pt x="54" y="3"/>
                  </a:cubicBezTo>
                  <a:cubicBezTo>
                    <a:pt x="56" y="3"/>
                    <a:pt x="59" y="5"/>
                    <a:pt x="59" y="8"/>
                  </a:cubicBezTo>
                  <a:cubicBezTo>
                    <a:pt x="59" y="64"/>
                    <a:pt x="59" y="64"/>
                    <a:pt x="59" y="64"/>
                  </a:cubicBezTo>
                  <a:cubicBezTo>
                    <a:pt x="59" y="67"/>
                    <a:pt x="56" y="69"/>
                    <a:pt x="54" y="69"/>
                  </a:cubicBezTo>
                  <a:cubicBezTo>
                    <a:pt x="8" y="69"/>
                    <a:pt x="8" y="69"/>
                    <a:pt x="8" y="69"/>
                  </a:cubicBezTo>
                  <a:cubicBezTo>
                    <a:pt x="5" y="69"/>
                    <a:pt x="3" y="67"/>
                    <a:pt x="3" y="64"/>
                  </a:cubicBezTo>
                  <a:cubicBezTo>
                    <a:pt x="3" y="8"/>
                    <a:pt x="3" y="8"/>
                    <a:pt x="3" y="8"/>
                  </a:cubicBezTo>
                  <a:cubicBezTo>
                    <a:pt x="3" y="5"/>
                    <a:pt x="5" y="3"/>
                    <a:pt x="8" y="3"/>
                  </a:cubicBezTo>
                  <a:close/>
                  <a:moveTo>
                    <a:pt x="7" y="62"/>
                  </a:moveTo>
                  <a:cubicBezTo>
                    <a:pt x="55" y="62"/>
                    <a:pt x="55" y="62"/>
                    <a:pt x="55" y="62"/>
                  </a:cubicBezTo>
                  <a:cubicBezTo>
                    <a:pt x="55" y="62"/>
                    <a:pt x="56" y="61"/>
                    <a:pt x="56" y="61"/>
                  </a:cubicBezTo>
                  <a:cubicBezTo>
                    <a:pt x="56" y="7"/>
                    <a:pt x="56" y="7"/>
                    <a:pt x="56" y="7"/>
                  </a:cubicBezTo>
                  <a:cubicBezTo>
                    <a:pt x="56" y="6"/>
                    <a:pt x="55" y="6"/>
                    <a:pt x="55" y="6"/>
                  </a:cubicBezTo>
                  <a:cubicBezTo>
                    <a:pt x="7" y="6"/>
                    <a:pt x="7" y="6"/>
                    <a:pt x="7" y="6"/>
                  </a:cubicBezTo>
                  <a:cubicBezTo>
                    <a:pt x="7" y="6"/>
                    <a:pt x="6" y="6"/>
                    <a:pt x="6" y="7"/>
                  </a:cubicBezTo>
                  <a:cubicBezTo>
                    <a:pt x="6" y="61"/>
                    <a:pt x="6" y="61"/>
                    <a:pt x="6" y="61"/>
                  </a:cubicBezTo>
                  <a:cubicBezTo>
                    <a:pt x="6" y="61"/>
                    <a:pt x="7" y="62"/>
                    <a:pt x="7" y="62"/>
                  </a:cubicBezTo>
                  <a:close/>
                  <a:moveTo>
                    <a:pt x="8" y="8"/>
                  </a:moveTo>
                  <a:cubicBezTo>
                    <a:pt x="54" y="8"/>
                    <a:pt x="54" y="8"/>
                    <a:pt x="54" y="8"/>
                  </a:cubicBezTo>
                  <a:cubicBezTo>
                    <a:pt x="54" y="60"/>
                    <a:pt x="54" y="60"/>
                    <a:pt x="54" y="60"/>
                  </a:cubicBezTo>
                  <a:cubicBezTo>
                    <a:pt x="8" y="60"/>
                    <a:pt x="8" y="60"/>
                    <a:pt x="8" y="60"/>
                  </a:cubicBezTo>
                  <a:lnTo>
                    <a:pt x="8" y="8"/>
                  </a:lnTo>
                  <a:close/>
                  <a:moveTo>
                    <a:pt x="33" y="66"/>
                  </a:moveTo>
                  <a:cubicBezTo>
                    <a:pt x="33" y="67"/>
                    <a:pt x="32" y="68"/>
                    <a:pt x="31" y="68"/>
                  </a:cubicBezTo>
                  <a:cubicBezTo>
                    <a:pt x="30" y="68"/>
                    <a:pt x="29" y="67"/>
                    <a:pt x="29" y="66"/>
                  </a:cubicBezTo>
                  <a:cubicBezTo>
                    <a:pt x="29" y="65"/>
                    <a:pt x="30" y="64"/>
                    <a:pt x="31" y="64"/>
                  </a:cubicBezTo>
                  <a:cubicBezTo>
                    <a:pt x="32" y="64"/>
                    <a:pt x="33" y="65"/>
                    <a:pt x="33" y="66"/>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4" name="Freeform 15"/>
            <p:cNvSpPr>
              <a:spLocks noEditPoints="1"/>
            </p:cNvSpPr>
            <p:nvPr/>
          </p:nvSpPr>
          <p:spPr bwMode="auto">
            <a:xfrm>
              <a:off x="4459828" y="2887534"/>
              <a:ext cx="428644" cy="305865"/>
            </a:xfrm>
            <a:custGeom>
              <a:avLst/>
              <a:gdLst>
                <a:gd name="T0" fmla="*/ 9 w 84"/>
                <a:gd name="T1" fmla="*/ 37 h 60"/>
                <a:gd name="T2" fmla="*/ 74 w 84"/>
                <a:gd name="T3" fmla="*/ 37 h 60"/>
                <a:gd name="T4" fmla="*/ 10 w 84"/>
                <a:gd name="T5" fmla="*/ 5 h 60"/>
                <a:gd name="T6" fmla="*/ 11 w 84"/>
                <a:gd name="T7" fmla="*/ 7 h 60"/>
                <a:gd name="T8" fmla="*/ 32 w 84"/>
                <a:gd name="T9" fmla="*/ 24 h 60"/>
                <a:gd name="T10" fmla="*/ 33 w 84"/>
                <a:gd name="T11" fmla="*/ 25 h 60"/>
                <a:gd name="T12" fmla="*/ 34 w 84"/>
                <a:gd name="T13" fmla="*/ 29 h 60"/>
                <a:gd name="T14" fmla="*/ 37 w 84"/>
                <a:gd name="T15" fmla="*/ 29 h 60"/>
                <a:gd name="T16" fmla="*/ 37 w 84"/>
                <a:gd name="T17" fmla="*/ 31 h 60"/>
                <a:gd name="T18" fmla="*/ 41 w 84"/>
                <a:gd name="T19" fmla="*/ 32 h 60"/>
                <a:gd name="T20" fmla="*/ 43 w 84"/>
                <a:gd name="T21" fmla="*/ 32 h 60"/>
                <a:gd name="T22" fmla="*/ 47 w 84"/>
                <a:gd name="T23" fmla="*/ 30 h 60"/>
                <a:gd name="T24" fmla="*/ 48 w 84"/>
                <a:gd name="T25" fmla="*/ 29 h 60"/>
                <a:gd name="T26" fmla="*/ 51 w 84"/>
                <a:gd name="T27" fmla="*/ 27 h 60"/>
                <a:gd name="T28" fmla="*/ 50 w 84"/>
                <a:gd name="T29" fmla="*/ 25 h 60"/>
                <a:gd name="T30" fmla="*/ 52 w 84"/>
                <a:gd name="T31" fmla="*/ 23 h 60"/>
                <a:gd name="T32" fmla="*/ 51 w 84"/>
                <a:gd name="T33" fmla="*/ 20 h 60"/>
                <a:gd name="T34" fmla="*/ 50 w 84"/>
                <a:gd name="T35" fmla="*/ 18 h 60"/>
                <a:gd name="T36" fmla="*/ 49 w 84"/>
                <a:gd name="T37" fmla="*/ 15 h 60"/>
                <a:gd name="T38" fmla="*/ 47 w 84"/>
                <a:gd name="T39" fmla="*/ 15 h 60"/>
                <a:gd name="T40" fmla="*/ 46 w 84"/>
                <a:gd name="T41" fmla="*/ 13 h 60"/>
                <a:gd name="T42" fmla="*/ 42 w 84"/>
                <a:gd name="T43" fmla="*/ 13 h 60"/>
                <a:gd name="T44" fmla="*/ 40 w 84"/>
                <a:gd name="T45" fmla="*/ 12 h 60"/>
                <a:gd name="T46" fmla="*/ 37 w 84"/>
                <a:gd name="T47" fmla="*/ 14 h 60"/>
                <a:gd name="T48" fmla="*/ 35 w 84"/>
                <a:gd name="T49" fmla="*/ 14 h 60"/>
                <a:gd name="T50" fmla="*/ 33 w 84"/>
                <a:gd name="T51" fmla="*/ 18 h 60"/>
                <a:gd name="T52" fmla="*/ 33 w 84"/>
                <a:gd name="T53" fmla="*/ 20 h 60"/>
                <a:gd name="T54" fmla="*/ 31 w 84"/>
                <a:gd name="T55" fmla="*/ 22 h 60"/>
                <a:gd name="T56" fmla="*/ 33 w 84"/>
                <a:gd name="T57" fmla="*/ 22 h 60"/>
                <a:gd name="T58" fmla="*/ 35 w 84"/>
                <a:gd name="T59" fmla="*/ 17 h 60"/>
                <a:gd name="T60" fmla="*/ 39 w 84"/>
                <a:gd name="T61" fmla="*/ 14 h 60"/>
                <a:gd name="T62" fmla="*/ 45 w 84"/>
                <a:gd name="T63" fmla="*/ 14 h 60"/>
                <a:gd name="T64" fmla="*/ 49 w 84"/>
                <a:gd name="T65" fmla="*/ 17 h 60"/>
                <a:gd name="T66" fmla="*/ 50 w 84"/>
                <a:gd name="T67" fmla="*/ 22 h 60"/>
                <a:gd name="T68" fmla="*/ 49 w 84"/>
                <a:gd name="T69" fmla="*/ 26 h 60"/>
                <a:gd name="T70" fmla="*/ 45 w 84"/>
                <a:gd name="T71" fmla="*/ 30 h 60"/>
                <a:gd name="T72" fmla="*/ 39 w 84"/>
                <a:gd name="T73" fmla="*/ 30 h 60"/>
                <a:gd name="T74" fmla="*/ 35 w 84"/>
                <a:gd name="T75" fmla="*/ 27 h 60"/>
                <a:gd name="T76" fmla="*/ 33 w 84"/>
                <a:gd name="T77" fmla="*/ 22 h 60"/>
                <a:gd name="T78" fmla="*/ 42 w 84"/>
                <a:gd name="T79" fmla="*/ 27 h 60"/>
                <a:gd name="T80" fmla="*/ 37 w 84"/>
                <a:gd name="T81" fmla="*/ 22 h 60"/>
                <a:gd name="T82" fmla="*/ 44 w 84"/>
                <a:gd name="T83" fmla="*/ 22 h 60"/>
                <a:gd name="T84" fmla="*/ 42 w 84"/>
                <a:gd name="T85" fmla="*/ 19 h 60"/>
                <a:gd name="T86" fmla="*/ 79 w 84"/>
                <a:gd name="T87" fmla="*/ 6 h 60"/>
                <a:gd name="T88" fmla="*/ 5 w 84"/>
                <a:gd name="T89" fmla="*/ 6 h 60"/>
                <a:gd name="T90" fmla="*/ 0 w 84"/>
                <a:gd name="T91" fmla="*/ 51 h 60"/>
                <a:gd name="T92" fmla="*/ 0 w 84"/>
                <a:gd name="T93" fmla="*/ 55 h 60"/>
                <a:gd name="T94" fmla="*/ 84 w 84"/>
                <a:gd name="T95" fmla="*/ 55 h 60"/>
                <a:gd name="T96" fmla="*/ 76 w 84"/>
                <a:gd name="T97" fmla="*/ 57 h 60"/>
                <a:gd name="T98" fmla="*/ 3 w 84"/>
                <a:gd name="T99" fmla="*/ 53 h 60"/>
                <a:gd name="T100" fmla="*/ 30 w 84"/>
                <a:gd name="T101" fmla="*/ 56 h 60"/>
                <a:gd name="T102" fmla="*/ 54 w 84"/>
                <a:gd name="T103" fmla="*/ 53 h 60"/>
                <a:gd name="T104" fmla="*/ 76 w 84"/>
                <a:gd name="T105" fmla="*/ 57 h 60"/>
                <a:gd name="T106" fmla="*/ 52 w 84"/>
                <a:gd name="T107" fmla="*/ 54 h 60"/>
                <a:gd name="T108" fmla="*/ 53 w 84"/>
                <a:gd name="T109" fmla="*/ 51 h 60"/>
                <a:gd name="T110" fmla="*/ 7 w 84"/>
                <a:gd name="T111" fmla="*/ 43 h 60"/>
                <a:gd name="T112" fmla="*/ 53 w 84"/>
                <a:gd name="T113" fmla="*/ 51 h 60"/>
                <a:gd name="T114" fmla="*/ 8 w 84"/>
                <a:gd name="T115" fmla="*/ 41 h 60"/>
                <a:gd name="T116" fmla="*/ 10 w 84"/>
                <a:gd name="T117" fmla="*/ 3 h 60"/>
                <a:gd name="T118" fmla="*/ 76 w 84"/>
                <a:gd name="T119"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60">
                  <a:moveTo>
                    <a:pt x="10" y="5"/>
                  </a:moveTo>
                  <a:cubicBezTo>
                    <a:pt x="10" y="5"/>
                    <a:pt x="9" y="5"/>
                    <a:pt x="9" y="6"/>
                  </a:cubicBezTo>
                  <a:cubicBezTo>
                    <a:pt x="9" y="37"/>
                    <a:pt x="9" y="37"/>
                    <a:pt x="9" y="37"/>
                  </a:cubicBezTo>
                  <a:cubicBezTo>
                    <a:pt x="9" y="37"/>
                    <a:pt x="10" y="38"/>
                    <a:pt x="10" y="38"/>
                  </a:cubicBezTo>
                  <a:cubicBezTo>
                    <a:pt x="73" y="38"/>
                    <a:pt x="73" y="38"/>
                    <a:pt x="73" y="38"/>
                  </a:cubicBezTo>
                  <a:cubicBezTo>
                    <a:pt x="74" y="38"/>
                    <a:pt x="74" y="37"/>
                    <a:pt x="74" y="37"/>
                  </a:cubicBezTo>
                  <a:cubicBezTo>
                    <a:pt x="74" y="6"/>
                    <a:pt x="74" y="6"/>
                    <a:pt x="74" y="6"/>
                  </a:cubicBezTo>
                  <a:cubicBezTo>
                    <a:pt x="74" y="5"/>
                    <a:pt x="74" y="5"/>
                    <a:pt x="73" y="5"/>
                  </a:cubicBezTo>
                  <a:lnTo>
                    <a:pt x="10" y="5"/>
                  </a:lnTo>
                  <a:close/>
                  <a:moveTo>
                    <a:pt x="72" y="36"/>
                  </a:moveTo>
                  <a:cubicBezTo>
                    <a:pt x="11" y="36"/>
                    <a:pt x="11" y="36"/>
                    <a:pt x="11" y="36"/>
                  </a:cubicBezTo>
                  <a:cubicBezTo>
                    <a:pt x="11" y="7"/>
                    <a:pt x="11" y="7"/>
                    <a:pt x="11" y="7"/>
                  </a:cubicBezTo>
                  <a:cubicBezTo>
                    <a:pt x="72" y="7"/>
                    <a:pt x="72" y="7"/>
                    <a:pt x="72" y="7"/>
                  </a:cubicBezTo>
                  <a:lnTo>
                    <a:pt x="72" y="36"/>
                  </a:lnTo>
                  <a:close/>
                  <a:moveTo>
                    <a:pt x="32" y="24"/>
                  </a:moveTo>
                  <a:cubicBezTo>
                    <a:pt x="32" y="24"/>
                    <a:pt x="33" y="24"/>
                    <a:pt x="33" y="24"/>
                  </a:cubicBezTo>
                  <a:cubicBezTo>
                    <a:pt x="33" y="24"/>
                    <a:pt x="33" y="24"/>
                    <a:pt x="34" y="25"/>
                  </a:cubicBezTo>
                  <a:cubicBezTo>
                    <a:pt x="34" y="25"/>
                    <a:pt x="34" y="25"/>
                    <a:pt x="33" y="25"/>
                  </a:cubicBezTo>
                  <a:cubicBezTo>
                    <a:pt x="33" y="25"/>
                    <a:pt x="33" y="26"/>
                    <a:pt x="33" y="26"/>
                  </a:cubicBezTo>
                  <a:cubicBezTo>
                    <a:pt x="33" y="26"/>
                    <a:pt x="33" y="26"/>
                    <a:pt x="33" y="27"/>
                  </a:cubicBezTo>
                  <a:cubicBezTo>
                    <a:pt x="33" y="28"/>
                    <a:pt x="34" y="28"/>
                    <a:pt x="34" y="29"/>
                  </a:cubicBezTo>
                  <a:cubicBezTo>
                    <a:pt x="35" y="29"/>
                    <a:pt x="35" y="29"/>
                    <a:pt x="35" y="29"/>
                  </a:cubicBezTo>
                  <a:cubicBezTo>
                    <a:pt x="35" y="29"/>
                    <a:pt x="36" y="29"/>
                    <a:pt x="36" y="29"/>
                  </a:cubicBezTo>
                  <a:cubicBezTo>
                    <a:pt x="36" y="29"/>
                    <a:pt x="36" y="28"/>
                    <a:pt x="37" y="29"/>
                  </a:cubicBezTo>
                  <a:cubicBezTo>
                    <a:pt x="37" y="29"/>
                    <a:pt x="37" y="29"/>
                    <a:pt x="37" y="30"/>
                  </a:cubicBezTo>
                  <a:cubicBezTo>
                    <a:pt x="37" y="30"/>
                    <a:pt x="37" y="30"/>
                    <a:pt x="37" y="30"/>
                  </a:cubicBezTo>
                  <a:cubicBezTo>
                    <a:pt x="37" y="31"/>
                    <a:pt x="37" y="31"/>
                    <a:pt x="37" y="31"/>
                  </a:cubicBezTo>
                  <a:cubicBezTo>
                    <a:pt x="38" y="31"/>
                    <a:pt x="39" y="32"/>
                    <a:pt x="40" y="32"/>
                  </a:cubicBezTo>
                  <a:cubicBezTo>
                    <a:pt x="40" y="32"/>
                    <a:pt x="40" y="32"/>
                    <a:pt x="40" y="32"/>
                  </a:cubicBezTo>
                  <a:cubicBezTo>
                    <a:pt x="40" y="32"/>
                    <a:pt x="41" y="32"/>
                    <a:pt x="41" y="32"/>
                  </a:cubicBezTo>
                  <a:cubicBezTo>
                    <a:pt x="41" y="32"/>
                    <a:pt x="41" y="31"/>
                    <a:pt x="41" y="31"/>
                  </a:cubicBezTo>
                  <a:cubicBezTo>
                    <a:pt x="41" y="30"/>
                    <a:pt x="42" y="30"/>
                    <a:pt x="42" y="31"/>
                  </a:cubicBezTo>
                  <a:cubicBezTo>
                    <a:pt x="42" y="31"/>
                    <a:pt x="43" y="32"/>
                    <a:pt x="43" y="32"/>
                  </a:cubicBezTo>
                  <a:cubicBezTo>
                    <a:pt x="43" y="32"/>
                    <a:pt x="43" y="32"/>
                    <a:pt x="44" y="32"/>
                  </a:cubicBezTo>
                  <a:cubicBezTo>
                    <a:pt x="44" y="32"/>
                    <a:pt x="45" y="31"/>
                    <a:pt x="46" y="31"/>
                  </a:cubicBezTo>
                  <a:cubicBezTo>
                    <a:pt x="46" y="31"/>
                    <a:pt x="47" y="31"/>
                    <a:pt x="47" y="30"/>
                  </a:cubicBezTo>
                  <a:cubicBezTo>
                    <a:pt x="47" y="30"/>
                    <a:pt x="47" y="30"/>
                    <a:pt x="47" y="30"/>
                  </a:cubicBezTo>
                  <a:cubicBezTo>
                    <a:pt x="46" y="29"/>
                    <a:pt x="47" y="29"/>
                    <a:pt x="47" y="29"/>
                  </a:cubicBezTo>
                  <a:cubicBezTo>
                    <a:pt x="47" y="28"/>
                    <a:pt x="47" y="29"/>
                    <a:pt x="48" y="29"/>
                  </a:cubicBezTo>
                  <a:cubicBezTo>
                    <a:pt x="48" y="29"/>
                    <a:pt x="48" y="29"/>
                    <a:pt x="48" y="29"/>
                  </a:cubicBezTo>
                  <a:cubicBezTo>
                    <a:pt x="49" y="29"/>
                    <a:pt x="49" y="29"/>
                    <a:pt x="49" y="29"/>
                  </a:cubicBezTo>
                  <a:cubicBezTo>
                    <a:pt x="50" y="28"/>
                    <a:pt x="50" y="28"/>
                    <a:pt x="51" y="27"/>
                  </a:cubicBezTo>
                  <a:cubicBezTo>
                    <a:pt x="51" y="26"/>
                    <a:pt x="51" y="26"/>
                    <a:pt x="51" y="26"/>
                  </a:cubicBezTo>
                  <a:cubicBezTo>
                    <a:pt x="51" y="26"/>
                    <a:pt x="51" y="25"/>
                    <a:pt x="50" y="25"/>
                  </a:cubicBezTo>
                  <a:cubicBezTo>
                    <a:pt x="50" y="25"/>
                    <a:pt x="50" y="25"/>
                    <a:pt x="50" y="25"/>
                  </a:cubicBezTo>
                  <a:cubicBezTo>
                    <a:pt x="50" y="24"/>
                    <a:pt x="50" y="24"/>
                    <a:pt x="51" y="24"/>
                  </a:cubicBezTo>
                  <a:cubicBezTo>
                    <a:pt x="51" y="24"/>
                    <a:pt x="51" y="24"/>
                    <a:pt x="51" y="24"/>
                  </a:cubicBezTo>
                  <a:cubicBezTo>
                    <a:pt x="52" y="24"/>
                    <a:pt x="52" y="24"/>
                    <a:pt x="52" y="23"/>
                  </a:cubicBezTo>
                  <a:cubicBezTo>
                    <a:pt x="52" y="23"/>
                    <a:pt x="52" y="22"/>
                    <a:pt x="52" y="22"/>
                  </a:cubicBezTo>
                  <a:cubicBezTo>
                    <a:pt x="52" y="21"/>
                    <a:pt x="52" y="21"/>
                    <a:pt x="52" y="20"/>
                  </a:cubicBezTo>
                  <a:cubicBezTo>
                    <a:pt x="52" y="20"/>
                    <a:pt x="52" y="20"/>
                    <a:pt x="51" y="20"/>
                  </a:cubicBezTo>
                  <a:cubicBezTo>
                    <a:pt x="51" y="20"/>
                    <a:pt x="51" y="20"/>
                    <a:pt x="51" y="20"/>
                  </a:cubicBezTo>
                  <a:cubicBezTo>
                    <a:pt x="50" y="20"/>
                    <a:pt x="50" y="19"/>
                    <a:pt x="50" y="19"/>
                  </a:cubicBezTo>
                  <a:cubicBezTo>
                    <a:pt x="50" y="19"/>
                    <a:pt x="50" y="19"/>
                    <a:pt x="50" y="18"/>
                  </a:cubicBezTo>
                  <a:cubicBezTo>
                    <a:pt x="51" y="18"/>
                    <a:pt x="51" y="18"/>
                    <a:pt x="51" y="18"/>
                  </a:cubicBezTo>
                  <a:cubicBezTo>
                    <a:pt x="51" y="18"/>
                    <a:pt x="51" y="17"/>
                    <a:pt x="51" y="17"/>
                  </a:cubicBezTo>
                  <a:cubicBezTo>
                    <a:pt x="50" y="16"/>
                    <a:pt x="50" y="15"/>
                    <a:pt x="49" y="15"/>
                  </a:cubicBezTo>
                  <a:cubicBezTo>
                    <a:pt x="49" y="15"/>
                    <a:pt x="49" y="14"/>
                    <a:pt x="48" y="14"/>
                  </a:cubicBezTo>
                  <a:cubicBezTo>
                    <a:pt x="48" y="14"/>
                    <a:pt x="48" y="15"/>
                    <a:pt x="48" y="15"/>
                  </a:cubicBezTo>
                  <a:cubicBezTo>
                    <a:pt x="47" y="15"/>
                    <a:pt x="47" y="15"/>
                    <a:pt x="47" y="15"/>
                  </a:cubicBezTo>
                  <a:cubicBezTo>
                    <a:pt x="47" y="15"/>
                    <a:pt x="46" y="14"/>
                    <a:pt x="47" y="14"/>
                  </a:cubicBezTo>
                  <a:cubicBezTo>
                    <a:pt x="47" y="14"/>
                    <a:pt x="47" y="13"/>
                    <a:pt x="47" y="13"/>
                  </a:cubicBezTo>
                  <a:cubicBezTo>
                    <a:pt x="47" y="13"/>
                    <a:pt x="46" y="13"/>
                    <a:pt x="46" y="13"/>
                  </a:cubicBezTo>
                  <a:cubicBezTo>
                    <a:pt x="45" y="12"/>
                    <a:pt x="44" y="12"/>
                    <a:pt x="44" y="12"/>
                  </a:cubicBezTo>
                  <a:cubicBezTo>
                    <a:pt x="43" y="12"/>
                    <a:pt x="43" y="12"/>
                    <a:pt x="43" y="12"/>
                  </a:cubicBezTo>
                  <a:cubicBezTo>
                    <a:pt x="43" y="12"/>
                    <a:pt x="42" y="12"/>
                    <a:pt x="42" y="13"/>
                  </a:cubicBezTo>
                  <a:cubicBezTo>
                    <a:pt x="42" y="13"/>
                    <a:pt x="41" y="13"/>
                    <a:pt x="41" y="13"/>
                  </a:cubicBezTo>
                  <a:cubicBezTo>
                    <a:pt x="41" y="12"/>
                    <a:pt x="41" y="12"/>
                    <a:pt x="41" y="12"/>
                  </a:cubicBezTo>
                  <a:cubicBezTo>
                    <a:pt x="40" y="12"/>
                    <a:pt x="40" y="12"/>
                    <a:pt x="40" y="12"/>
                  </a:cubicBezTo>
                  <a:cubicBezTo>
                    <a:pt x="39" y="12"/>
                    <a:pt x="38" y="12"/>
                    <a:pt x="37" y="13"/>
                  </a:cubicBezTo>
                  <a:cubicBezTo>
                    <a:pt x="37" y="13"/>
                    <a:pt x="37" y="13"/>
                    <a:pt x="37" y="13"/>
                  </a:cubicBezTo>
                  <a:cubicBezTo>
                    <a:pt x="37" y="13"/>
                    <a:pt x="37" y="14"/>
                    <a:pt x="37" y="14"/>
                  </a:cubicBezTo>
                  <a:cubicBezTo>
                    <a:pt x="37" y="14"/>
                    <a:pt x="37" y="15"/>
                    <a:pt x="37" y="15"/>
                  </a:cubicBezTo>
                  <a:cubicBezTo>
                    <a:pt x="36" y="15"/>
                    <a:pt x="36" y="15"/>
                    <a:pt x="36" y="15"/>
                  </a:cubicBezTo>
                  <a:cubicBezTo>
                    <a:pt x="36" y="15"/>
                    <a:pt x="35" y="14"/>
                    <a:pt x="35" y="14"/>
                  </a:cubicBezTo>
                  <a:cubicBezTo>
                    <a:pt x="35" y="14"/>
                    <a:pt x="35" y="15"/>
                    <a:pt x="34" y="15"/>
                  </a:cubicBezTo>
                  <a:cubicBezTo>
                    <a:pt x="34" y="15"/>
                    <a:pt x="33" y="16"/>
                    <a:pt x="33" y="17"/>
                  </a:cubicBezTo>
                  <a:cubicBezTo>
                    <a:pt x="33" y="17"/>
                    <a:pt x="33" y="18"/>
                    <a:pt x="33" y="18"/>
                  </a:cubicBezTo>
                  <a:cubicBezTo>
                    <a:pt x="33" y="18"/>
                    <a:pt x="33" y="18"/>
                    <a:pt x="33" y="18"/>
                  </a:cubicBezTo>
                  <a:cubicBezTo>
                    <a:pt x="34" y="19"/>
                    <a:pt x="34" y="19"/>
                    <a:pt x="34" y="19"/>
                  </a:cubicBezTo>
                  <a:cubicBezTo>
                    <a:pt x="33" y="19"/>
                    <a:pt x="33" y="20"/>
                    <a:pt x="33" y="20"/>
                  </a:cubicBezTo>
                  <a:cubicBezTo>
                    <a:pt x="32" y="20"/>
                    <a:pt x="32" y="20"/>
                    <a:pt x="32" y="20"/>
                  </a:cubicBezTo>
                  <a:cubicBezTo>
                    <a:pt x="32" y="20"/>
                    <a:pt x="32" y="20"/>
                    <a:pt x="32" y="20"/>
                  </a:cubicBezTo>
                  <a:cubicBezTo>
                    <a:pt x="32" y="21"/>
                    <a:pt x="31" y="21"/>
                    <a:pt x="31" y="22"/>
                  </a:cubicBezTo>
                  <a:cubicBezTo>
                    <a:pt x="31" y="22"/>
                    <a:pt x="32" y="23"/>
                    <a:pt x="32" y="23"/>
                  </a:cubicBezTo>
                  <a:cubicBezTo>
                    <a:pt x="32" y="24"/>
                    <a:pt x="32" y="24"/>
                    <a:pt x="32" y="24"/>
                  </a:cubicBezTo>
                  <a:close/>
                  <a:moveTo>
                    <a:pt x="33" y="22"/>
                  </a:moveTo>
                  <a:cubicBezTo>
                    <a:pt x="34" y="21"/>
                    <a:pt x="35" y="21"/>
                    <a:pt x="35" y="20"/>
                  </a:cubicBezTo>
                  <a:cubicBezTo>
                    <a:pt x="36" y="19"/>
                    <a:pt x="36" y="18"/>
                    <a:pt x="35" y="17"/>
                  </a:cubicBezTo>
                  <a:cubicBezTo>
                    <a:pt x="35" y="17"/>
                    <a:pt x="35" y="17"/>
                    <a:pt x="35" y="17"/>
                  </a:cubicBezTo>
                  <a:cubicBezTo>
                    <a:pt x="36" y="17"/>
                    <a:pt x="37" y="17"/>
                    <a:pt x="38" y="17"/>
                  </a:cubicBezTo>
                  <a:cubicBezTo>
                    <a:pt x="39" y="16"/>
                    <a:pt x="39" y="15"/>
                    <a:pt x="39" y="14"/>
                  </a:cubicBezTo>
                  <a:cubicBezTo>
                    <a:pt x="39" y="14"/>
                    <a:pt x="39" y="14"/>
                    <a:pt x="39" y="14"/>
                  </a:cubicBezTo>
                  <a:cubicBezTo>
                    <a:pt x="40" y="15"/>
                    <a:pt x="41" y="15"/>
                    <a:pt x="42" y="15"/>
                  </a:cubicBezTo>
                  <a:cubicBezTo>
                    <a:pt x="43" y="15"/>
                    <a:pt x="44" y="15"/>
                    <a:pt x="44" y="14"/>
                  </a:cubicBezTo>
                  <a:cubicBezTo>
                    <a:pt x="44" y="14"/>
                    <a:pt x="44" y="14"/>
                    <a:pt x="45" y="14"/>
                  </a:cubicBezTo>
                  <a:cubicBezTo>
                    <a:pt x="44" y="15"/>
                    <a:pt x="45" y="16"/>
                    <a:pt x="46" y="17"/>
                  </a:cubicBezTo>
                  <a:cubicBezTo>
                    <a:pt x="46" y="17"/>
                    <a:pt x="47" y="17"/>
                    <a:pt x="48" y="17"/>
                  </a:cubicBezTo>
                  <a:cubicBezTo>
                    <a:pt x="48" y="17"/>
                    <a:pt x="48" y="17"/>
                    <a:pt x="49" y="17"/>
                  </a:cubicBezTo>
                  <a:cubicBezTo>
                    <a:pt x="48" y="18"/>
                    <a:pt x="48" y="19"/>
                    <a:pt x="48" y="20"/>
                  </a:cubicBezTo>
                  <a:cubicBezTo>
                    <a:pt x="48" y="21"/>
                    <a:pt x="49" y="21"/>
                    <a:pt x="50" y="22"/>
                  </a:cubicBezTo>
                  <a:cubicBezTo>
                    <a:pt x="50" y="22"/>
                    <a:pt x="50" y="22"/>
                    <a:pt x="50" y="22"/>
                  </a:cubicBezTo>
                  <a:cubicBezTo>
                    <a:pt x="50" y="22"/>
                    <a:pt x="50" y="22"/>
                    <a:pt x="50" y="22"/>
                  </a:cubicBezTo>
                  <a:cubicBezTo>
                    <a:pt x="49" y="22"/>
                    <a:pt x="48" y="23"/>
                    <a:pt x="48" y="24"/>
                  </a:cubicBezTo>
                  <a:cubicBezTo>
                    <a:pt x="48" y="25"/>
                    <a:pt x="48" y="26"/>
                    <a:pt x="49" y="26"/>
                  </a:cubicBezTo>
                  <a:cubicBezTo>
                    <a:pt x="48" y="27"/>
                    <a:pt x="48" y="27"/>
                    <a:pt x="48" y="27"/>
                  </a:cubicBezTo>
                  <a:cubicBezTo>
                    <a:pt x="47" y="27"/>
                    <a:pt x="46" y="27"/>
                    <a:pt x="46" y="27"/>
                  </a:cubicBezTo>
                  <a:cubicBezTo>
                    <a:pt x="45" y="28"/>
                    <a:pt x="44" y="29"/>
                    <a:pt x="45" y="30"/>
                  </a:cubicBezTo>
                  <a:cubicBezTo>
                    <a:pt x="44" y="30"/>
                    <a:pt x="44" y="30"/>
                    <a:pt x="44" y="30"/>
                  </a:cubicBezTo>
                  <a:cubicBezTo>
                    <a:pt x="44" y="29"/>
                    <a:pt x="43" y="28"/>
                    <a:pt x="42" y="28"/>
                  </a:cubicBezTo>
                  <a:cubicBezTo>
                    <a:pt x="41" y="28"/>
                    <a:pt x="40" y="29"/>
                    <a:pt x="39" y="30"/>
                  </a:cubicBezTo>
                  <a:cubicBezTo>
                    <a:pt x="39" y="30"/>
                    <a:pt x="39" y="30"/>
                    <a:pt x="39" y="30"/>
                  </a:cubicBezTo>
                  <a:cubicBezTo>
                    <a:pt x="39" y="29"/>
                    <a:pt x="39" y="28"/>
                    <a:pt x="38" y="27"/>
                  </a:cubicBezTo>
                  <a:cubicBezTo>
                    <a:pt x="37" y="27"/>
                    <a:pt x="36" y="27"/>
                    <a:pt x="35" y="27"/>
                  </a:cubicBezTo>
                  <a:cubicBezTo>
                    <a:pt x="35" y="27"/>
                    <a:pt x="35" y="27"/>
                    <a:pt x="35" y="26"/>
                  </a:cubicBezTo>
                  <a:cubicBezTo>
                    <a:pt x="36" y="26"/>
                    <a:pt x="36" y="25"/>
                    <a:pt x="35" y="24"/>
                  </a:cubicBezTo>
                  <a:cubicBezTo>
                    <a:pt x="35" y="23"/>
                    <a:pt x="34" y="22"/>
                    <a:pt x="33" y="22"/>
                  </a:cubicBezTo>
                  <a:cubicBezTo>
                    <a:pt x="33" y="22"/>
                    <a:pt x="33" y="22"/>
                    <a:pt x="33" y="22"/>
                  </a:cubicBezTo>
                  <a:cubicBezTo>
                    <a:pt x="33" y="22"/>
                    <a:pt x="33" y="22"/>
                    <a:pt x="33" y="22"/>
                  </a:cubicBezTo>
                  <a:close/>
                  <a:moveTo>
                    <a:pt x="42" y="27"/>
                  </a:moveTo>
                  <a:cubicBezTo>
                    <a:pt x="44" y="27"/>
                    <a:pt x="46" y="24"/>
                    <a:pt x="46" y="22"/>
                  </a:cubicBezTo>
                  <a:cubicBezTo>
                    <a:pt x="46" y="19"/>
                    <a:pt x="44" y="17"/>
                    <a:pt x="42" y="17"/>
                  </a:cubicBezTo>
                  <a:cubicBezTo>
                    <a:pt x="39" y="17"/>
                    <a:pt x="37" y="19"/>
                    <a:pt x="37" y="22"/>
                  </a:cubicBezTo>
                  <a:cubicBezTo>
                    <a:pt x="37" y="24"/>
                    <a:pt x="39" y="27"/>
                    <a:pt x="42" y="27"/>
                  </a:cubicBezTo>
                  <a:close/>
                  <a:moveTo>
                    <a:pt x="42" y="19"/>
                  </a:moveTo>
                  <a:cubicBezTo>
                    <a:pt x="43" y="19"/>
                    <a:pt x="44" y="20"/>
                    <a:pt x="44" y="22"/>
                  </a:cubicBezTo>
                  <a:cubicBezTo>
                    <a:pt x="44" y="23"/>
                    <a:pt x="43" y="25"/>
                    <a:pt x="42" y="25"/>
                  </a:cubicBezTo>
                  <a:cubicBezTo>
                    <a:pt x="40" y="25"/>
                    <a:pt x="39" y="23"/>
                    <a:pt x="39" y="22"/>
                  </a:cubicBezTo>
                  <a:cubicBezTo>
                    <a:pt x="39" y="20"/>
                    <a:pt x="40" y="19"/>
                    <a:pt x="42" y="19"/>
                  </a:cubicBezTo>
                  <a:close/>
                  <a:moveTo>
                    <a:pt x="84" y="51"/>
                  </a:moveTo>
                  <a:cubicBezTo>
                    <a:pt x="79" y="42"/>
                    <a:pt x="79" y="42"/>
                    <a:pt x="79" y="42"/>
                  </a:cubicBezTo>
                  <a:cubicBezTo>
                    <a:pt x="79" y="6"/>
                    <a:pt x="79" y="6"/>
                    <a:pt x="79" y="6"/>
                  </a:cubicBezTo>
                  <a:cubicBezTo>
                    <a:pt x="79" y="1"/>
                    <a:pt x="78" y="0"/>
                    <a:pt x="74" y="0"/>
                  </a:cubicBezTo>
                  <a:cubicBezTo>
                    <a:pt x="10" y="0"/>
                    <a:pt x="10" y="0"/>
                    <a:pt x="10" y="0"/>
                  </a:cubicBezTo>
                  <a:cubicBezTo>
                    <a:pt x="6" y="0"/>
                    <a:pt x="5" y="1"/>
                    <a:pt x="5" y="6"/>
                  </a:cubicBezTo>
                  <a:cubicBezTo>
                    <a:pt x="5" y="42"/>
                    <a:pt x="5" y="42"/>
                    <a:pt x="5" y="42"/>
                  </a:cubicBezTo>
                  <a:cubicBezTo>
                    <a:pt x="0" y="51"/>
                    <a:pt x="0" y="51"/>
                    <a:pt x="0" y="51"/>
                  </a:cubicBezTo>
                  <a:cubicBezTo>
                    <a:pt x="0" y="51"/>
                    <a:pt x="0" y="51"/>
                    <a:pt x="0" y="51"/>
                  </a:cubicBezTo>
                  <a:cubicBezTo>
                    <a:pt x="0" y="51"/>
                    <a:pt x="0" y="51"/>
                    <a:pt x="0" y="51"/>
                  </a:cubicBezTo>
                  <a:cubicBezTo>
                    <a:pt x="0" y="51"/>
                    <a:pt x="0" y="51"/>
                    <a:pt x="0" y="51"/>
                  </a:cubicBezTo>
                  <a:cubicBezTo>
                    <a:pt x="0" y="52"/>
                    <a:pt x="0" y="53"/>
                    <a:pt x="0" y="55"/>
                  </a:cubicBezTo>
                  <a:cubicBezTo>
                    <a:pt x="0" y="58"/>
                    <a:pt x="3" y="60"/>
                    <a:pt x="7" y="60"/>
                  </a:cubicBezTo>
                  <a:cubicBezTo>
                    <a:pt x="76" y="60"/>
                    <a:pt x="76" y="60"/>
                    <a:pt x="76" y="60"/>
                  </a:cubicBezTo>
                  <a:cubicBezTo>
                    <a:pt x="80" y="60"/>
                    <a:pt x="84" y="58"/>
                    <a:pt x="84" y="55"/>
                  </a:cubicBezTo>
                  <a:cubicBezTo>
                    <a:pt x="84" y="52"/>
                    <a:pt x="84" y="52"/>
                    <a:pt x="84" y="52"/>
                  </a:cubicBezTo>
                  <a:cubicBezTo>
                    <a:pt x="84" y="52"/>
                    <a:pt x="84" y="52"/>
                    <a:pt x="84" y="51"/>
                  </a:cubicBezTo>
                  <a:close/>
                  <a:moveTo>
                    <a:pt x="76" y="57"/>
                  </a:moveTo>
                  <a:cubicBezTo>
                    <a:pt x="7" y="57"/>
                    <a:pt x="7" y="57"/>
                    <a:pt x="7" y="57"/>
                  </a:cubicBezTo>
                  <a:cubicBezTo>
                    <a:pt x="5" y="57"/>
                    <a:pt x="3" y="56"/>
                    <a:pt x="3" y="55"/>
                  </a:cubicBezTo>
                  <a:cubicBezTo>
                    <a:pt x="3" y="53"/>
                    <a:pt x="3" y="53"/>
                    <a:pt x="3" y="53"/>
                  </a:cubicBezTo>
                  <a:cubicBezTo>
                    <a:pt x="29" y="53"/>
                    <a:pt x="29" y="53"/>
                    <a:pt x="29" y="53"/>
                  </a:cubicBezTo>
                  <a:cubicBezTo>
                    <a:pt x="29" y="55"/>
                    <a:pt x="29" y="55"/>
                    <a:pt x="29" y="55"/>
                  </a:cubicBezTo>
                  <a:cubicBezTo>
                    <a:pt x="29" y="56"/>
                    <a:pt x="30" y="56"/>
                    <a:pt x="30" y="56"/>
                  </a:cubicBezTo>
                  <a:cubicBezTo>
                    <a:pt x="53" y="56"/>
                    <a:pt x="53" y="56"/>
                    <a:pt x="53" y="56"/>
                  </a:cubicBezTo>
                  <a:cubicBezTo>
                    <a:pt x="54" y="56"/>
                    <a:pt x="54" y="56"/>
                    <a:pt x="54" y="55"/>
                  </a:cubicBezTo>
                  <a:cubicBezTo>
                    <a:pt x="54" y="53"/>
                    <a:pt x="54" y="53"/>
                    <a:pt x="54" y="53"/>
                  </a:cubicBezTo>
                  <a:cubicBezTo>
                    <a:pt x="81" y="53"/>
                    <a:pt x="81" y="53"/>
                    <a:pt x="81" y="53"/>
                  </a:cubicBezTo>
                  <a:cubicBezTo>
                    <a:pt x="81" y="55"/>
                    <a:pt x="81" y="55"/>
                    <a:pt x="81" y="55"/>
                  </a:cubicBezTo>
                  <a:cubicBezTo>
                    <a:pt x="81" y="56"/>
                    <a:pt x="79" y="57"/>
                    <a:pt x="76" y="57"/>
                  </a:cubicBezTo>
                  <a:close/>
                  <a:moveTo>
                    <a:pt x="31" y="53"/>
                  </a:moveTo>
                  <a:cubicBezTo>
                    <a:pt x="52" y="53"/>
                    <a:pt x="52" y="53"/>
                    <a:pt x="52" y="53"/>
                  </a:cubicBezTo>
                  <a:cubicBezTo>
                    <a:pt x="52" y="54"/>
                    <a:pt x="52" y="54"/>
                    <a:pt x="52" y="54"/>
                  </a:cubicBezTo>
                  <a:cubicBezTo>
                    <a:pt x="31" y="54"/>
                    <a:pt x="31" y="54"/>
                    <a:pt x="31" y="54"/>
                  </a:cubicBezTo>
                  <a:lnTo>
                    <a:pt x="31" y="53"/>
                  </a:lnTo>
                  <a:close/>
                  <a:moveTo>
                    <a:pt x="53" y="51"/>
                  </a:moveTo>
                  <a:cubicBezTo>
                    <a:pt x="30" y="51"/>
                    <a:pt x="30" y="51"/>
                    <a:pt x="30" y="51"/>
                  </a:cubicBezTo>
                  <a:cubicBezTo>
                    <a:pt x="3" y="51"/>
                    <a:pt x="3" y="51"/>
                    <a:pt x="3" y="51"/>
                  </a:cubicBezTo>
                  <a:cubicBezTo>
                    <a:pt x="7" y="43"/>
                    <a:pt x="7" y="43"/>
                    <a:pt x="7" y="43"/>
                  </a:cubicBezTo>
                  <a:cubicBezTo>
                    <a:pt x="76" y="43"/>
                    <a:pt x="76" y="43"/>
                    <a:pt x="76" y="43"/>
                  </a:cubicBezTo>
                  <a:cubicBezTo>
                    <a:pt x="80" y="51"/>
                    <a:pt x="80" y="51"/>
                    <a:pt x="80" y="51"/>
                  </a:cubicBezTo>
                  <a:lnTo>
                    <a:pt x="53" y="51"/>
                  </a:lnTo>
                  <a:close/>
                  <a:moveTo>
                    <a:pt x="76" y="6"/>
                  </a:moveTo>
                  <a:cubicBezTo>
                    <a:pt x="76" y="41"/>
                    <a:pt x="76" y="41"/>
                    <a:pt x="76" y="41"/>
                  </a:cubicBezTo>
                  <a:cubicBezTo>
                    <a:pt x="8" y="41"/>
                    <a:pt x="8" y="41"/>
                    <a:pt x="8" y="41"/>
                  </a:cubicBezTo>
                  <a:cubicBezTo>
                    <a:pt x="8" y="6"/>
                    <a:pt x="8" y="6"/>
                    <a:pt x="8" y="6"/>
                  </a:cubicBezTo>
                  <a:cubicBezTo>
                    <a:pt x="8" y="5"/>
                    <a:pt x="8" y="4"/>
                    <a:pt x="8" y="3"/>
                  </a:cubicBezTo>
                  <a:cubicBezTo>
                    <a:pt x="8" y="3"/>
                    <a:pt x="9" y="3"/>
                    <a:pt x="10" y="3"/>
                  </a:cubicBezTo>
                  <a:cubicBezTo>
                    <a:pt x="74" y="3"/>
                    <a:pt x="74" y="3"/>
                    <a:pt x="74" y="3"/>
                  </a:cubicBezTo>
                  <a:cubicBezTo>
                    <a:pt x="74" y="3"/>
                    <a:pt x="75" y="3"/>
                    <a:pt x="76" y="3"/>
                  </a:cubicBezTo>
                  <a:cubicBezTo>
                    <a:pt x="76" y="4"/>
                    <a:pt x="76" y="5"/>
                    <a:pt x="76" y="6"/>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5" name="Freeform 14"/>
            <p:cNvSpPr>
              <a:spLocks noEditPoints="1"/>
            </p:cNvSpPr>
            <p:nvPr/>
          </p:nvSpPr>
          <p:spPr bwMode="auto">
            <a:xfrm>
              <a:off x="5801839" y="2896569"/>
              <a:ext cx="331940" cy="387265"/>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solidFill>
              <a:schemeClr val="accent3"/>
            </a:solid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6" name="Freeform 42"/>
            <p:cNvSpPr>
              <a:spLocks noEditPoints="1"/>
            </p:cNvSpPr>
            <p:nvPr/>
          </p:nvSpPr>
          <p:spPr bwMode="auto">
            <a:xfrm>
              <a:off x="3501010" y="4288055"/>
              <a:ext cx="385943" cy="385941"/>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7" name="Freeform 41"/>
            <p:cNvSpPr>
              <a:spLocks noEditPoints="1"/>
            </p:cNvSpPr>
            <p:nvPr/>
          </p:nvSpPr>
          <p:spPr bwMode="auto">
            <a:xfrm>
              <a:off x="4972332" y="2034995"/>
              <a:ext cx="397043" cy="383809"/>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8" name="Freeform 41"/>
            <p:cNvSpPr>
              <a:spLocks noEditPoints="1"/>
            </p:cNvSpPr>
            <p:nvPr/>
          </p:nvSpPr>
          <p:spPr bwMode="auto">
            <a:xfrm>
              <a:off x="7319804" y="5173856"/>
              <a:ext cx="397043" cy="383809"/>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19" name="Freeform 46"/>
            <p:cNvSpPr>
              <a:spLocks noEditPoints="1"/>
            </p:cNvSpPr>
            <p:nvPr/>
          </p:nvSpPr>
          <p:spPr bwMode="auto">
            <a:xfrm>
              <a:off x="7866024" y="4675976"/>
              <a:ext cx="315253" cy="315255"/>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4 w 35"/>
                <a:gd name="T21" fmla="*/ 12 h 35"/>
                <a:gd name="T22" fmla="*/ 19 w 35"/>
                <a:gd name="T23" fmla="*/ 18 h 35"/>
                <a:gd name="T24" fmla="*/ 24 w 35"/>
                <a:gd name="T25" fmla="*/ 23 h 35"/>
                <a:gd name="T26" fmla="*/ 24 w 35"/>
                <a:gd name="T27" fmla="*/ 24 h 35"/>
                <a:gd name="T28" fmla="*/ 24 w 35"/>
                <a:gd name="T29" fmla="*/ 25 h 35"/>
                <a:gd name="T30" fmla="*/ 23 w 35"/>
                <a:gd name="T31" fmla="*/ 24 h 35"/>
                <a:gd name="T32" fmla="*/ 18 w 35"/>
                <a:gd name="T33" fmla="*/ 19 h 35"/>
                <a:gd name="T34" fmla="*/ 12 w 35"/>
                <a:gd name="T35" fmla="*/ 24 h 35"/>
                <a:gd name="T36" fmla="*/ 12 w 35"/>
                <a:gd name="T37" fmla="*/ 25 h 35"/>
                <a:gd name="T38" fmla="*/ 11 w 35"/>
                <a:gd name="T39" fmla="*/ 24 h 35"/>
                <a:gd name="T40" fmla="*/ 11 w 35"/>
                <a:gd name="T41" fmla="*/ 23 h 35"/>
                <a:gd name="T42" fmla="*/ 16 w 35"/>
                <a:gd name="T43" fmla="*/ 18 h 35"/>
                <a:gd name="T44" fmla="*/ 11 w 35"/>
                <a:gd name="T45" fmla="*/ 12 h 35"/>
                <a:gd name="T46" fmla="*/ 11 w 35"/>
                <a:gd name="T47" fmla="*/ 11 h 35"/>
                <a:gd name="T48" fmla="*/ 12 w 35"/>
                <a:gd name="T49" fmla="*/ 11 h 35"/>
                <a:gd name="T50" fmla="*/ 18 w 35"/>
                <a:gd name="T51" fmla="*/ 16 h 35"/>
                <a:gd name="T52" fmla="*/ 23 w 35"/>
                <a:gd name="T53" fmla="*/ 11 h 35"/>
                <a:gd name="T54" fmla="*/ 24 w 35"/>
                <a:gd name="T55" fmla="*/ 11 h 35"/>
                <a:gd name="T56" fmla="*/ 24 w 35"/>
                <a:gd name="T5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5">
                  <a:moveTo>
                    <a:pt x="18" y="0"/>
                  </a:moveTo>
                  <a:cubicBezTo>
                    <a:pt x="8" y="0"/>
                    <a:pt x="0" y="8"/>
                    <a:pt x="0" y="18"/>
                  </a:cubicBezTo>
                  <a:cubicBezTo>
                    <a:pt x="0" y="27"/>
                    <a:pt x="8" y="35"/>
                    <a:pt x="18" y="35"/>
                  </a:cubicBezTo>
                  <a:cubicBezTo>
                    <a:pt x="27" y="35"/>
                    <a:pt x="35" y="27"/>
                    <a:pt x="35" y="18"/>
                  </a:cubicBezTo>
                  <a:cubicBezTo>
                    <a:pt x="35" y="8"/>
                    <a:pt x="27"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4" y="12"/>
                  </a:moveTo>
                  <a:cubicBezTo>
                    <a:pt x="19" y="18"/>
                    <a:pt x="19" y="18"/>
                    <a:pt x="19" y="18"/>
                  </a:cubicBezTo>
                  <a:cubicBezTo>
                    <a:pt x="24" y="23"/>
                    <a:pt x="24" y="23"/>
                    <a:pt x="24" y="23"/>
                  </a:cubicBezTo>
                  <a:cubicBezTo>
                    <a:pt x="25" y="23"/>
                    <a:pt x="25" y="24"/>
                    <a:pt x="24" y="24"/>
                  </a:cubicBezTo>
                  <a:cubicBezTo>
                    <a:pt x="24" y="24"/>
                    <a:pt x="24" y="25"/>
                    <a:pt x="24" y="25"/>
                  </a:cubicBezTo>
                  <a:cubicBezTo>
                    <a:pt x="23" y="25"/>
                    <a:pt x="23" y="24"/>
                    <a:pt x="23" y="24"/>
                  </a:cubicBezTo>
                  <a:cubicBezTo>
                    <a:pt x="18" y="19"/>
                    <a:pt x="18" y="19"/>
                    <a:pt x="18" y="19"/>
                  </a:cubicBezTo>
                  <a:cubicBezTo>
                    <a:pt x="12" y="24"/>
                    <a:pt x="12" y="24"/>
                    <a:pt x="12" y="24"/>
                  </a:cubicBezTo>
                  <a:cubicBezTo>
                    <a:pt x="12" y="24"/>
                    <a:pt x="12" y="25"/>
                    <a:pt x="12" y="25"/>
                  </a:cubicBezTo>
                  <a:cubicBezTo>
                    <a:pt x="11" y="25"/>
                    <a:pt x="11" y="24"/>
                    <a:pt x="11" y="24"/>
                  </a:cubicBezTo>
                  <a:cubicBezTo>
                    <a:pt x="11" y="24"/>
                    <a:pt x="11" y="23"/>
                    <a:pt x="11" y="23"/>
                  </a:cubicBezTo>
                  <a:cubicBezTo>
                    <a:pt x="16" y="18"/>
                    <a:pt x="16" y="18"/>
                    <a:pt x="16" y="18"/>
                  </a:cubicBezTo>
                  <a:cubicBezTo>
                    <a:pt x="11" y="12"/>
                    <a:pt x="11" y="12"/>
                    <a:pt x="11" y="12"/>
                  </a:cubicBezTo>
                  <a:cubicBezTo>
                    <a:pt x="11" y="12"/>
                    <a:pt x="11" y="11"/>
                    <a:pt x="11" y="11"/>
                  </a:cubicBezTo>
                  <a:cubicBezTo>
                    <a:pt x="11" y="10"/>
                    <a:pt x="12" y="10"/>
                    <a:pt x="12" y="11"/>
                  </a:cubicBezTo>
                  <a:cubicBezTo>
                    <a:pt x="18" y="16"/>
                    <a:pt x="18" y="16"/>
                    <a:pt x="18" y="16"/>
                  </a:cubicBezTo>
                  <a:cubicBezTo>
                    <a:pt x="23" y="11"/>
                    <a:pt x="23" y="11"/>
                    <a:pt x="23" y="11"/>
                  </a:cubicBezTo>
                  <a:cubicBezTo>
                    <a:pt x="23" y="10"/>
                    <a:pt x="24" y="10"/>
                    <a:pt x="24" y="11"/>
                  </a:cubicBezTo>
                  <a:cubicBezTo>
                    <a:pt x="25" y="11"/>
                    <a:pt x="25" y="12"/>
                    <a:pt x="24"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199" name="Freeform 14"/>
            <p:cNvSpPr>
              <a:spLocks noEditPoints="1"/>
            </p:cNvSpPr>
            <p:nvPr/>
          </p:nvSpPr>
          <p:spPr bwMode="auto">
            <a:xfrm>
              <a:off x="3324968" y="3698332"/>
              <a:ext cx="280525" cy="327280"/>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0" name="Freeform 49"/>
            <p:cNvSpPr>
              <a:spLocks noEditPoints="1"/>
            </p:cNvSpPr>
            <p:nvPr/>
          </p:nvSpPr>
          <p:spPr bwMode="auto">
            <a:xfrm>
              <a:off x="3306314" y="4096824"/>
              <a:ext cx="218436" cy="214390"/>
            </a:xfrm>
            <a:custGeom>
              <a:avLst/>
              <a:gdLst>
                <a:gd name="T0" fmla="*/ 12 w 68"/>
                <a:gd name="T1" fmla="*/ 0 h 67"/>
                <a:gd name="T2" fmla="*/ 0 w 68"/>
                <a:gd name="T3" fmla="*/ 56 h 67"/>
                <a:gd name="T4" fmla="*/ 57 w 68"/>
                <a:gd name="T5" fmla="*/ 67 h 67"/>
                <a:gd name="T6" fmla="*/ 68 w 68"/>
                <a:gd name="T7" fmla="*/ 11 h 67"/>
                <a:gd name="T8" fmla="*/ 65 w 68"/>
                <a:gd name="T9" fmla="*/ 11 h 67"/>
                <a:gd name="T10" fmla="*/ 57 w 68"/>
                <a:gd name="T11" fmla="*/ 64 h 67"/>
                <a:gd name="T12" fmla="*/ 3 w 68"/>
                <a:gd name="T13" fmla="*/ 56 h 67"/>
                <a:gd name="T14" fmla="*/ 12 w 68"/>
                <a:gd name="T15" fmla="*/ 3 h 67"/>
                <a:gd name="T16" fmla="*/ 65 w 68"/>
                <a:gd name="T17" fmla="*/ 11 h 67"/>
                <a:gd name="T18" fmla="*/ 12 w 68"/>
                <a:gd name="T19" fmla="*/ 5 h 67"/>
                <a:gd name="T20" fmla="*/ 6 w 68"/>
                <a:gd name="T21" fmla="*/ 56 h 67"/>
                <a:gd name="T22" fmla="*/ 56 w 68"/>
                <a:gd name="T23" fmla="*/ 62 h 67"/>
                <a:gd name="T24" fmla="*/ 63 w 68"/>
                <a:gd name="T25" fmla="*/ 12 h 67"/>
                <a:gd name="T26" fmla="*/ 61 w 68"/>
                <a:gd name="T27" fmla="*/ 12 h 67"/>
                <a:gd name="T28" fmla="*/ 35 w 68"/>
                <a:gd name="T29" fmla="*/ 33 h 67"/>
                <a:gd name="T30" fmla="*/ 56 w 68"/>
                <a:gd name="T31" fmla="*/ 7 h 67"/>
                <a:gd name="T32" fmla="*/ 12 w 68"/>
                <a:gd name="T33" fmla="*/ 7 h 67"/>
                <a:gd name="T34" fmla="*/ 33 w 68"/>
                <a:gd name="T35" fmla="*/ 33 h 67"/>
                <a:gd name="T36" fmla="*/ 8 w 68"/>
                <a:gd name="T37" fmla="*/ 12 h 67"/>
                <a:gd name="T38" fmla="*/ 8 w 68"/>
                <a:gd name="T39" fmla="*/ 56 h 67"/>
                <a:gd name="T40" fmla="*/ 33 w 68"/>
                <a:gd name="T41" fmla="*/ 35 h 67"/>
                <a:gd name="T42" fmla="*/ 12 w 68"/>
                <a:gd name="T43" fmla="*/ 60 h 67"/>
                <a:gd name="T44" fmla="*/ 56 w 68"/>
                <a:gd name="T45" fmla="*/ 60 h 67"/>
                <a:gd name="T46" fmla="*/ 35 w 68"/>
                <a:gd name="T47" fmla="*/ 35 h 67"/>
                <a:gd name="T48" fmla="*/ 61 w 68"/>
                <a:gd name="T49" fmla="*/ 56 h 67"/>
                <a:gd name="T50" fmla="*/ 12 w 68"/>
                <a:gd name="T51" fmla="*/ 20 h 67"/>
                <a:gd name="T52" fmla="*/ 19 w 68"/>
                <a:gd name="T53" fmla="*/ 19 h 67"/>
                <a:gd name="T54" fmla="*/ 20 w 68"/>
                <a:gd name="T55" fmla="*/ 12 h 67"/>
                <a:gd name="T56" fmla="*/ 21 w 68"/>
                <a:gd name="T57" fmla="*/ 19 h 67"/>
                <a:gd name="T58" fmla="*/ 29 w 68"/>
                <a:gd name="T59" fmla="*/ 20 h 67"/>
                <a:gd name="T60" fmla="*/ 21 w 68"/>
                <a:gd name="T61" fmla="*/ 21 h 67"/>
                <a:gd name="T62" fmla="*/ 20 w 68"/>
                <a:gd name="T63" fmla="*/ 28 h 67"/>
                <a:gd name="T64" fmla="*/ 19 w 68"/>
                <a:gd name="T65" fmla="*/ 21 h 67"/>
                <a:gd name="T66" fmla="*/ 12 w 68"/>
                <a:gd name="T67" fmla="*/ 20 h 67"/>
                <a:gd name="T68" fmla="*/ 26 w 68"/>
                <a:gd name="T69" fmla="*/ 53 h 67"/>
                <a:gd name="T70" fmla="*/ 25 w 68"/>
                <a:gd name="T71" fmla="*/ 53 h 67"/>
                <a:gd name="T72" fmla="*/ 16 w 68"/>
                <a:gd name="T73" fmla="*/ 53 h 67"/>
                <a:gd name="T74" fmla="*/ 15 w 68"/>
                <a:gd name="T75" fmla="*/ 53 h 67"/>
                <a:gd name="T76" fmla="*/ 19 w 68"/>
                <a:gd name="T77" fmla="*/ 47 h 67"/>
                <a:gd name="T78" fmla="*/ 15 w 68"/>
                <a:gd name="T79" fmla="*/ 42 h 67"/>
                <a:gd name="T80" fmla="*/ 20 w 68"/>
                <a:gd name="T81" fmla="*/ 46 h 67"/>
                <a:gd name="T82" fmla="*/ 26 w 68"/>
                <a:gd name="T83" fmla="*/ 42 h 67"/>
                <a:gd name="T84" fmla="*/ 22 w 68"/>
                <a:gd name="T85" fmla="*/ 47 h 67"/>
                <a:gd name="T86" fmla="*/ 40 w 68"/>
                <a:gd name="T87" fmla="*/ 19 h 67"/>
                <a:gd name="T88" fmla="*/ 56 w 68"/>
                <a:gd name="T89" fmla="*/ 18 h 67"/>
                <a:gd name="T90" fmla="*/ 56 w 68"/>
                <a:gd name="T91" fmla="*/ 20 h 67"/>
                <a:gd name="T92" fmla="*/ 40 w 68"/>
                <a:gd name="T93" fmla="*/ 19 h 67"/>
                <a:gd name="T94" fmla="*/ 55 w 68"/>
                <a:gd name="T95" fmla="*/ 45 h 67"/>
                <a:gd name="T96" fmla="*/ 40 w 68"/>
                <a:gd name="T97" fmla="*/ 44 h 67"/>
                <a:gd name="T98" fmla="*/ 55 w 68"/>
                <a:gd name="T99" fmla="*/ 43 h 67"/>
                <a:gd name="T100" fmla="*/ 56 w 68"/>
                <a:gd name="T101" fmla="*/ 50 h 67"/>
                <a:gd name="T102" fmla="*/ 41 w 68"/>
                <a:gd name="T103" fmla="*/ 51 h 67"/>
                <a:gd name="T104" fmla="*/ 41 w 68"/>
                <a:gd name="T105" fmla="*/ 49 h 67"/>
                <a:gd name="T106" fmla="*/ 56 w 68"/>
                <a:gd name="T10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57" y="0"/>
                  </a:moveTo>
                  <a:cubicBezTo>
                    <a:pt x="12" y="0"/>
                    <a:pt x="12" y="0"/>
                    <a:pt x="12" y="0"/>
                  </a:cubicBezTo>
                  <a:cubicBezTo>
                    <a:pt x="5" y="0"/>
                    <a:pt x="0" y="5"/>
                    <a:pt x="0" y="11"/>
                  </a:cubicBezTo>
                  <a:cubicBezTo>
                    <a:pt x="0" y="56"/>
                    <a:pt x="0" y="56"/>
                    <a:pt x="0" y="56"/>
                  </a:cubicBezTo>
                  <a:cubicBezTo>
                    <a:pt x="0" y="62"/>
                    <a:pt x="5" y="67"/>
                    <a:pt x="12" y="67"/>
                  </a:cubicBezTo>
                  <a:cubicBezTo>
                    <a:pt x="57" y="67"/>
                    <a:pt x="57" y="67"/>
                    <a:pt x="57" y="67"/>
                  </a:cubicBezTo>
                  <a:cubicBezTo>
                    <a:pt x="63" y="67"/>
                    <a:pt x="68" y="62"/>
                    <a:pt x="68" y="56"/>
                  </a:cubicBezTo>
                  <a:cubicBezTo>
                    <a:pt x="68" y="11"/>
                    <a:pt x="68" y="11"/>
                    <a:pt x="68" y="11"/>
                  </a:cubicBezTo>
                  <a:cubicBezTo>
                    <a:pt x="68" y="5"/>
                    <a:pt x="63" y="0"/>
                    <a:pt x="57" y="0"/>
                  </a:cubicBezTo>
                  <a:close/>
                  <a:moveTo>
                    <a:pt x="65" y="11"/>
                  </a:moveTo>
                  <a:cubicBezTo>
                    <a:pt x="65" y="56"/>
                    <a:pt x="65" y="56"/>
                    <a:pt x="65" y="56"/>
                  </a:cubicBezTo>
                  <a:cubicBezTo>
                    <a:pt x="65" y="61"/>
                    <a:pt x="61" y="64"/>
                    <a:pt x="57" y="64"/>
                  </a:cubicBezTo>
                  <a:cubicBezTo>
                    <a:pt x="12" y="64"/>
                    <a:pt x="12" y="64"/>
                    <a:pt x="12" y="64"/>
                  </a:cubicBezTo>
                  <a:cubicBezTo>
                    <a:pt x="7" y="64"/>
                    <a:pt x="3" y="61"/>
                    <a:pt x="3" y="56"/>
                  </a:cubicBezTo>
                  <a:cubicBezTo>
                    <a:pt x="3" y="11"/>
                    <a:pt x="3" y="11"/>
                    <a:pt x="3" y="11"/>
                  </a:cubicBezTo>
                  <a:cubicBezTo>
                    <a:pt x="3" y="7"/>
                    <a:pt x="7" y="3"/>
                    <a:pt x="12" y="3"/>
                  </a:cubicBezTo>
                  <a:cubicBezTo>
                    <a:pt x="57" y="3"/>
                    <a:pt x="57" y="3"/>
                    <a:pt x="57" y="3"/>
                  </a:cubicBezTo>
                  <a:cubicBezTo>
                    <a:pt x="61" y="3"/>
                    <a:pt x="65" y="7"/>
                    <a:pt x="65" y="11"/>
                  </a:cubicBezTo>
                  <a:close/>
                  <a:moveTo>
                    <a:pt x="56" y="5"/>
                  </a:moveTo>
                  <a:cubicBezTo>
                    <a:pt x="12" y="5"/>
                    <a:pt x="12" y="5"/>
                    <a:pt x="12" y="5"/>
                  </a:cubicBezTo>
                  <a:cubicBezTo>
                    <a:pt x="9" y="5"/>
                    <a:pt x="6" y="8"/>
                    <a:pt x="6" y="12"/>
                  </a:cubicBezTo>
                  <a:cubicBezTo>
                    <a:pt x="6" y="56"/>
                    <a:pt x="6" y="56"/>
                    <a:pt x="6" y="56"/>
                  </a:cubicBezTo>
                  <a:cubicBezTo>
                    <a:pt x="6" y="59"/>
                    <a:pt x="9" y="62"/>
                    <a:pt x="12" y="62"/>
                  </a:cubicBezTo>
                  <a:cubicBezTo>
                    <a:pt x="56" y="62"/>
                    <a:pt x="56" y="62"/>
                    <a:pt x="56" y="62"/>
                  </a:cubicBezTo>
                  <a:cubicBezTo>
                    <a:pt x="60" y="62"/>
                    <a:pt x="63" y="59"/>
                    <a:pt x="63" y="56"/>
                  </a:cubicBezTo>
                  <a:cubicBezTo>
                    <a:pt x="63" y="12"/>
                    <a:pt x="63" y="12"/>
                    <a:pt x="63" y="12"/>
                  </a:cubicBezTo>
                  <a:cubicBezTo>
                    <a:pt x="63" y="8"/>
                    <a:pt x="60" y="5"/>
                    <a:pt x="56" y="5"/>
                  </a:cubicBezTo>
                  <a:close/>
                  <a:moveTo>
                    <a:pt x="61" y="12"/>
                  </a:moveTo>
                  <a:cubicBezTo>
                    <a:pt x="61" y="33"/>
                    <a:pt x="61" y="33"/>
                    <a:pt x="61" y="33"/>
                  </a:cubicBezTo>
                  <a:cubicBezTo>
                    <a:pt x="35" y="33"/>
                    <a:pt x="35" y="33"/>
                    <a:pt x="35" y="33"/>
                  </a:cubicBezTo>
                  <a:cubicBezTo>
                    <a:pt x="35" y="7"/>
                    <a:pt x="35" y="7"/>
                    <a:pt x="35" y="7"/>
                  </a:cubicBezTo>
                  <a:cubicBezTo>
                    <a:pt x="56" y="7"/>
                    <a:pt x="56" y="7"/>
                    <a:pt x="56" y="7"/>
                  </a:cubicBezTo>
                  <a:cubicBezTo>
                    <a:pt x="59" y="7"/>
                    <a:pt x="61" y="9"/>
                    <a:pt x="61" y="12"/>
                  </a:cubicBezTo>
                  <a:close/>
                  <a:moveTo>
                    <a:pt x="12" y="7"/>
                  </a:moveTo>
                  <a:cubicBezTo>
                    <a:pt x="33" y="7"/>
                    <a:pt x="33" y="7"/>
                    <a:pt x="33" y="7"/>
                  </a:cubicBezTo>
                  <a:cubicBezTo>
                    <a:pt x="33" y="33"/>
                    <a:pt x="33" y="33"/>
                    <a:pt x="33" y="33"/>
                  </a:cubicBezTo>
                  <a:cubicBezTo>
                    <a:pt x="8" y="33"/>
                    <a:pt x="8" y="33"/>
                    <a:pt x="8" y="33"/>
                  </a:cubicBezTo>
                  <a:cubicBezTo>
                    <a:pt x="8" y="12"/>
                    <a:pt x="8" y="12"/>
                    <a:pt x="8" y="12"/>
                  </a:cubicBezTo>
                  <a:cubicBezTo>
                    <a:pt x="8" y="9"/>
                    <a:pt x="10" y="7"/>
                    <a:pt x="12" y="7"/>
                  </a:cubicBezTo>
                  <a:close/>
                  <a:moveTo>
                    <a:pt x="8" y="56"/>
                  </a:moveTo>
                  <a:cubicBezTo>
                    <a:pt x="8" y="35"/>
                    <a:pt x="8" y="35"/>
                    <a:pt x="8" y="35"/>
                  </a:cubicBezTo>
                  <a:cubicBezTo>
                    <a:pt x="33" y="35"/>
                    <a:pt x="33" y="35"/>
                    <a:pt x="33" y="35"/>
                  </a:cubicBezTo>
                  <a:cubicBezTo>
                    <a:pt x="33" y="60"/>
                    <a:pt x="33" y="60"/>
                    <a:pt x="33" y="60"/>
                  </a:cubicBezTo>
                  <a:cubicBezTo>
                    <a:pt x="12" y="60"/>
                    <a:pt x="12" y="60"/>
                    <a:pt x="12" y="60"/>
                  </a:cubicBezTo>
                  <a:cubicBezTo>
                    <a:pt x="10" y="60"/>
                    <a:pt x="8" y="58"/>
                    <a:pt x="8" y="56"/>
                  </a:cubicBezTo>
                  <a:close/>
                  <a:moveTo>
                    <a:pt x="56" y="60"/>
                  </a:moveTo>
                  <a:cubicBezTo>
                    <a:pt x="35" y="60"/>
                    <a:pt x="35" y="60"/>
                    <a:pt x="35" y="60"/>
                  </a:cubicBezTo>
                  <a:cubicBezTo>
                    <a:pt x="35" y="35"/>
                    <a:pt x="35" y="35"/>
                    <a:pt x="35" y="35"/>
                  </a:cubicBezTo>
                  <a:cubicBezTo>
                    <a:pt x="61" y="35"/>
                    <a:pt x="61" y="35"/>
                    <a:pt x="61" y="35"/>
                  </a:cubicBezTo>
                  <a:cubicBezTo>
                    <a:pt x="61" y="56"/>
                    <a:pt x="61" y="56"/>
                    <a:pt x="61" y="56"/>
                  </a:cubicBezTo>
                  <a:cubicBezTo>
                    <a:pt x="61" y="58"/>
                    <a:pt x="59" y="60"/>
                    <a:pt x="56" y="60"/>
                  </a:cubicBezTo>
                  <a:close/>
                  <a:moveTo>
                    <a:pt x="12" y="20"/>
                  </a:moveTo>
                  <a:cubicBezTo>
                    <a:pt x="12" y="19"/>
                    <a:pt x="13" y="19"/>
                    <a:pt x="13" y="19"/>
                  </a:cubicBezTo>
                  <a:cubicBezTo>
                    <a:pt x="19" y="19"/>
                    <a:pt x="19" y="19"/>
                    <a:pt x="19" y="19"/>
                  </a:cubicBezTo>
                  <a:cubicBezTo>
                    <a:pt x="19" y="13"/>
                    <a:pt x="19" y="13"/>
                    <a:pt x="19" y="13"/>
                  </a:cubicBezTo>
                  <a:cubicBezTo>
                    <a:pt x="19" y="12"/>
                    <a:pt x="20" y="12"/>
                    <a:pt x="20" y="12"/>
                  </a:cubicBezTo>
                  <a:cubicBezTo>
                    <a:pt x="21" y="12"/>
                    <a:pt x="21" y="12"/>
                    <a:pt x="21" y="13"/>
                  </a:cubicBezTo>
                  <a:cubicBezTo>
                    <a:pt x="21" y="19"/>
                    <a:pt x="21" y="19"/>
                    <a:pt x="21" y="19"/>
                  </a:cubicBezTo>
                  <a:cubicBezTo>
                    <a:pt x="28" y="19"/>
                    <a:pt x="28" y="19"/>
                    <a:pt x="28" y="19"/>
                  </a:cubicBezTo>
                  <a:cubicBezTo>
                    <a:pt x="28" y="19"/>
                    <a:pt x="29" y="19"/>
                    <a:pt x="29" y="20"/>
                  </a:cubicBezTo>
                  <a:cubicBezTo>
                    <a:pt x="29" y="20"/>
                    <a:pt x="28" y="21"/>
                    <a:pt x="28" y="21"/>
                  </a:cubicBezTo>
                  <a:cubicBezTo>
                    <a:pt x="21" y="21"/>
                    <a:pt x="21" y="21"/>
                    <a:pt x="21" y="21"/>
                  </a:cubicBezTo>
                  <a:cubicBezTo>
                    <a:pt x="21" y="27"/>
                    <a:pt x="21" y="27"/>
                    <a:pt x="21" y="27"/>
                  </a:cubicBezTo>
                  <a:cubicBezTo>
                    <a:pt x="21" y="27"/>
                    <a:pt x="21" y="28"/>
                    <a:pt x="20" y="28"/>
                  </a:cubicBezTo>
                  <a:cubicBezTo>
                    <a:pt x="20" y="28"/>
                    <a:pt x="19" y="27"/>
                    <a:pt x="19" y="27"/>
                  </a:cubicBezTo>
                  <a:cubicBezTo>
                    <a:pt x="19" y="21"/>
                    <a:pt x="19" y="21"/>
                    <a:pt x="19" y="21"/>
                  </a:cubicBezTo>
                  <a:cubicBezTo>
                    <a:pt x="13" y="21"/>
                    <a:pt x="13" y="21"/>
                    <a:pt x="13" y="21"/>
                  </a:cubicBezTo>
                  <a:cubicBezTo>
                    <a:pt x="13" y="21"/>
                    <a:pt x="12" y="20"/>
                    <a:pt x="12" y="20"/>
                  </a:cubicBezTo>
                  <a:close/>
                  <a:moveTo>
                    <a:pt x="26" y="52"/>
                  </a:moveTo>
                  <a:cubicBezTo>
                    <a:pt x="27" y="52"/>
                    <a:pt x="27" y="53"/>
                    <a:pt x="26" y="53"/>
                  </a:cubicBezTo>
                  <a:cubicBezTo>
                    <a:pt x="26" y="53"/>
                    <a:pt x="26" y="53"/>
                    <a:pt x="25" y="53"/>
                  </a:cubicBezTo>
                  <a:cubicBezTo>
                    <a:pt x="25" y="53"/>
                    <a:pt x="25" y="53"/>
                    <a:pt x="25" y="53"/>
                  </a:cubicBezTo>
                  <a:cubicBezTo>
                    <a:pt x="20" y="49"/>
                    <a:pt x="20" y="49"/>
                    <a:pt x="20" y="49"/>
                  </a:cubicBezTo>
                  <a:cubicBezTo>
                    <a:pt x="16" y="53"/>
                    <a:pt x="16" y="53"/>
                    <a:pt x="16" y="53"/>
                  </a:cubicBezTo>
                  <a:cubicBezTo>
                    <a:pt x="16" y="53"/>
                    <a:pt x="16" y="53"/>
                    <a:pt x="15" y="53"/>
                  </a:cubicBezTo>
                  <a:cubicBezTo>
                    <a:pt x="15" y="53"/>
                    <a:pt x="15" y="53"/>
                    <a:pt x="15" y="53"/>
                  </a:cubicBezTo>
                  <a:cubicBezTo>
                    <a:pt x="14" y="53"/>
                    <a:pt x="14" y="52"/>
                    <a:pt x="15" y="52"/>
                  </a:cubicBezTo>
                  <a:cubicBezTo>
                    <a:pt x="19" y="47"/>
                    <a:pt x="19" y="47"/>
                    <a:pt x="19" y="47"/>
                  </a:cubicBezTo>
                  <a:cubicBezTo>
                    <a:pt x="15" y="43"/>
                    <a:pt x="15" y="43"/>
                    <a:pt x="15" y="43"/>
                  </a:cubicBezTo>
                  <a:cubicBezTo>
                    <a:pt x="14" y="43"/>
                    <a:pt x="14" y="42"/>
                    <a:pt x="15" y="42"/>
                  </a:cubicBezTo>
                  <a:cubicBezTo>
                    <a:pt x="15" y="41"/>
                    <a:pt x="16" y="41"/>
                    <a:pt x="16" y="42"/>
                  </a:cubicBezTo>
                  <a:cubicBezTo>
                    <a:pt x="20" y="46"/>
                    <a:pt x="20" y="46"/>
                    <a:pt x="20" y="46"/>
                  </a:cubicBezTo>
                  <a:cubicBezTo>
                    <a:pt x="25" y="42"/>
                    <a:pt x="25" y="42"/>
                    <a:pt x="25" y="42"/>
                  </a:cubicBezTo>
                  <a:cubicBezTo>
                    <a:pt x="25" y="41"/>
                    <a:pt x="26" y="41"/>
                    <a:pt x="26" y="42"/>
                  </a:cubicBezTo>
                  <a:cubicBezTo>
                    <a:pt x="27" y="42"/>
                    <a:pt x="27" y="43"/>
                    <a:pt x="26" y="43"/>
                  </a:cubicBezTo>
                  <a:cubicBezTo>
                    <a:pt x="22" y="47"/>
                    <a:pt x="22" y="47"/>
                    <a:pt x="22" y="47"/>
                  </a:cubicBezTo>
                  <a:lnTo>
                    <a:pt x="26" y="52"/>
                  </a:lnTo>
                  <a:close/>
                  <a:moveTo>
                    <a:pt x="40" y="19"/>
                  </a:moveTo>
                  <a:cubicBezTo>
                    <a:pt x="40" y="19"/>
                    <a:pt x="41" y="18"/>
                    <a:pt x="41" y="18"/>
                  </a:cubicBezTo>
                  <a:cubicBezTo>
                    <a:pt x="56" y="18"/>
                    <a:pt x="56" y="18"/>
                    <a:pt x="56" y="18"/>
                  </a:cubicBezTo>
                  <a:cubicBezTo>
                    <a:pt x="56" y="18"/>
                    <a:pt x="57" y="19"/>
                    <a:pt x="57" y="19"/>
                  </a:cubicBezTo>
                  <a:cubicBezTo>
                    <a:pt x="57" y="20"/>
                    <a:pt x="56" y="20"/>
                    <a:pt x="56" y="20"/>
                  </a:cubicBezTo>
                  <a:cubicBezTo>
                    <a:pt x="41" y="20"/>
                    <a:pt x="41" y="20"/>
                    <a:pt x="41" y="20"/>
                  </a:cubicBezTo>
                  <a:cubicBezTo>
                    <a:pt x="41" y="20"/>
                    <a:pt x="40" y="20"/>
                    <a:pt x="40" y="19"/>
                  </a:cubicBezTo>
                  <a:close/>
                  <a:moveTo>
                    <a:pt x="56" y="44"/>
                  </a:moveTo>
                  <a:cubicBezTo>
                    <a:pt x="56" y="45"/>
                    <a:pt x="56" y="45"/>
                    <a:pt x="55" y="45"/>
                  </a:cubicBezTo>
                  <a:cubicBezTo>
                    <a:pt x="41" y="45"/>
                    <a:pt x="41" y="45"/>
                    <a:pt x="41" y="45"/>
                  </a:cubicBezTo>
                  <a:cubicBezTo>
                    <a:pt x="41" y="45"/>
                    <a:pt x="40" y="45"/>
                    <a:pt x="40" y="44"/>
                  </a:cubicBezTo>
                  <a:cubicBezTo>
                    <a:pt x="40" y="44"/>
                    <a:pt x="41" y="43"/>
                    <a:pt x="41" y="43"/>
                  </a:cubicBezTo>
                  <a:cubicBezTo>
                    <a:pt x="55" y="43"/>
                    <a:pt x="55" y="43"/>
                    <a:pt x="55" y="43"/>
                  </a:cubicBezTo>
                  <a:cubicBezTo>
                    <a:pt x="56" y="43"/>
                    <a:pt x="56" y="44"/>
                    <a:pt x="56" y="44"/>
                  </a:cubicBezTo>
                  <a:close/>
                  <a:moveTo>
                    <a:pt x="56" y="50"/>
                  </a:moveTo>
                  <a:cubicBezTo>
                    <a:pt x="56" y="51"/>
                    <a:pt x="56" y="51"/>
                    <a:pt x="55" y="51"/>
                  </a:cubicBezTo>
                  <a:cubicBezTo>
                    <a:pt x="41" y="51"/>
                    <a:pt x="41" y="51"/>
                    <a:pt x="41" y="51"/>
                  </a:cubicBezTo>
                  <a:cubicBezTo>
                    <a:pt x="41" y="51"/>
                    <a:pt x="40" y="51"/>
                    <a:pt x="40" y="50"/>
                  </a:cubicBezTo>
                  <a:cubicBezTo>
                    <a:pt x="40" y="50"/>
                    <a:pt x="41" y="49"/>
                    <a:pt x="41" y="49"/>
                  </a:cubicBezTo>
                  <a:cubicBezTo>
                    <a:pt x="55" y="49"/>
                    <a:pt x="55" y="49"/>
                    <a:pt x="55" y="49"/>
                  </a:cubicBezTo>
                  <a:cubicBezTo>
                    <a:pt x="56" y="49"/>
                    <a:pt x="56" y="50"/>
                    <a:pt x="56" y="50"/>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1" name="Freeform 50"/>
            <p:cNvSpPr>
              <a:spLocks noEditPoints="1"/>
            </p:cNvSpPr>
            <p:nvPr/>
          </p:nvSpPr>
          <p:spPr bwMode="auto">
            <a:xfrm>
              <a:off x="8173878" y="1667655"/>
              <a:ext cx="301451" cy="291404"/>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2" name="Freeform 36"/>
            <p:cNvSpPr>
              <a:spLocks noEditPoints="1"/>
            </p:cNvSpPr>
            <p:nvPr/>
          </p:nvSpPr>
          <p:spPr bwMode="auto">
            <a:xfrm>
              <a:off x="4420392" y="3824677"/>
              <a:ext cx="329120" cy="329123"/>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3" name="Freeform 36"/>
            <p:cNvSpPr>
              <a:spLocks noEditPoints="1"/>
            </p:cNvSpPr>
            <p:nvPr/>
          </p:nvSpPr>
          <p:spPr bwMode="auto">
            <a:xfrm>
              <a:off x="6730273" y="2777288"/>
              <a:ext cx="265777" cy="265779"/>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4" name="Freeform 31"/>
            <p:cNvSpPr>
              <a:spLocks noEditPoints="1"/>
            </p:cNvSpPr>
            <p:nvPr/>
          </p:nvSpPr>
          <p:spPr bwMode="auto">
            <a:xfrm>
              <a:off x="5418709" y="4208219"/>
              <a:ext cx="424442" cy="461620"/>
            </a:xfrm>
            <a:custGeom>
              <a:avLst/>
              <a:gdLst>
                <a:gd name="T0" fmla="*/ 42 w 58"/>
                <a:gd name="T1" fmla="*/ 4 h 63"/>
                <a:gd name="T2" fmla="*/ 41 w 58"/>
                <a:gd name="T3" fmla="*/ 10 h 63"/>
                <a:gd name="T4" fmla="*/ 17 w 58"/>
                <a:gd name="T5" fmla="*/ 47 h 63"/>
                <a:gd name="T6" fmla="*/ 15 w 58"/>
                <a:gd name="T7" fmla="*/ 54 h 63"/>
                <a:gd name="T8" fmla="*/ 19 w 58"/>
                <a:gd name="T9" fmla="*/ 47 h 63"/>
                <a:gd name="T10" fmla="*/ 49 w 58"/>
                <a:gd name="T11" fmla="*/ 19 h 63"/>
                <a:gd name="T12" fmla="*/ 53 w 58"/>
                <a:gd name="T13" fmla="*/ 14 h 63"/>
                <a:gd name="T14" fmla="*/ 48 w 58"/>
                <a:gd name="T15" fmla="*/ 19 h 63"/>
                <a:gd name="T16" fmla="*/ 4 w 58"/>
                <a:gd name="T17" fmla="*/ 43 h 63"/>
                <a:gd name="T18" fmla="*/ 11 w 58"/>
                <a:gd name="T19" fmla="*/ 41 h 63"/>
                <a:gd name="T20" fmla="*/ 57 w 58"/>
                <a:gd name="T21" fmla="*/ 28 h 63"/>
                <a:gd name="T22" fmla="*/ 51 w 58"/>
                <a:gd name="T23" fmla="*/ 30 h 63"/>
                <a:gd name="T24" fmla="*/ 57 w 58"/>
                <a:gd name="T25" fmla="*/ 28 h 63"/>
                <a:gd name="T26" fmla="*/ 1 w 58"/>
                <a:gd name="T27" fmla="*/ 28 h 63"/>
                <a:gd name="T28" fmla="*/ 7 w 58"/>
                <a:gd name="T29" fmla="*/ 30 h 63"/>
                <a:gd name="T30" fmla="*/ 48 w 58"/>
                <a:gd name="T31" fmla="*/ 39 h 63"/>
                <a:gd name="T32" fmla="*/ 54 w 58"/>
                <a:gd name="T33" fmla="*/ 44 h 63"/>
                <a:gd name="T34" fmla="*/ 49 w 58"/>
                <a:gd name="T35" fmla="*/ 39 h 63"/>
                <a:gd name="T36" fmla="*/ 5 w 58"/>
                <a:gd name="T37" fmla="*/ 16 h 63"/>
                <a:gd name="T38" fmla="*/ 11 w 58"/>
                <a:gd name="T39" fmla="*/ 18 h 63"/>
                <a:gd name="T40" fmla="*/ 41 w 58"/>
                <a:gd name="T41" fmla="*/ 47 h 63"/>
                <a:gd name="T42" fmla="*/ 42 w 58"/>
                <a:gd name="T43" fmla="*/ 54 h 63"/>
                <a:gd name="T44" fmla="*/ 44 w 58"/>
                <a:gd name="T45" fmla="*/ 53 h 63"/>
                <a:gd name="T46" fmla="*/ 18 w 58"/>
                <a:gd name="T47" fmla="*/ 11 h 63"/>
                <a:gd name="T48" fmla="*/ 16 w 58"/>
                <a:gd name="T49" fmla="*/ 4 h 63"/>
                <a:gd name="T50" fmla="*/ 17 w 58"/>
                <a:gd name="T51" fmla="*/ 10 h 63"/>
                <a:gd name="T52" fmla="*/ 30 w 58"/>
                <a:gd name="T53" fmla="*/ 1 h 63"/>
                <a:gd name="T54" fmla="*/ 28 w 58"/>
                <a:gd name="T55" fmla="*/ 7 h 63"/>
                <a:gd name="T56" fmla="*/ 40 w 58"/>
                <a:gd name="T57" fmla="*/ 41 h 63"/>
                <a:gd name="T58" fmla="*/ 37 w 58"/>
                <a:gd name="T59" fmla="*/ 51 h 63"/>
                <a:gd name="T60" fmla="*/ 38 w 58"/>
                <a:gd name="T61" fmla="*/ 55 h 63"/>
                <a:gd name="T62" fmla="*/ 35 w 58"/>
                <a:gd name="T63" fmla="*/ 60 h 63"/>
                <a:gd name="T64" fmla="*/ 28 w 58"/>
                <a:gd name="T65" fmla="*/ 63 h 63"/>
                <a:gd name="T66" fmla="*/ 21 w 58"/>
                <a:gd name="T67" fmla="*/ 58 h 63"/>
                <a:gd name="T68" fmla="*/ 22 w 58"/>
                <a:gd name="T69" fmla="*/ 53 h 63"/>
                <a:gd name="T70" fmla="*/ 21 w 58"/>
                <a:gd name="T71" fmla="*/ 49 h 63"/>
                <a:gd name="T72" fmla="*/ 13 w 58"/>
                <a:gd name="T73" fmla="*/ 29 h 63"/>
                <a:gd name="T74" fmla="*/ 33 w 58"/>
                <a:gd name="T75" fmla="*/ 61 h 63"/>
                <a:gd name="T76" fmla="*/ 25 w 58"/>
                <a:gd name="T77" fmla="*/ 61 h 63"/>
                <a:gd name="T78" fmla="*/ 33 w 58"/>
                <a:gd name="T79" fmla="*/ 61 h 63"/>
                <a:gd name="T80" fmla="*/ 23 w 58"/>
                <a:gd name="T81" fmla="*/ 58 h 63"/>
                <a:gd name="T82" fmla="*/ 31 w 58"/>
                <a:gd name="T83" fmla="*/ 58 h 63"/>
                <a:gd name="T84" fmla="*/ 34 w 58"/>
                <a:gd name="T85" fmla="*/ 57 h 63"/>
                <a:gd name="T86" fmla="*/ 23 w 58"/>
                <a:gd name="T87" fmla="*/ 55 h 63"/>
                <a:gd name="T88" fmla="*/ 36 w 58"/>
                <a:gd name="T89" fmla="*/ 55 h 63"/>
                <a:gd name="T90" fmla="*/ 25 w 58"/>
                <a:gd name="T91" fmla="*/ 52 h 63"/>
                <a:gd name="T92" fmla="*/ 34 w 58"/>
                <a:gd name="T93" fmla="*/ 52 h 63"/>
                <a:gd name="T94" fmla="*/ 34 w 58"/>
                <a:gd name="T95" fmla="*/ 50 h 63"/>
                <a:gd name="T96" fmla="*/ 25 w 58"/>
                <a:gd name="T97" fmla="*/ 49 h 63"/>
                <a:gd name="T98" fmla="*/ 34 w 58"/>
                <a:gd name="T99" fmla="*/ 50 h 63"/>
                <a:gd name="T100" fmla="*/ 15 w 58"/>
                <a:gd name="T101" fmla="*/ 29 h 63"/>
                <a:gd name="T102" fmla="*/ 25 w 58"/>
                <a:gd name="T103" fmla="*/ 47 h 63"/>
                <a:gd name="T104" fmla="*/ 24 w 58"/>
                <a:gd name="T105" fmla="*/ 31 h 63"/>
                <a:gd name="T106" fmla="*/ 31 w 58"/>
                <a:gd name="T107" fmla="*/ 47 h 63"/>
                <a:gd name="T108" fmla="*/ 35 w 58"/>
                <a:gd name="T109" fmla="*/ 32 h 63"/>
                <a:gd name="T110" fmla="*/ 35 w 58"/>
                <a:gd name="T11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63">
                  <a:moveTo>
                    <a:pt x="40" y="11"/>
                  </a:moveTo>
                  <a:cubicBezTo>
                    <a:pt x="39" y="10"/>
                    <a:pt x="39" y="10"/>
                    <a:pt x="39" y="9"/>
                  </a:cubicBezTo>
                  <a:cubicBezTo>
                    <a:pt x="42" y="4"/>
                    <a:pt x="42" y="4"/>
                    <a:pt x="42" y="4"/>
                  </a:cubicBezTo>
                  <a:cubicBezTo>
                    <a:pt x="43" y="4"/>
                    <a:pt x="43" y="3"/>
                    <a:pt x="44" y="4"/>
                  </a:cubicBezTo>
                  <a:cubicBezTo>
                    <a:pt x="44" y="4"/>
                    <a:pt x="44" y="5"/>
                    <a:pt x="44" y="5"/>
                  </a:cubicBezTo>
                  <a:cubicBezTo>
                    <a:pt x="41" y="10"/>
                    <a:pt x="41" y="10"/>
                    <a:pt x="41" y="10"/>
                  </a:cubicBezTo>
                  <a:cubicBezTo>
                    <a:pt x="41" y="10"/>
                    <a:pt x="41" y="11"/>
                    <a:pt x="40" y="11"/>
                  </a:cubicBezTo>
                  <a:cubicBezTo>
                    <a:pt x="40" y="11"/>
                    <a:pt x="40" y="11"/>
                    <a:pt x="40" y="11"/>
                  </a:cubicBezTo>
                  <a:close/>
                  <a:moveTo>
                    <a:pt x="17" y="47"/>
                  </a:moveTo>
                  <a:cubicBezTo>
                    <a:pt x="14" y="53"/>
                    <a:pt x="14" y="53"/>
                    <a:pt x="14" y="53"/>
                  </a:cubicBezTo>
                  <a:cubicBezTo>
                    <a:pt x="14" y="53"/>
                    <a:pt x="14" y="54"/>
                    <a:pt x="15" y="54"/>
                  </a:cubicBezTo>
                  <a:cubicBezTo>
                    <a:pt x="15" y="54"/>
                    <a:pt x="15" y="54"/>
                    <a:pt x="15" y="54"/>
                  </a:cubicBezTo>
                  <a:cubicBezTo>
                    <a:pt x="16" y="54"/>
                    <a:pt x="16" y="54"/>
                    <a:pt x="16" y="54"/>
                  </a:cubicBezTo>
                  <a:cubicBezTo>
                    <a:pt x="19" y="48"/>
                    <a:pt x="19" y="48"/>
                    <a:pt x="19" y="48"/>
                  </a:cubicBezTo>
                  <a:cubicBezTo>
                    <a:pt x="19" y="48"/>
                    <a:pt x="19" y="47"/>
                    <a:pt x="19" y="47"/>
                  </a:cubicBezTo>
                  <a:cubicBezTo>
                    <a:pt x="18" y="47"/>
                    <a:pt x="18" y="47"/>
                    <a:pt x="17" y="47"/>
                  </a:cubicBezTo>
                  <a:close/>
                  <a:moveTo>
                    <a:pt x="48" y="19"/>
                  </a:moveTo>
                  <a:cubicBezTo>
                    <a:pt x="49" y="19"/>
                    <a:pt x="49" y="19"/>
                    <a:pt x="49" y="19"/>
                  </a:cubicBezTo>
                  <a:cubicBezTo>
                    <a:pt x="54" y="16"/>
                    <a:pt x="54" y="16"/>
                    <a:pt x="54" y="16"/>
                  </a:cubicBezTo>
                  <a:cubicBezTo>
                    <a:pt x="55" y="15"/>
                    <a:pt x="55" y="15"/>
                    <a:pt x="54" y="14"/>
                  </a:cubicBezTo>
                  <a:cubicBezTo>
                    <a:pt x="54" y="14"/>
                    <a:pt x="54" y="14"/>
                    <a:pt x="53" y="14"/>
                  </a:cubicBezTo>
                  <a:cubicBezTo>
                    <a:pt x="48" y="17"/>
                    <a:pt x="48" y="17"/>
                    <a:pt x="48" y="17"/>
                  </a:cubicBezTo>
                  <a:cubicBezTo>
                    <a:pt x="47" y="17"/>
                    <a:pt x="47" y="18"/>
                    <a:pt x="48" y="18"/>
                  </a:cubicBezTo>
                  <a:cubicBezTo>
                    <a:pt x="48" y="19"/>
                    <a:pt x="48" y="19"/>
                    <a:pt x="48" y="19"/>
                  </a:cubicBezTo>
                  <a:close/>
                  <a:moveTo>
                    <a:pt x="10" y="39"/>
                  </a:moveTo>
                  <a:cubicBezTo>
                    <a:pt x="5" y="42"/>
                    <a:pt x="5" y="42"/>
                    <a:pt x="5" y="42"/>
                  </a:cubicBezTo>
                  <a:cubicBezTo>
                    <a:pt x="4" y="42"/>
                    <a:pt x="4" y="43"/>
                    <a:pt x="4" y="43"/>
                  </a:cubicBezTo>
                  <a:cubicBezTo>
                    <a:pt x="4" y="44"/>
                    <a:pt x="5" y="44"/>
                    <a:pt x="5" y="44"/>
                  </a:cubicBezTo>
                  <a:cubicBezTo>
                    <a:pt x="5" y="44"/>
                    <a:pt x="5" y="44"/>
                    <a:pt x="6" y="44"/>
                  </a:cubicBezTo>
                  <a:cubicBezTo>
                    <a:pt x="11" y="41"/>
                    <a:pt x="11" y="41"/>
                    <a:pt x="11" y="41"/>
                  </a:cubicBezTo>
                  <a:cubicBezTo>
                    <a:pt x="11" y="40"/>
                    <a:pt x="11" y="40"/>
                    <a:pt x="11" y="39"/>
                  </a:cubicBezTo>
                  <a:cubicBezTo>
                    <a:pt x="11" y="39"/>
                    <a:pt x="10" y="39"/>
                    <a:pt x="10" y="39"/>
                  </a:cubicBezTo>
                  <a:close/>
                  <a:moveTo>
                    <a:pt x="57" y="28"/>
                  </a:moveTo>
                  <a:cubicBezTo>
                    <a:pt x="51" y="28"/>
                    <a:pt x="51" y="28"/>
                    <a:pt x="51" y="28"/>
                  </a:cubicBezTo>
                  <a:cubicBezTo>
                    <a:pt x="51" y="28"/>
                    <a:pt x="50" y="28"/>
                    <a:pt x="50" y="29"/>
                  </a:cubicBezTo>
                  <a:cubicBezTo>
                    <a:pt x="50" y="29"/>
                    <a:pt x="51" y="30"/>
                    <a:pt x="51" y="30"/>
                  </a:cubicBezTo>
                  <a:cubicBezTo>
                    <a:pt x="57" y="30"/>
                    <a:pt x="57" y="30"/>
                    <a:pt x="57" y="30"/>
                  </a:cubicBezTo>
                  <a:cubicBezTo>
                    <a:pt x="58" y="30"/>
                    <a:pt x="58" y="29"/>
                    <a:pt x="58" y="29"/>
                  </a:cubicBezTo>
                  <a:cubicBezTo>
                    <a:pt x="58" y="28"/>
                    <a:pt x="58" y="28"/>
                    <a:pt x="57" y="28"/>
                  </a:cubicBezTo>
                  <a:close/>
                  <a:moveTo>
                    <a:pt x="8" y="29"/>
                  </a:moveTo>
                  <a:cubicBezTo>
                    <a:pt x="8" y="28"/>
                    <a:pt x="8" y="28"/>
                    <a:pt x="7" y="28"/>
                  </a:cubicBezTo>
                  <a:cubicBezTo>
                    <a:pt x="1" y="28"/>
                    <a:pt x="1" y="28"/>
                    <a:pt x="1" y="28"/>
                  </a:cubicBezTo>
                  <a:cubicBezTo>
                    <a:pt x="1" y="28"/>
                    <a:pt x="0" y="28"/>
                    <a:pt x="0" y="29"/>
                  </a:cubicBezTo>
                  <a:cubicBezTo>
                    <a:pt x="0" y="29"/>
                    <a:pt x="1" y="30"/>
                    <a:pt x="1" y="30"/>
                  </a:cubicBezTo>
                  <a:cubicBezTo>
                    <a:pt x="7" y="30"/>
                    <a:pt x="7" y="30"/>
                    <a:pt x="7" y="30"/>
                  </a:cubicBezTo>
                  <a:cubicBezTo>
                    <a:pt x="8" y="30"/>
                    <a:pt x="8" y="29"/>
                    <a:pt x="8" y="29"/>
                  </a:cubicBezTo>
                  <a:close/>
                  <a:moveTo>
                    <a:pt x="49" y="39"/>
                  </a:moveTo>
                  <a:cubicBezTo>
                    <a:pt x="48" y="39"/>
                    <a:pt x="48" y="39"/>
                    <a:pt x="48" y="39"/>
                  </a:cubicBezTo>
                  <a:cubicBezTo>
                    <a:pt x="47" y="40"/>
                    <a:pt x="47" y="40"/>
                    <a:pt x="48" y="41"/>
                  </a:cubicBezTo>
                  <a:cubicBezTo>
                    <a:pt x="53" y="44"/>
                    <a:pt x="53" y="44"/>
                    <a:pt x="53" y="44"/>
                  </a:cubicBezTo>
                  <a:cubicBezTo>
                    <a:pt x="53" y="44"/>
                    <a:pt x="53" y="44"/>
                    <a:pt x="54" y="44"/>
                  </a:cubicBezTo>
                  <a:cubicBezTo>
                    <a:pt x="54" y="44"/>
                    <a:pt x="54" y="44"/>
                    <a:pt x="54" y="43"/>
                  </a:cubicBezTo>
                  <a:cubicBezTo>
                    <a:pt x="55" y="43"/>
                    <a:pt x="55" y="42"/>
                    <a:pt x="54" y="42"/>
                  </a:cubicBezTo>
                  <a:lnTo>
                    <a:pt x="49" y="39"/>
                  </a:lnTo>
                  <a:close/>
                  <a:moveTo>
                    <a:pt x="6" y="14"/>
                  </a:moveTo>
                  <a:cubicBezTo>
                    <a:pt x="5" y="14"/>
                    <a:pt x="4" y="14"/>
                    <a:pt x="4" y="14"/>
                  </a:cubicBezTo>
                  <a:cubicBezTo>
                    <a:pt x="4" y="15"/>
                    <a:pt x="4" y="15"/>
                    <a:pt x="5" y="16"/>
                  </a:cubicBezTo>
                  <a:cubicBezTo>
                    <a:pt x="10" y="19"/>
                    <a:pt x="10" y="19"/>
                    <a:pt x="10" y="19"/>
                  </a:cubicBezTo>
                  <a:cubicBezTo>
                    <a:pt x="10" y="19"/>
                    <a:pt x="10" y="19"/>
                    <a:pt x="10" y="19"/>
                  </a:cubicBezTo>
                  <a:cubicBezTo>
                    <a:pt x="11" y="19"/>
                    <a:pt x="11" y="19"/>
                    <a:pt x="11" y="18"/>
                  </a:cubicBezTo>
                  <a:cubicBezTo>
                    <a:pt x="11" y="18"/>
                    <a:pt x="11" y="17"/>
                    <a:pt x="11" y="17"/>
                  </a:cubicBezTo>
                  <a:lnTo>
                    <a:pt x="6" y="14"/>
                  </a:lnTo>
                  <a:close/>
                  <a:moveTo>
                    <a:pt x="41" y="47"/>
                  </a:moveTo>
                  <a:cubicBezTo>
                    <a:pt x="41" y="47"/>
                    <a:pt x="40" y="47"/>
                    <a:pt x="40" y="47"/>
                  </a:cubicBezTo>
                  <a:cubicBezTo>
                    <a:pt x="39" y="47"/>
                    <a:pt x="39" y="48"/>
                    <a:pt x="39" y="48"/>
                  </a:cubicBezTo>
                  <a:cubicBezTo>
                    <a:pt x="42" y="54"/>
                    <a:pt x="42" y="54"/>
                    <a:pt x="42" y="54"/>
                  </a:cubicBezTo>
                  <a:cubicBezTo>
                    <a:pt x="43" y="54"/>
                    <a:pt x="43" y="54"/>
                    <a:pt x="43" y="54"/>
                  </a:cubicBezTo>
                  <a:cubicBezTo>
                    <a:pt x="43" y="54"/>
                    <a:pt x="44" y="54"/>
                    <a:pt x="44" y="54"/>
                  </a:cubicBezTo>
                  <a:cubicBezTo>
                    <a:pt x="44" y="54"/>
                    <a:pt x="44" y="53"/>
                    <a:pt x="44" y="53"/>
                  </a:cubicBezTo>
                  <a:lnTo>
                    <a:pt x="41" y="47"/>
                  </a:lnTo>
                  <a:close/>
                  <a:moveTo>
                    <a:pt x="17" y="10"/>
                  </a:moveTo>
                  <a:cubicBezTo>
                    <a:pt x="18" y="10"/>
                    <a:pt x="18" y="11"/>
                    <a:pt x="18" y="11"/>
                  </a:cubicBezTo>
                  <a:cubicBezTo>
                    <a:pt x="18" y="11"/>
                    <a:pt x="19" y="11"/>
                    <a:pt x="19" y="11"/>
                  </a:cubicBezTo>
                  <a:cubicBezTo>
                    <a:pt x="19" y="10"/>
                    <a:pt x="19" y="10"/>
                    <a:pt x="19" y="9"/>
                  </a:cubicBezTo>
                  <a:cubicBezTo>
                    <a:pt x="16" y="4"/>
                    <a:pt x="16" y="4"/>
                    <a:pt x="16" y="4"/>
                  </a:cubicBezTo>
                  <a:cubicBezTo>
                    <a:pt x="16" y="4"/>
                    <a:pt x="15" y="3"/>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9" y="0"/>
                    <a:pt x="28" y="0"/>
                    <a:pt x="28" y="1"/>
                  </a:cubicBezTo>
                  <a:cubicBezTo>
                    <a:pt x="28" y="7"/>
                    <a:pt x="28" y="7"/>
                    <a:pt x="28" y="7"/>
                  </a:cubicBezTo>
                  <a:cubicBezTo>
                    <a:pt x="28" y="7"/>
                    <a:pt x="29" y="8"/>
                    <a:pt x="29" y="8"/>
                  </a:cubicBezTo>
                  <a:close/>
                  <a:moveTo>
                    <a:pt x="45" y="29"/>
                  </a:moveTo>
                  <a:cubicBezTo>
                    <a:pt x="45" y="33"/>
                    <a:pt x="44" y="38"/>
                    <a:pt x="40" y="41"/>
                  </a:cubicBezTo>
                  <a:cubicBezTo>
                    <a:pt x="38" y="43"/>
                    <a:pt x="37" y="46"/>
                    <a:pt x="37" y="47"/>
                  </a:cubicBezTo>
                  <a:cubicBezTo>
                    <a:pt x="38" y="48"/>
                    <a:pt x="38" y="48"/>
                    <a:pt x="38" y="49"/>
                  </a:cubicBezTo>
                  <a:cubicBezTo>
                    <a:pt x="38" y="50"/>
                    <a:pt x="38" y="50"/>
                    <a:pt x="37" y="51"/>
                  </a:cubicBezTo>
                  <a:cubicBezTo>
                    <a:pt x="38" y="51"/>
                    <a:pt x="38" y="51"/>
                    <a:pt x="38" y="52"/>
                  </a:cubicBezTo>
                  <a:cubicBezTo>
                    <a:pt x="38" y="53"/>
                    <a:pt x="38" y="53"/>
                    <a:pt x="37" y="53"/>
                  </a:cubicBezTo>
                  <a:cubicBezTo>
                    <a:pt x="38" y="54"/>
                    <a:pt x="38" y="54"/>
                    <a:pt x="38" y="55"/>
                  </a:cubicBezTo>
                  <a:cubicBezTo>
                    <a:pt x="38" y="56"/>
                    <a:pt x="38" y="56"/>
                    <a:pt x="37" y="56"/>
                  </a:cubicBezTo>
                  <a:cubicBezTo>
                    <a:pt x="38" y="57"/>
                    <a:pt x="38" y="57"/>
                    <a:pt x="38" y="58"/>
                  </a:cubicBezTo>
                  <a:cubicBezTo>
                    <a:pt x="38" y="59"/>
                    <a:pt x="37" y="60"/>
                    <a:pt x="35" y="60"/>
                  </a:cubicBezTo>
                  <a:cubicBezTo>
                    <a:pt x="35" y="60"/>
                    <a:pt x="35" y="61"/>
                    <a:pt x="35" y="61"/>
                  </a:cubicBezTo>
                  <a:cubicBezTo>
                    <a:pt x="35" y="63"/>
                    <a:pt x="33" y="63"/>
                    <a:pt x="31" y="63"/>
                  </a:cubicBezTo>
                  <a:cubicBezTo>
                    <a:pt x="28" y="63"/>
                    <a:pt x="28" y="63"/>
                    <a:pt x="28" y="63"/>
                  </a:cubicBezTo>
                  <a:cubicBezTo>
                    <a:pt x="26" y="63"/>
                    <a:pt x="23" y="63"/>
                    <a:pt x="23" y="61"/>
                  </a:cubicBezTo>
                  <a:cubicBezTo>
                    <a:pt x="23" y="61"/>
                    <a:pt x="23" y="60"/>
                    <a:pt x="23" y="60"/>
                  </a:cubicBezTo>
                  <a:cubicBezTo>
                    <a:pt x="22" y="60"/>
                    <a:pt x="21" y="59"/>
                    <a:pt x="21" y="58"/>
                  </a:cubicBezTo>
                  <a:cubicBezTo>
                    <a:pt x="21" y="57"/>
                    <a:pt x="21" y="57"/>
                    <a:pt x="22" y="56"/>
                  </a:cubicBezTo>
                  <a:cubicBezTo>
                    <a:pt x="21" y="56"/>
                    <a:pt x="21" y="56"/>
                    <a:pt x="21" y="55"/>
                  </a:cubicBezTo>
                  <a:cubicBezTo>
                    <a:pt x="21" y="54"/>
                    <a:pt x="21" y="54"/>
                    <a:pt x="22" y="53"/>
                  </a:cubicBezTo>
                  <a:cubicBezTo>
                    <a:pt x="21" y="53"/>
                    <a:pt x="21" y="53"/>
                    <a:pt x="21" y="52"/>
                  </a:cubicBezTo>
                  <a:cubicBezTo>
                    <a:pt x="21" y="51"/>
                    <a:pt x="21" y="51"/>
                    <a:pt x="22" y="51"/>
                  </a:cubicBezTo>
                  <a:cubicBezTo>
                    <a:pt x="21" y="50"/>
                    <a:pt x="21" y="50"/>
                    <a:pt x="21" y="49"/>
                  </a:cubicBezTo>
                  <a:cubicBezTo>
                    <a:pt x="21" y="48"/>
                    <a:pt x="21" y="48"/>
                    <a:pt x="22" y="47"/>
                  </a:cubicBezTo>
                  <a:cubicBezTo>
                    <a:pt x="22" y="46"/>
                    <a:pt x="21" y="43"/>
                    <a:pt x="18" y="41"/>
                  </a:cubicBezTo>
                  <a:cubicBezTo>
                    <a:pt x="15" y="38"/>
                    <a:pt x="13" y="33"/>
                    <a:pt x="13" y="29"/>
                  </a:cubicBezTo>
                  <a:cubicBezTo>
                    <a:pt x="13" y="20"/>
                    <a:pt x="20" y="13"/>
                    <a:pt x="29" y="13"/>
                  </a:cubicBezTo>
                  <a:cubicBezTo>
                    <a:pt x="38" y="13"/>
                    <a:pt x="45" y="20"/>
                    <a:pt x="45" y="29"/>
                  </a:cubicBezTo>
                  <a:close/>
                  <a:moveTo>
                    <a:pt x="33" y="61"/>
                  </a:moveTo>
                  <a:cubicBezTo>
                    <a:pt x="33" y="61"/>
                    <a:pt x="32" y="60"/>
                    <a:pt x="31" y="60"/>
                  </a:cubicBezTo>
                  <a:cubicBezTo>
                    <a:pt x="28" y="60"/>
                    <a:pt x="28" y="60"/>
                    <a:pt x="28" y="60"/>
                  </a:cubicBezTo>
                  <a:cubicBezTo>
                    <a:pt x="26" y="60"/>
                    <a:pt x="26" y="61"/>
                    <a:pt x="25" y="61"/>
                  </a:cubicBezTo>
                  <a:cubicBezTo>
                    <a:pt x="26" y="61"/>
                    <a:pt x="26" y="61"/>
                    <a:pt x="28" y="61"/>
                  </a:cubicBezTo>
                  <a:cubicBezTo>
                    <a:pt x="31" y="61"/>
                    <a:pt x="31" y="61"/>
                    <a:pt x="31" y="61"/>
                  </a:cubicBezTo>
                  <a:cubicBezTo>
                    <a:pt x="32" y="61"/>
                    <a:pt x="33" y="61"/>
                    <a:pt x="33" y="61"/>
                  </a:cubicBezTo>
                  <a:close/>
                  <a:moveTo>
                    <a:pt x="34" y="57"/>
                  </a:moveTo>
                  <a:cubicBezTo>
                    <a:pt x="25" y="57"/>
                    <a:pt x="25" y="57"/>
                    <a:pt x="25" y="57"/>
                  </a:cubicBezTo>
                  <a:cubicBezTo>
                    <a:pt x="24" y="57"/>
                    <a:pt x="23" y="58"/>
                    <a:pt x="23" y="58"/>
                  </a:cubicBezTo>
                  <a:cubicBezTo>
                    <a:pt x="23" y="58"/>
                    <a:pt x="24" y="58"/>
                    <a:pt x="25" y="58"/>
                  </a:cubicBezTo>
                  <a:cubicBezTo>
                    <a:pt x="28" y="58"/>
                    <a:pt x="28" y="58"/>
                    <a:pt x="28" y="58"/>
                  </a:cubicBezTo>
                  <a:cubicBezTo>
                    <a:pt x="31" y="58"/>
                    <a:pt x="31" y="58"/>
                    <a:pt x="31" y="58"/>
                  </a:cubicBezTo>
                  <a:cubicBezTo>
                    <a:pt x="34" y="58"/>
                    <a:pt x="34" y="58"/>
                    <a:pt x="34" y="58"/>
                  </a:cubicBezTo>
                  <a:cubicBezTo>
                    <a:pt x="35" y="58"/>
                    <a:pt x="35" y="58"/>
                    <a:pt x="36" y="58"/>
                  </a:cubicBezTo>
                  <a:cubicBezTo>
                    <a:pt x="35" y="58"/>
                    <a:pt x="35" y="57"/>
                    <a:pt x="34" y="57"/>
                  </a:cubicBezTo>
                  <a:close/>
                  <a:moveTo>
                    <a:pt x="34" y="54"/>
                  </a:moveTo>
                  <a:cubicBezTo>
                    <a:pt x="25" y="54"/>
                    <a:pt x="25" y="54"/>
                    <a:pt x="25" y="54"/>
                  </a:cubicBezTo>
                  <a:cubicBezTo>
                    <a:pt x="24" y="54"/>
                    <a:pt x="23" y="55"/>
                    <a:pt x="23" y="55"/>
                  </a:cubicBezTo>
                  <a:cubicBezTo>
                    <a:pt x="23" y="55"/>
                    <a:pt x="24" y="55"/>
                    <a:pt x="25" y="55"/>
                  </a:cubicBezTo>
                  <a:cubicBezTo>
                    <a:pt x="34" y="55"/>
                    <a:pt x="34" y="55"/>
                    <a:pt x="34" y="55"/>
                  </a:cubicBezTo>
                  <a:cubicBezTo>
                    <a:pt x="35" y="55"/>
                    <a:pt x="35" y="55"/>
                    <a:pt x="36" y="55"/>
                  </a:cubicBezTo>
                  <a:cubicBezTo>
                    <a:pt x="35" y="55"/>
                    <a:pt x="35" y="54"/>
                    <a:pt x="34" y="54"/>
                  </a:cubicBezTo>
                  <a:close/>
                  <a:moveTo>
                    <a:pt x="34" y="52"/>
                  </a:moveTo>
                  <a:cubicBezTo>
                    <a:pt x="25" y="52"/>
                    <a:pt x="25" y="52"/>
                    <a:pt x="25" y="52"/>
                  </a:cubicBezTo>
                  <a:cubicBezTo>
                    <a:pt x="24" y="52"/>
                    <a:pt x="23" y="52"/>
                    <a:pt x="23" y="52"/>
                  </a:cubicBezTo>
                  <a:cubicBezTo>
                    <a:pt x="23" y="52"/>
                    <a:pt x="24" y="52"/>
                    <a:pt x="25" y="52"/>
                  </a:cubicBezTo>
                  <a:cubicBezTo>
                    <a:pt x="34" y="52"/>
                    <a:pt x="34" y="52"/>
                    <a:pt x="34" y="52"/>
                  </a:cubicBezTo>
                  <a:cubicBezTo>
                    <a:pt x="35" y="52"/>
                    <a:pt x="35" y="52"/>
                    <a:pt x="36" y="52"/>
                  </a:cubicBezTo>
                  <a:cubicBezTo>
                    <a:pt x="35" y="52"/>
                    <a:pt x="35" y="52"/>
                    <a:pt x="34" y="52"/>
                  </a:cubicBezTo>
                  <a:close/>
                  <a:moveTo>
                    <a:pt x="34" y="50"/>
                  </a:moveTo>
                  <a:cubicBezTo>
                    <a:pt x="35" y="50"/>
                    <a:pt x="35" y="49"/>
                    <a:pt x="36" y="49"/>
                  </a:cubicBezTo>
                  <a:cubicBezTo>
                    <a:pt x="35" y="49"/>
                    <a:pt x="35" y="49"/>
                    <a:pt x="34" y="49"/>
                  </a:cubicBezTo>
                  <a:cubicBezTo>
                    <a:pt x="25" y="49"/>
                    <a:pt x="25" y="49"/>
                    <a:pt x="25" y="49"/>
                  </a:cubicBezTo>
                  <a:cubicBezTo>
                    <a:pt x="24" y="49"/>
                    <a:pt x="23" y="49"/>
                    <a:pt x="23" y="49"/>
                  </a:cubicBezTo>
                  <a:cubicBezTo>
                    <a:pt x="23" y="49"/>
                    <a:pt x="24" y="50"/>
                    <a:pt x="25" y="50"/>
                  </a:cubicBezTo>
                  <a:lnTo>
                    <a:pt x="34" y="50"/>
                  </a:lnTo>
                  <a:close/>
                  <a:moveTo>
                    <a:pt x="43" y="29"/>
                  </a:moveTo>
                  <a:cubicBezTo>
                    <a:pt x="43" y="21"/>
                    <a:pt x="37" y="15"/>
                    <a:pt x="29" y="15"/>
                  </a:cubicBezTo>
                  <a:cubicBezTo>
                    <a:pt x="22" y="15"/>
                    <a:pt x="15" y="21"/>
                    <a:pt x="15" y="29"/>
                  </a:cubicBezTo>
                  <a:cubicBezTo>
                    <a:pt x="15" y="33"/>
                    <a:pt x="17" y="36"/>
                    <a:pt x="20" y="39"/>
                  </a:cubicBezTo>
                  <a:cubicBezTo>
                    <a:pt x="22" y="42"/>
                    <a:pt x="23" y="44"/>
                    <a:pt x="24" y="47"/>
                  </a:cubicBezTo>
                  <a:cubicBezTo>
                    <a:pt x="25" y="47"/>
                    <a:pt x="25" y="47"/>
                    <a:pt x="25" y="47"/>
                  </a:cubicBezTo>
                  <a:cubicBezTo>
                    <a:pt x="26" y="47"/>
                    <a:pt x="26" y="47"/>
                    <a:pt x="26" y="47"/>
                  </a:cubicBezTo>
                  <a:cubicBezTo>
                    <a:pt x="23" y="32"/>
                    <a:pt x="23" y="32"/>
                    <a:pt x="23" y="32"/>
                  </a:cubicBezTo>
                  <a:cubicBezTo>
                    <a:pt x="23" y="32"/>
                    <a:pt x="24" y="31"/>
                    <a:pt x="24" y="31"/>
                  </a:cubicBezTo>
                  <a:cubicBezTo>
                    <a:pt x="25" y="31"/>
                    <a:pt x="25" y="31"/>
                    <a:pt x="25" y="32"/>
                  </a:cubicBezTo>
                  <a:cubicBezTo>
                    <a:pt x="28" y="47"/>
                    <a:pt x="28" y="47"/>
                    <a:pt x="28" y="47"/>
                  </a:cubicBezTo>
                  <a:cubicBezTo>
                    <a:pt x="31" y="47"/>
                    <a:pt x="31" y="47"/>
                    <a:pt x="31" y="47"/>
                  </a:cubicBezTo>
                  <a:cubicBezTo>
                    <a:pt x="33" y="32"/>
                    <a:pt x="33" y="32"/>
                    <a:pt x="33" y="32"/>
                  </a:cubicBezTo>
                  <a:cubicBezTo>
                    <a:pt x="33" y="31"/>
                    <a:pt x="34" y="31"/>
                    <a:pt x="35" y="31"/>
                  </a:cubicBezTo>
                  <a:cubicBezTo>
                    <a:pt x="35" y="31"/>
                    <a:pt x="35" y="32"/>
                    <a:pt x="35" y="32"/>
                  </a:cubicBezTo>
                  <a:cubicBezTo>
                    <a:pt x="33" y="47"/>
                    <a:pt x="33" y="47"/>
                    <a:pt x="33" y="47"/>
                  </a:cubicBezTo>
                  <a:cubicBezTo>
                    <a:pt x="34" y="47"/>
                    <a:pt x="34" y="47"/>
                    <a:pt x="34" y="47"/>
                  </a:cubicBezTo>
                  <a:cubicBezTo>
                    <a:pt x="35" y="47"/>
                    <a:pt x="35" y="47"/>
                    <a:pt x="35" y="47"/>
                  </a:cubicBezTo>
                  <a:cubicBezTo>
                    <a:pt x="35" y="44"/>
                    <a:pt x="37" y="42"/>
                    <a:pt x="39" y="39"/>
                  </a:cubicBezTo>
                  <a:cubicBezTo>
                    <a:pt x="42" y="36"/>
                    <a:pt x="43" y="33"/>
                    <a:pt x="4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5" name="Freeform 32"/>
            <p:cNvSpPr>
              <a:spLocks noEditPoints="1"/>
            </p:cNvSpPr>
            <p:nvPr/>
          </p:nvSpPr>
          <p:spPr bwMode="auto">
            <a:xfrm>
              <a:off x="4905404" y="3395343"/>
              <a:ext cx="397375" cy="443694"/>
            </a:xfrm>
            <a:custGeom>
              <a:avLst/>
              <a:gdLst>
                <a:gd name="T0" fmla="*/ 55 w 69"/>
                <a:gd name="T1" fmla="*/ 0 h 77"/>
                <a:gd name="T2" fmla="*/ 45 w 69"/>
                <a:gd name="T3" fmla="*/ 5 h 77"/>
                <a:gd name="T4" fmla="*/ 31 w 69"/>
                <a:gd name="T5" fmla="*/ 7 h 77"/>
                <a:gd name="T6" fmla="*/ 24 w 69"/>
                <a:gd name="T7" fmla="*/ 7 h 77"/>
                <a:gd name="T8" fmla="*/ 10 w 69"/>
                <a:gd name="T9" fmla="*/ 5 h 77"/>
                <a:gd name="T10" fmla="*/ 0 w 69"/>
                <a:gd name="T11" fmla="*/ 69 h 77"/>
                <a:gd name="T12" fmla="*/ 69 w 69"/>
                <a:gd name="T13" fmla="*/ 14 h 77"/>
                <a:gd name="T14" fmla="*/ 10 w 69"/>
                <a:gd name="T15" fmla="*/ 13 h 77"/>
                <a:gd name="T16" fmla="*/ 24 w 69"/>
                <a:gd name="T17" fmla="*/ 10 h 77"/>
                <a:gd name="T18" fmla="*/ 31 w 69"/>
                <a:gd name="T19" fmla="*/ 10 h 77"/>
                <a:gd name="T20" fmla="*/ 45 w 69"/>
                <a:gd name="T21" fmla="*/ 13 h 77"/>
                <a:gd name="T22" fmla="*/ 55 w 69"/>
                <a:gd name="T23" fmla="*/ 17 h 77"/>
                <a:gd name="T24" fmla="*/ 66 w 69"/>
                <a:gd name="T25" fmla="*/ 14 h 77"/>
                <a:gd name="T26" fmla="*/ 7 w 69"/>
                <a:gd name="T27" fmla="*/ 10 h 77"/>
                <a:gd name="T28" fmla="*/ 61 w 69"/>
                <a:gd name="T29" fmla="*/ 74 h 77"/>
                <a:gd name="T30" fmla="*/ 34 w 69"/>
                <a:gd name="T31" fmla="*/ 39 h 77"/>
                <a:gd name="T32" fmla="*/ 34 w 69"/>
                <a:gd name="T33" fmla="*/ 39 h 77"/>
                <a:gd name="T34" fmla="*/ 33 w 69"/>
                <a:gd name="T35" fmla="*/ 36 h 77"/>
                <a:gd name="T36" fmla="*/ 44 w 69"/>
                <a:gd name="T37" fmla="*/ 33 h 77"/>
                <a:gd name="T38" fmla="*/ 45 w 69"/>
                <a:gd name="T39" fmla="*/ 36 h 77"/>
                <a:gd name="T40" fmla="*/ 54 w 69"/>
                <a:gd name="T41" fmla="*/ 39 h 77"/>
                <a:gd name="T42" fmla="*/ 54 w 69"/>
                <a:gd name="T43" fmla="*/ 39 h 77"/>
                <a:gd name="T44" fmla="*/ 53 w 69"/>
                <a:gd name="T45" fmla="*/ 36 h 77"/>
                <a:gd name="T46" fmla="*/ 14 w 69"/>
                <a:gd name="T47" fmla="*/ 43 h 77"/>
                <a:gd name="T48" fmla="*/ 15 w 69"/>
                <a:gd name="T49" fmla="*/ 46 h 77"/>
                <a:gd name="T50" fmla="*/ 24 w 69"/>
                <a:gd name="T51" fmla="*/ 49 h 77"/>
                <a:gd name="T52" fmla="*/ 24 w 69"/>
                <a:gd name="T53" fmla="*/ 49 h 77"/>
                <a:gd name="T54" fmla="*/ 23 w 69"/>
                <a:gd name="T55" fmla="*/ 46 h 77"/>
                <a:gd name="T56" fmla="*/ 34 w 69"/>
                <a:gd name="T57" fmla="*/ 43 h 77"/>
                <a:gd name="T58" fmla="*/ 35 w 69"/>
                <a:gd name="T59" fmla="*/ 46 h 77"/>
                <a:gd name="T60" fmla="*/ 44 w 69"/>
                <a:gd name="T61" fmla="*/ 49 h 77"/>
                <a:gd name="T62" fmla="*/ 44 w 69"/>
                <a:gd name="T63" fmla="*/ 49 h 77"/>
                <a:gd name="T64" fmla="*/ 43 w 69"/>
                <a:gd name="T65" fmla="*/ 46 h 77"/>
                <a:gd name="T66" fmla="*/ 54 w 69"/>
                <a:gd name="T67" fmla="*/ 43 h 77"/>
                <a:gd name="T68" fmla="*/ 55 w 69"/>
                <a:gd name="T69" fmla="*/ 46 h 77"/>
                <a:gd name="T70" fmla="*/ 14 w 69"/>
                <a:gd name="T71" fmla="*/ 59 h 77"/>
                <a:gd name="T72" fmla="*/ 14 w 69"/>
                <a:gd name="T73" fmla="*/ 59 h 77"/>
                <a:gd name="T74" fmla="*/ 13 w 69"/>
                <a:gd name="T75" fmla="*/ 56 h 77"/>
                <a:gd name="T76" fmla="*/ 24 w 69"/>
                <a:gd name="T77" fmla="*/ 53 h 77"/>
                <a:gd name="T78" fmla="*/ 25 w 69"/>
                <a:gd name="T79" fmla="*/ 56 h 77"/>
                <a:gd name="T80" fmla="*/ 34 w 69"/>
                <a:gd name="T81" fmla="*/ 59 h 77"/>
                <a:gd name="T82" fmla="*/ 34 w 69"/>
                <a:gd name="T83" fmla="*/ 59 h 77"/>
                <a:gd name="T84" fmla="*/ 33 w 69"/>
                <a:gd name="T85" fmla="*/ 56 h 77"/>
                <a:gd name="T86" fmla="*/ 44 w 69"/>
                <a:gd name="T87" fmla="*/ 53 h 77"/>
                <a:gd name="T88" fmla="*/ 45 w 69"/>
                <a:gd name="T89" fmla="*/ 56 h 77"/>
                <a:gd name="T90" fmla="*/ 54 w 69"/>
                <a:gd name="T91" fmla="*/ 59 h 77"/>
                <a:gd name="T92" fmla="*/ 54 w 69"/>
                <a:gd name="T93" fmla="*/ 59 h 77"/>
                <a:gd name="T94" fmla="*/ 53 w 69"/>
                <a:gd name="T95" fmla="*/ 56 h 77"/>
                <a:gd name="T96" fmla="*/ 14 w 69"/>
                <a:gd name="T97" fmla="*/ 63 h 77"/>
                <a:gd name="T98" fmla="*/ 15 w 69"/>
                <a:gd name="T99" fmla="*/ 65 h 77"/>
                <a:gd name="T100" fmla="*/ 24 w 69"/>
                <a:gd name="T101" fmla="*/ 68 h 77"/>
                <a:gd name="T102" fmla="*/ 24 w 69"/>
                <a:gd name="T103" fmla="*/ 68 h 77"/>
                <a:gd name="T104" fmla="*/ 23 w 69"/>
                <a:gd name="T105"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77">
                  <a:moveTo>
                    <a:pt x="61" y="7"/>
                  </a:moveTo>
                  <a:cubicBezTo>
                    <a:pt x="59" y="7"/>
                    <a:pt x="59" y="7"/>
                    <a:pt x="59" y="7"/>
                  </a:cubicBezTo>
                  <a:cubicBezTo>
                    <a:pt x="59" y="5"/>
                    <a:pt x="59" y="5"/>
                    <a:pt x="59" y="5"/>
                  </a:cubicBezTo>
                  <a:cubicBezTo>
                    <a:pt x="59" y="2"/>
                    <a:pt x="57" y="0"/>
                    <a:pt x="55" y="0"/>
                  </a:cubicBezTo>
                  <a:cubicBezTo>
                    <a:pt x="53" y="0"/>
                    <a:pt x="51" y="2"/>
                    <a:pt x="51" y="5"/>
                  </a:cubicBezTo>
                  <a:cubicBezTo>
                    <a:pt x="51" y="7"/>
                    <a:pt x="51" y="7"/>
                    <a:pt x="51" y="7"/>
                  </a:cubicBezTo>
                  <a:cubicBezTo>
                    <a:pt x="45" y="7"/>
                    <a:pt x="45" y="7"/>
                    <a:pt x="45" y="7"/>
                  </a:cubicBezTo>
                  <a:cubicBezTo>
                    <a:pt x="45" y="5"/>
                    <a:pt x="45" y="5"/>
                    <a:pt x="45" y="5"/>
                  </a:cubicBezTo>
                  <a:cubicBezTo>
                    <a:pt x="45" y="2"/>
                    <a:pt x="43" y="0"/>
                    <a:pt x="41" y="0"/>
                  </a:cubicBezTo>
                  <a:cubicBezTo>
                    <a:pt x="39" y="0"/>
                    <a:pt x="37" y="2"/>
                    <a:pt x="37" y="5"/>
                  </a:cubicBezTo>
                  <a:cubicBezTo>
                    <a:pt x="37" y="7"/>
                    <a:pt x="37" y="7"/>
                    <a:pt x="37" y="7"/>
                  </a:cubicBezTo>
                  <a:cubicBezTo>
                    <a:pt x="31" y="7"/>
                    <a:pt x="31" y="7"/>
                    <a:pt x="31" y="7"/>
                  </a:cubicBezTo>
                  <a:cubicBezTo>
                    <a:pt x="31" y="5"/>
                    <a:pt x="31" y="5"/>
                    <a:pt x="31" y="5"/>
                  </a:cubicBezTo>
                  <a:cubicBezTo>
                    <a:pt x="31" y="2"/>
                    <a:pt x="29" y="0"/>
                    <a:pt x="27" y="0"/>
                  </a:cubicBezTo>
                  <a:cubicBezTo>
                    <a:pt x="25" y="0"/>
                    <a:pt x="24" y="2"/>
                    <a:pt x="24" y="5"/>
                  </a:cubicBezTo>
                  <a:cubicBezTo>
                    <a:pt x="24" y="7"/>
                    <a:pt x="24" y="7"/>
                    <a:pt x="24" y="7"/>
                  </a:cubicBezTo>
                  <a:cubicBezTo>
                    <a:pt x="17" y="7"/>
                    <a:pt x="17" y="7"/>
                    <a:pt x="17" y="7"/>
                  </a:cubicBezTo>
                  <a:cubicBezTo>
                    <a:pt x="17" y="5"/>
                    <a:pt x="17" y="5"/>
                    <a:pt x="17" y="5"/>
                  </a:cubicBezTo>
                  <a:cubicBezTo>
                    <a:pt x="17" y="2"/>
                    <a:pt x="16" y="0"/>
                    <a:pt x="14" y="0"/>
                  </a:cubicBezTo>
                  <a:cubicBezTo>
                    <a:pt x="11" y="0"/>
                    <a:pt x="10" y="2"/>
                    <a:pt x="10" y="5"/>
                  </a:cubicBezTo>
                  <a:cubicBezTo>
                    <a:pt x="10" y="7"/>
                    <a:pt x="10" y="7"/>
                    <a:pt x="10" y="7"/>
                  </a:cubicBezTo>
                  <a:cubicBezTo>
                    <a:pt x="7" y="7"/>
                    <a:pt x="7" y="7"/>
                    <a:pt x="7" y="7"/>
                  </a:cubicBezTo>
                  <a:cubicBezTo>
                    <a:pt x="3" y="7"/>
                    <a:pt x="0" y="10"/>
                    <a:pt x="0" y="14"/>
                  </a:cubicBezTo>
                  <a:cubicBezTo>
                    <a:pt x="0" y="69"/>
                    <a:pt x="0" y="69"/>
                    <a:pt x="0" y="69"/>
                  </a:cubicBezTo>
                  <a:cubicBezTo>
                    <a:pt x="0" y="74"/>
                    <a:pt x="3" y="77"/>
                    <a:pt x="7" y="77"/>
                  </a:cubicBezTo>
                  <a:cubicBezTo>
                    <a:pt x="61" y="77"/>
                    <a:pt x="61" y="77"/>
                    <a:pt x="61" y="77"/>
                  </a:cubicBezTo>
                  <a:cubicBezTo>
                    <a:pt x="65" y="77"/>
                    <a:pt x="69" y="74"/>
                    <a:pt x="69" y="69"/>
                  </a:cubicBezTo>
                  <a:cubicBezTo>
                    <a:pt x="69" y="14"/>
                    <a:pt x="69" y="14"/>
                    <a:pt x="69" y="14"/>
                  </a:cubicBezTo>
                  <a:cubicBezTo>
                    <a:pt x="69" y="10"/>
                    <a:pt x="65" y="7"/>
                    <a:pt x="61" y="7"/>
                  </a:cubicBezTo>
                  <a:close/>
                  <a:moveTo>
                    <a:pt x="7" y="10"/>
                  </a:moveTo>
                  <a:cubicBezTo>
                    <a:pt x="10" y="10"/>
                    <a:pt x="10" y="10"/>
                    <a:pt x="10" y="10"/>
                  </a:cubicBezTo>
                  <a:cubicBezTo>
                    <a:pt x="10" y="13"/>
                    <a:pt x="10" y="13"/>
                    <a:pt x="10" y="13"/>
                  </a:cubicBezTo>
                  <a:cubicBezTo>
                    <a:pt x="10" y="15"/>
                    <a:pt x="11" y="17"/>
                    <a:pt x="14" y="17"/>
                  </a:cubicBezTo>
                  <a:cubicBezTo>
                    <a:pt x="16" y="17"/>
                    <a:pt x="17" y="15"/>
                    <a:pt x="17" y="13"/>
                  </a:cubicBezTo>
                  <a:cubicBezTo>
                    <a:pt x="17" y="10"/>
                    <a:pt x="17" y="10"/>
                    <a:pt x="17" y="10"/>
                  </a:cubicBezTo>
                  <a:cubicBezTo>
                    <a:pt x="24" y="10"/>
                    <a:pt x="24" y="10"/>
                    <a:pt x="24" y="10"/>
                  </a:cubicBezTo>
                  <a:cubicBezTo>
                    <a:pt x="24" y="13"/>
                    <a:pt x="24" y="13"/>
                    <a:pt x="24" y="13"/>
                  </a:cubicBezTo>
                  <a:cubicBezTo>
                    <a:pt x="24" y="15"/>
                    <a:pt x="25" y="17"/>
                    <a:pt x="27" y="17"/>
                  </a:cubicBezTo>
                  <a:cubicBezTo>
                    <a:pt x="29" y="17"/>
                    <a:pt x="31" y="15"/>
                    <a:pt x="31" y="13"/>
                  </a:cubicBezTo>
                  <a:cubicBezTo>
                    <a:pt x="31" y="10"/>
                    <a:pt x="31" y="10"/>
                    <a:pt x="31" y="10"/>
                  </a:cubicBezTo>
                  <a:cubicBezTo>
                    <a:pt x="37" y="10"/>
                    <a:pt x="37" y="10"/>
                    <a:pt x="37" y="10"/>
                  </a:cubicBezTo>
                  <a:cubicBezTo>
                    <a:pt x="37" y="13"/>
                    <a:pt x="37" y="13"/>
                    <a:pt x="37" y="13"/>
                  </a:cubicBezTo>
                  <a:cubicBezTo>
                    <a:pt x="37" y="15"/>
                    <a:pt x="39" y="17"/>
                    <a:pt x="41" y="17"/>
                  </a:cubicBezTo>
                  <a:cubicBezTo>
                    <a:pt x="43" y="17"/>
                    <a:pt x="45" y="15"/>
                    <a:pt x="45" y="13"/>
                  </a:cubicBezTo>
                  <a:cubicBezTo>
                    <a:pt x="45" y="10"/>
                    <a:pt x="45" y="10"/>
                    <a:pt x="45" y="10"/>
                  </a:cubicBezTo>
                  <a:cubicBezTo>
                    <a:pt x="51" y="10"/>
                    <a:pt x="51" y="10"/>
                    <a:pt x="51" y="10"/>
                  </a:cubicBezTo>
                  <a:cubicBezTo>
                    <a:pt x="51" y="13"/>
                    <a:pt x="51" y="13"/>
                    <a:pt x="51" y="13"/>
                  </a:cubicBezTo>
                  <a:cubicBezTo>
                    <a:pt x="51" y="15"/>
                    <a:pt x="53" y="17"/>
                    <a:pt x="55" y="17"/>
                  </a:cubicBezTo>
                  <a:cubicBezTo>
                    <a:pt x="57" y="17"/>
                    <a:pt x="59" y="15"/>
                    <a:pt x="59" y="13"/>
                  </a:cubicBezTo>
                  <a:cubicBezTo>
                    <a:pt x="59" y="10"/>
                    <a:pt x="59" y="10"/>
                    <a:pt x="59" y="10"/>
                  </a:cubicBezTo>
                  <a:cubicBezTo>
                    <a:pt x="61" y="10"/>
                    <a:pt x="61" y="10"/>
                    <a:pt x="61" y="10"/>
                  </a:cubicBezTo>
                  <a:cubicBezTo>
                    <a:pt x="64" y="10"/>
                    <a:pt x="66" y="12"/>
                    <a:pt x="66" y="14"/>
                  </a:cubicBezTo>
                  <a:cubicBezTo>
                    <a:pt x="66" y="26"/>
                    <a:pt x="66" y="26"/>
                    <a:pt x="66" y="26"/>
                  </a:cubicBezTo>
                  <a:cubicBezTo>
                    <a:pt x="3" y="26"/>
                    <a:pt x="3" y="26"/>
                    <a:pt x="3" y="26"/>
                  </a:cubicBezTo>
                  <a:cubicBezTo>
                    <a:pt x="3" y="14"/>
                    <a:pt x="3" y="14"/>
                    <a:pt x="3" y="14"/>
                  </a:cubicBezTo>
                  <a:cubicBezTo>
                    <a:pt x="3" y="12"/>
                    <a:pt x="5" y="10"/>
                    <a:pt x="7" y="10"/>
                  </a:cubicBezTo>
                  <a:close/>
                  <a:moveTo>
                    <a:pt x="3" y="28"/>
                  </a:moveTo>
                  <a:cubicBezTo>
                    <a:pt x="66" y="28"/>
                    <a:pt x="66" y="28"/>
                    <a:pt x="66" y="28"/>
                  </a:cubicBezTo>
                  <a:cubicBezTo>
                    <a:pt x="66" y="69"/>
                    <a:pt x="66" y="69"/>
                    <a:pt x="66" y="69"/>
                  </a:cubicBezTo>
                  <a:cubicBezTo>
                    <a:pt x="66" y="72"/>
                    <a:pt x="64" y="74"/>
                    <a:pt x="61" y="74"/>
                  </a:cubicBezTo>
                  <a:cubicBezTo>
                    <a:pt x="7" y="74"/>
                    <a:pt x="7" y="74"/>
                    <a:pt x="7" y="74"/>
                  </a:cubicBezTo>
                  <a:cubicBezTo>
                    <a:pt x="5" y="74"/>
                    <a:pt x="3" y="72"/>
                    <a:pt x="3" y="69"/>
                  </a:cubicBezTo>
                  <a:lnTo>
                    <a:pt x="3" y="28"/>
                  </a:lnTo>
                  <a:close/>
                  <a:moveTo>
                    <a:pt x="34" y="39"/>
                  </a:moveTo>
                  <a:cubicBezTo>
                    <a:pt x="36" y="39"/>
                    <a:pt x="37" y="38"/>
                    <a:pt x="37" y="36"/>
                  </a:cubicBezTo>
                  <a:cubicBezTo>
                    <a:pt x="37" y="34"/>
                    <a:pt x="36" y="33"/>
                    <a:pt x="34" y="33"/>
                  </a:cubicBezTo>
                  <a:cubicBezTo>
                    <a:pt x="33" y="33"/>
                    <a:pt x="31" y="34"/>
                    <a:pt x="31" y="36"/>
                  </a:cubicBezTo>
                  <a:cubicBezTo>
                    <a:pt x="31" y="38"/>
                    <a:pt x="33" y="39"/>
                    <a:pt x="34" y="39"/>
                  </a:cubicBezTo>
                  <a:close/>
                  <a:moveTo>
                    <a:pt x="34" y="35"/>
                  </a:moveTo>
                  <a:cubicBezTo>
                    <a:pt x="35" y="35"/>
                    <a:pt x="35" y="36"/>
                    <a:pt x="35" y="36"/>
                  </a:cubicBezTo>
                  <a:cubicBezTo>
                    <a:pt x="35" y="36"/>
                    <a:pt x="35" y="37"/>
                    <a:pt x="34" y="37"/>
                  </a:cubicBezTo>
                  <a:cubicBezTo>
                    <a:pt x="34" y="37"/>
                    <a:pt x="33" y="36"/>
                    <a:pt x="33" y="36"/>
                  </a:cubicBezTo>
                  <a:cubicBezTo>
                    <a:pt x="33" y="36"/>
                    <a:pt x="34" y="35"/>
                    <a:pt x="34" y="35"/>
                  </a:cubicBezTo>
                  <a:close/>
                  <a:moveTo>
                    <a:pt x="44" y="39"/>
                  </a:moveTo>
                  <a:cubicBezTo>
                    <a:pt x="46" y="39"/>
                    <a:pt x="47" y="38"/>
                    <a:pt x="47" y="36"/>
                  </a:cubicBezTo>
                  <a:cubicBezTo>
                    <a:pt x="47" y="34"/>
                    <a:pt x="46" y="33"/>
                    <a:pt x="44" y="33"/>
                  </a:cubicBezTo>
                  <a:cubicBezTo>
                    <a:pt x="43" y="33"/>
                    <a:pt x="41" y="34"/>
                    <a:pt x="41" y="36"/>
                  </a:cubicBezTo>
                  <a:cubicBezTo>
                    <a:pt x="41" y="38"/>
                    <a:pt x="43" y="39"/>
                    <a:pt x="44" y="39"/>
                  </a:cubicBezTo>
                  <a:close/>
                  <a:moveTo>
                    <a:pt x="44" y="35"/>
                  </a:moveTo>
                  <a:cubicBezTo>
                    <a:pt x="45" y="35"/>
                    <a:pt x="45" y="36"/>
                    <a:pt x="45" y="36"/>
                  </a:cubicBezTo>
                  <a:cubicBezTo>
                    <a:pt x="45" y="36"/>
                    <a:pt x="45" y="37"/>
                    <a:pt x="44" y="37"/>
                  </a:cubicBezTo>
                  <a:cubicBezTo>
                    <a:pt x="44" y="37"/>
                    <a:pt x="43" y="36"/>
                    <a:pt x="43" y="36"/>
                  </a:cubicBezTo>
                  <a:cubicBezTo>
                    <a:pt x="43" y="36"/>
                    <a:pt x="44" y="35"/>
                    <a:pt x="44" y="35"/>
                  </a:cubicBezTo>
                  <a:close/>
                  <a:moveTo>
                    <a:pt x="54" y="39"/>
                  </a:moveTo>
                  <a:cubicBezTo>
                    <a:pt x="56" y="39"/>
                    <a:pt x="57" y="38"/>
                    <a:pt x="57" y="36"/>
                  </a:cubicBezTo>
                  <a:cubicBezTo>
                    <a:pt x="57" y="34"/>
                    <a:pt x="56" y="33"/>
                    <a:pt x="54" y="33"/>
                  </a:cubicBezTo>
                  <a:cubicBezTo>
                    <a:pt x="52" y="33"/>
                    <a:pt x="51" y="34"/>
                    <a:pt x="51" y="36"/>
                  </a:cubicBezTo>
                  <a:cubicBezTo>
                    <a:pt x="51" y="38"/>
                    <a:pt x="52" y="39"/>
                    <a:pt x="54" y="39"/>
                  </a:cubicBezTo>
                  <a:close/>
                  <a:moveTo>
                    <a:pt x="54" y="35"/>
                  </a:moveTo>
                  <a:cubicBezTo>
                    <a:pt x="55" y="35"/>
                    <a:pt x="55" y="36"/>
                    <a:pt x="55" y="36"/>
                  </a:cubicBezTo>
                  <a:cubicBezTo>
                    <a:pt x="55" y="36"/>
                    <a:pt x="55" y="37"/>
                    <a:pt x="54" y="37"/>
                  </a:cubicBezTo>
                  <a:cubicBezTo>
                    <a:pt x="54" y="37"/>
                    <a:pt x="53" y="36"/>
                    <a:pt x="53" y="36"/>
                  </a:cubicBezTo>
                  <a:cubicBezTo>
                    <a:pt x="53" y="36"/>
                    <a:pt x="54" y="35"/>
                    <a:pt x="54" y="35"/>
                  </a:cubicBezTo>
                  <a:close/>
                  <a:moveTo>
                    <a:pt x="14" y="49"/>
                  </a:moveTo>
                  <a:cubicBezTo>
                    <a:pt x="16" y="49"/>
                    <a:pt x="17" y="47"/>
                    <a:pt x="17" y="46"/>
                  </a:cubicBezTo>
                  <a:cubicBezTo>
                    <a:pt x="17" y="44"/>
                    <a:pt x="16" y="43"/>
                    <a:pt x="14" y="43"/>
                  </a:cubicBezTo>
                  <a:cubicBezTo>
                    <a:pt x="13" y="43"/>
                    <a:pt x="11" y="44"/>
                    <a:pt x="11" y="46"/>
                  </a:cubicBezTo>
                  <a:cubicBezTo>
                    <a:pt x="11" y="47"/>
                    <a:pt x="13" y="49"/>
                    <a:pt x="14" y="49"/>
                  </a:cubicBezTo>
                  <a:close/>
                  <a:moveTo>
                    <a:pt x="14" y="45"/>
                  </a:moveTo>
                  <a:cubicBezTo>
                    <a:pt x="15" y="45"/>
                    <a:pt x="15" y="45"/>
                    <a:pt x="15" y="46"/>
                  </a:cubicBezTo>
                  <a:cubicBezTo>
                    <a:pt x="15" y="46"/>
                    <a:pt x="15" y="47"/>
                    <a:pt x="14" y="47"/>
                  </a:cubicBezTo>
                  <a:cubicBezTo>
                    <a:pt x="14" y="47"/>
                    <a:pt x="13" y="46"/>
                    <a:pt x="13" y="46"/>
                  </a:cubicBezTo>
                  <a:cubicBezTo>
                    <a:pt x="13" y="45"/>
                    <a:pt x="14" y="45"/>
                    <a:pt x="14" y="45"/>
                  </a:cubicBezTo>
                  <a:close/>
                  <a:moveTo>
                    <a:pt x="24" y="49"/>
                  </a:moveTo>
                  <a:cubicBezTo>
                    <a:pt x="26" y="49"/>
                    <a:pt x="27" y="47"/>
                    <a:pt x="27" y="46"/>
                  </a:cubicBezTo>
                  <a:cubicBezTo>
                    <a:pt x="27" y="44"/>
                    <a:pt x="26" y="43"/>
                    <a:pt x="24" y="43"/>
                  </a:cubicBezTo>
                  <a:cubicBezTo>
                    <a:pt x="23" y="43"/>
                    <a:pt x="21" y="44"/>
                    <a:pt x="21" y="46"/>
                  </a:cubicBezTo>
                  <a:cubicBezTo>
                    <a:pt x="21" y="47"/>
                    <a:pt x="23" y="49"/>
                    <a:pt x="24" y="49"/>
                  </a:cubicBezTo>
                  <a:close/>
                  <a:moveTo>
                    <a:pt x="24" y="45"/>
                  </a:moveTo>
                  <a:cubicBezTo>
                    <a:pt x="25" y="45"/>
                    <a:pt x="25" y="45"/>
                    <a:pt x="25" y="46"/>
                  </a:cubicBezTo>
                  <a:cubicBezTo>
                    <a:pt x="25" y="46"/>
                    <a:pt x="25" y="47"/>
                    <a:pt x="24" y="47"/>
                  </a:cubicBezTo>
                  <a:cubicBezTo>
                    <a:pt x="24" y="47"/>
                    <a:pt x="23" y="46"/>
                    <a:pt x="23" y="46"/>
                  </a:cubicBezTo>
                  <a:cubicBezTo>
                    <a:pt x="23" y="45"/>
                    <a:pt x="24" y="45"/>
                    <a:pt x="24" y="45"/>
                  </a:cubicBezTo>
                  <a:close/>
                  <a:moveTo>
                    <a:pt x="34" y="49"/>
                  </a:moveTo>
                  <a:cubicBezTo>
                    <a:pt x="36" y="49"/>
                    <a:pt x="37" y="47"/>
                    <a:pt x="37" y="46"/>
                  </a:cubicBezTo>
                  <a:cubicBezTo>
                    <a:pt x="37" y="44"/>
                    <a:pt x="36" y="43"/>
                    <a:pt x="34" y="43"/>
                  </a:cubicBezTo>
                  <a:cubicBezTo>
                    <a:pt x="33" y="43"/>
                    <a:pt x="31" y="44"/>
                    <a:pt x="31" y="46"/>
                  </a:cubicBezTo>
                  <a:cubicBezTo>
                    <a:pt x="31" y="47"/>
                    <a:pt x="33" y="49"/>
                    <a:pt x="34" y="49"/>
                  </a:cubicBezTo>
                  <a:close/>
                  <a:moveTo>
                    <a:pt x="34" y="45"/>
                  </a:moveTo>
                  <a:cubicBezTo>
                    <a:pt x="35" y="45"/>
                    <a:pt x="35" y="45"/>
                    <a:pt x="35" y="46"/>
                  </a:cubicBezTo>
                  <a:cubicBezTo>
                    <a:pt x="35" y="46"/>
                    <a:pt x="35" y="47"/>
                    <a:pt x="34" y="47"/>
                  </a:cubicBezTo>
                  <a:cubicBezTo>
                    <a:pt x="34" y="47"/>
                    <a:pt x="33" y="46"/>
                    <a:pt x="33" y="46"/>
                  </a:cubicBezTo>
                  <a:cubicBezTo>
                    <a:pt x="33" y="45"/>
                    <a:pt x="34" y="45"/>
                    <a:pt x="34" y="45"/>
                  </a:cubicBezTo>
                  <a:close/>
                  <a:moveTo>
                    <a:pt x="44" y="49"/>
                  </a:moveTo>
                  <a:cubicBezTo>
                    <a:pt x="46" y="49"/>
                    <a:pt x="47" y="47"/>
                    <a:pt x="47" y="46"/>
                  </a:cubicBezTo>
                  <a:cubicBezTo>
                    <a:pt x="47" y="44"/>
                    <a:pt x="46" y="43"/>
                    <a:pt x="44" y="43"/>
                  </a:cubicBezTo>
                  <a:cubicBezTo>
                    <a:pt x="43" y="43"/>
                    <a:pt x="41" y="44"/>
                    <a:pt x="41" y="46"/>
                  </a:cubicBezTo>
                  <a:cubicBezTo>
                    <a:pt x="41" y="47"/>
                    <a:pt x="43" y="49"/>
                    <a:pt x="44" y="49"/>
                  </a:cubicBezTo>
                  <a:close/>
                  <a:moveTo>
                    <a:pt x="44" y="45"/>
                  </a:moveTo>
                  <a:cubicBezTo>
                    <a:pt x="45" y="45"/>
                    <a:pt x="45" y="45"/>
                    <a:pt x="45" y="46"/>
                  </a:cubicBezTo>
                  <a:cubicBezTo>
                    <a:pt x="45" y="46"/>
                    <a:pt x="45" y="47"/>
                    <a:pt x="44" y="47"/>
                  </a:cubicBezTo>
                  <a:cubicBezTo>
                    <a:pt x="44" y="47"/>
                    <a:pt x="43" y="46"/>
                    <a:pt x="43" y="46"/>
                  </a:cubicBezTo>
                  <a:cubicBezTo>
                    <a:pt x="43" y="45"/>
                    <a:pt x="44" y="45"/>
                    <a:pt x="44" y="45"/>
                  </a:cubicBezTo>
                  <a:close/>
                  <a:moveTo>
                    <a:pt x="54" y="49"/>
                  </a:moveTo>
                  <a:cubicBezTo>
                    <a:pt x="56" y="49"/>
                    <a:pt x="57" y="47"/>
                    <a:pt x="57" y="46"/>
                  </a:cubicBezTo>
                  <a:cubicBezTo>
                    <a:pt x="57" y="44"/>
                    <a:pt x="56" y="43"/>
                    <a:pt x="54" y="43"/>
                  </a:cubicBezTo>
                  <a:cubicBezTo>
                    <a:pt x="52" y="43"/>
                    <a:pt x="51" y="44"/>
                    <a:pt x="51" y="46"/>
                  </a:cubicBezTo>
                  <a:cubicBezTo>
                    <a:pt x="51" y="47"/>
                    <a:pt x="52" y="49"/>
                    <a:pt x="54" y="49"/>
                  </a:cubicBezTo>
                  <a:close/>
                  <a:moveTo>
                    <a:pt x="54" y="45"/>
                  </a:moveTo>
                  <a:cubicBezTo>
                    <a:pt x="55" y="45"/>
                    <a:pt x="55" y="45"/>
                    <a:pt x="55" y="46"/>
                  </a:cubicBezTo>
                  <a:cubicBezTo>
                    <a:pt x="55" y="46"/>
                    <a:pt x="55" y="47"/>
                    <a:pt x="54" y="47"/>
                  </a:cubicBezTo>
                  <a:cubicBezTo>
                    <a:pt x="54" y="47"/>
                    <a:pt x="53" y="46"/>
                    <a:pt x="53" y="46"/>
                  </a:cubicBezTo>
                  <a:cubicBezTo>
                    <a:pt x="53" y="45"/>
                    <a:pt x="54" y="45"/>
                    <a:pt x="54" y="45"/>
                  </a:cubicBezTo>
                  <a:close/>
                  <a:moveTo>
                    <a:pt x="14" y="59"/>
                  </a:moveTo>
                  <a:cubicBezTo>
                    <a:pt x="16" y="59"/>
                    <a:pt x="17" y="57"/>
                    <a:pt x="17" y="56"/>
                  </a:cubicBezTo>
                  <a:cubicBezTo>
                    <a:pt x="17" y="54"/>
                    <a:pt x="16" y="53"/>
                    <a:pt x="14" y="53"/>
                  </a:cubicBezTo>
                  <a:cubicBezTo>
                    <a:pt x="13" y="53"/>
                    <a:pt x="11" y="54"/>
                    <a:pt x="11" y="56"/>
                  </a:cubicBezTo>
                  <a:cubicBezTo>
                    <a:pt x="11" y="57"/>
                    <a:pt x="13" y="59"/>
                    <a:pt x="14" y="59"/>
                  </a:cubicBezTo>
                  <a:close/>
                  <a:moveTo>
                    <a:pt x="14" y="55"/>
                  </a:moveTo>
                  <a:cubicBezTo>
                    <a:pt x="15" y="55"/>
                    <a:pt x="15" y="55"/>
                    <a:pt x="15" y="56"/>
                  </a:cubicBezTo>
                  <a:cubicBezTo>
                    <a:pt x="15" y="56"/>
                    <a:pt x="15" y="57"/>
                    <a:pt x="14" y="57"/>
                  </a:cubicBezTo>
                  <a:cubicBezTo>
                    <a:pt x="14" y="57"/>
                    <a:pt x="13" y="56"/>
                    <a:pt x="13" y="56"/>
                  </a:cubicBezTo>
                  <a:cubicBezTo>
                    <a:pt x="13" y="55"/>
                    <a:pt x="14" y="55"/>
                    <a:pt x="14" y="55"/>
                  </a:cubicBezTo>
                  <a:close/>
                  <a:moveTo>
                    <a:pt x="24" y="59"/>
                  </a:moveTo>
                  <a:cubicBezTo>
                    <a:pt x="26" y="59"/>
                    <a:pt x="27" y="57"/>
                    <a:pt x="27" y="56"/>
                  </a:cubicBezTo>
                  <a:cubicBezTo>
                    <a:pt x="27" y="54"/>
                    <a:pt x="26" y="53"/>
                    <a:pt x="24" y="53"/>
                  </a:cubicBezTo>
                  <a:cubicBezTo>
                    <a:pt x="23" y="53"/>
                    <a:pt x="21" y="54"/>
                    <a:pt x="21" y="56"/>
                  </a:cubicBezTo>
                  <a:cubicBezTo>
                    <a:pt x="21" y="57"/>
                    <a:pt x="23" y="59"/>
                    <a:pt x="24" y="59"/>
                  </a:cubicBezTo>
                  <a:close/>
                  <a:moveTo>
                    <a:pt x="24" y="55"/>
                  </a:moveTo>
                  <a:cubicBezTo>
                    <a:pt x="25" y="55"/>
                    <a:pt x="25" y="55"/>
                    <a:pt x="25" y="56"/>
                  </a:cubicBezTo>
                  <a:cubicBezTo>
                    <a:pt x="25" y="56"/>
                    <a:pt x="25" y="57"/>
                    <a:pt x="24" y="57"/>
                  </a:cubicBezTo>
                  <a:cubicBezTo>
                    <a:pt x="24" y="57"/>
                    <a:pt x="23" y="56"/>
                    <a:pt x="23" y="56"/>
                  </a:cubicBezTo>
                  <a:cubicBezTo>
                    <a:pt x="23" y="55"/>
                    <a:pt x="24" y="55"/>
                    <a:pt x="24" y="55"/>
                  </a:cubicBezTo>
                  <a:close/>
                  <a:moveTo>
                    <a:pt x="34" y="59"/>
                  </a:moveTo>
                  <a:cubicBezTo>
                    <a:pt x="36" y="59"/>
                    <a:pt x="37" y="57"/>
                    <a:pt x="37" y="56"/>
                  </a:cubicBezTo>
                  <a:cubicBezTo>
                    <a:pt x="37" y="54"/>
                    <a:pt x="36" y="53"/>
                    <a:pt x="34" y="53"/>
                  </a:cubicBezTo>
                  <a:cubicBezTo>
                    <a:pt x="33" y="53"/>
                    <a:pt x="31" y="54"/>
                    <a:pt x="31" y="56"/>
                  </a:cubicBezTo>
                  <a:cubicBezTo>
                    <a:pt x="31" y="57"/>
                    <a:pt x="33" y="59"/>
                    <a:pt x="34" y="59"/>
                  </a:cubicBezTo>
                  <a:close/>
                  <a:moveTo>
                    <a:pt x="34" y="55"/>
                  </a:moveTo>
                  <a:cubicBezTo>
                    <a:pt x="35" y="55"/>
                    <a:pt x="35" y="55"/>
                    <a:pt x="35" y="56"/>
                  </a:cubicBezTo>
                  <a:cubicBezTo>
                    <a:pt x="35" y="56"/>
                    <a:pt x="35" y="57"/>
                    <a:pt x="34" y="57"/>
                  </a:cubicBezTo>
                  <a:cubicBezTo>
                    <a:pt x="34" y="57"/>
                    <a:pt x="33" y="56"/>
                    <a:pt x="33" y="56"/>
                  </a:cubicBezTo>
                  <a:cubicBezTo>
                    <a:pt x="33" y="55"/>
                    <a:pt x="34" y="55"/>
                    <a:pt x="34" y="55"/>
                  </a:cubicBezTo>
                  <a:close/>
                  <a:moveTo>
                    <a:pt x="44" y="59"/>
                  </a:moveTo>
                  <a:cubicBezTo>
                    <a:pt x="46" y="59"/>
                    <a:pt x="47" y="57"/>
                    <a:pt x="47" y="56"/>
                  </a:cubicBezTo>
                  <a:cubicBezTo>
                    <a:pt x="47" y="54"/>
                    <a:pt x="46" y="53"/>
                    <a:pt x="44" y="53"/>
                  </a:cubicBezTo>
                  <a:cubicBezTo>
                    <a:pt x="43" y="53"/>
                    <a:pt x="41" y="54"/>
                    <a:pt x="41" y="56"/>
                  </a:cubicBezTo>
                  <a:cubicBezTo>
                    <a:pt x="41" y="57"/>
                    <a:pt x="43" y="59"/>
                    <a:pt x="44" y="59"/>
                  </a:cubicBezTo>
                  <a:close/>
                  <a:moveTo>
                    <a:pt x="44" y="55"/>
                  </a:moveTo>
                  <a:cubicBezTo>
                    <a:pt x="45" y="55"/>
                    <a:pt x="45" y="55"/>
                    <a:pt x="45" y="56"/>
                  </a:cubicBezTo>
                  <a:cubicBezTo>
                    <a:pt x="45" y="56"/>
                    <a:pt x="45" y="57"/>
                    <a:pt x="44" y="57"/>
                  </a:cubicBezTo>
                  <a:cubicBezTo>
                    <a:pt x="44" y="57"/>
                    <a:pt x="43" y="56"/>
                    <a:pt x="43" y="56"/>
                  </a:cubicBezTo>
                  <a:cubicBezTo>
                    <a:pt x="43" y="55"/>
                    <a:pt x="44" y="55"/>
                    <a:pt x="44" y="55"/>
                  </a:cubicBezTo>
                  <a:close/>
                  <a:moveTo>
                    <a:pt x="54" y="59"/>
                  </a:moveTo>
                  <a:cubicBezTo>
                    <a:pt x="56" y="59"/>
                    <a:pt x="57" y="57"/>
                    <a:pt x="57" y="56"/>
                  </a:cubicBezTo>
                  <a:cubicBezTo>
                    <a:pt x="57" y="54"/>
                    <a:pt x="56" y="53"/>
                    <a:pt x="54" y="53"/>
                  </a:cubicBezTo>
                  <a:cubicBezTo>
                    <a:pt x="52" y="53"/>
                    <a:pt x="51" y="54"/>
                    <a:pt x="51" y="56"/>
                  </a:cubicBezTo>
                  <a:cubicBezTo>
                    <a:pt x="51" y="57"/>
                    <a:pt x="52" y="59"/>
                    <a:pt x="54" y="59"/>
                  </a:cubicBezTo>
                  <a:close/>
                  <a:moveTo>
                    <a:pt x="54" y="55"/>
                  </a:moveTo>
                  <a:cubicBezTo>
                    <a:pt x="55" y="55"/>
                    <a:pt x="55" y="55"/>
                    <a:pt x="55" y="56"/>
                  </a:cubicBezTo>
                  <a:cubicBezTo>
                    <a:pt x="55" y="56"/>
                    <a:pt x="55" y="57"/>
                    <a:pt x="54" y="57"/>
                  </a:cubicBezTo>
                  <a:cubicBezTo>
                    <a:pt x="54" y="57"/>
                    <a:pt x="53" y="56"/>
                    <a:pt x="53" y="56"/>
                  </a:cubicBezTo>
                  <a:cubicBezTo>
                    <a:pt x="53" y="55"/>
                    <a:pt x="54" y="55"/>
                    <a:pt x="54" y="55"/>
                  </a:cubicBezTo>
                  <a:close/>
                  <a:moveTo>
                    <a:pt x="14" y="68"/>
                  </a:moveTo>
                  <a:cubicBezTo>
                    <a:pt x="16" y="68"/>
                    <a:pt x="17" y="67"/>
                    <a:pt x="17" y="65"/>
                  </a:cubicBezTo>
                  <a:cubicBezTo>
                    <a:pt x="17" y="64"/>
                    <a:pt x="16" y="63"/>
                    <a:pt x="14" y="63"/>
                  </a:cubicBezTo>
                  <a:cubicBezTo>
                    <a:pt x="13" y="63"/>
                    <a:pt x="11" y="64"/>
                    <a:pt x="11" y="65"/>
                  </a:cubicBezTo>
                  <a:cubicBezTo>
                    <a:pt x="11" y="67"/>
                    <a:pt x="13" y="68"/>
                    <a:pt x="14" y="68"/>
                  </a:cubicBezTo>
                  <a:close/>
                  <a:moveTo>
                    <a:pt x="14" y="65"/>
                  </a:moveTo>
                  <a:cubicBezTo>
                    <a:pt x="15" y="65"/>
                    <a:pt x="15" y="65"/>
                    <a:pt x="15" y="65"/>
                  </a:cubicBezTo>
                  <a:cubicBezTo>
                    <a:pt x="15" y="66"/>
                    <a:pt x="15" y="66"/>
                    <a:pt x="14" y="66"/>
                  </a:cubicBezTo>
                  <a:cubicBezTo>
                    <a:pt x="14" y="66"/>
                    <a:pt x="13" y="66"/>
                    <a:pt x="13" y="65"/>
                  </a:cubicBezTo>
                  <a:cubicBezTo>
                    <a:pt x="13" y="65"/>
                    <a:pt x="14" y="65"/>
                    <a:pt x="14" y="65"/>
                  </a:cubicBezTo>
                  <a:close/>
                  <a:moveTo>
                    <a:pt x="24" y="68"/>
                  </a:moveTo>
                  <a:cubicBezTo>
                    <a:pt x="26" y="68"/>
                    <a:pt x="27" y="67"/>
                    <a:pt x="27" y="65"/>
                  </a:cubicBezTo>
                  <a:cubicBezTo>
                    <a:pt x="27" y="64"/>
                    <a:pt x="26" y="63"/>
                    <a:pt x="24" y="63"/>
                  </a:cubicBezTo>
                  <a:cubicBezTo>
                    <a:pt x="23" y="63"/>
                    <a:pt x="21" y="64"/>
                    <a:pt x="21" y="65"/>
                  </a:cubicBezTo>
                  <a:cubicBezTo>
                    <a:pt x="21" y="67"/>
                    <a:pt x="23" y="68"/>
                    <a:pt x="24" y="68"/>
                  </a:cubicBezTo>
                  <a:close/>
                  <a:moveTo>
                    <a:pt x="24" y="65"/>
                  </a:moveTo>
                  <a:cubicBezTo>
                    <a:pt x="25" y="65"/>
                    <a:pt x="25" y="65"/>
                    <a:pt x="25" y="65"/>
                  </a:cubicBezTo>
                  <a:cubicBezTo>
                    <a:pt x="25" y="66"/>
                    <a:pt x="25" y="66"/>
                    <a:pt x="24" y="66"/>
                  </a:cubicBezTo>
                  <a:cubicBezTo>
                    <a:pt x="24" y="66"/>
                    <a:pt x="23" y="66"/>
                    <a:pt x="23" y="65"/>
                  </a:cubicBezTo>
                  <a:cubicBezTo>
                    <a:pt x="23" y="65"/>
                    <a:pt x="24" y="65"/>
                    <a:pt x="24" y="6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6" name="Freeform 33"/>
            <p:cNvSpPr>
              <a:spLocks noEditPoints="1"/>
            </p:cNvSpPr>
            <p:nvPr/>
          </p:nvSpPr>
          <p:spPr bwMode="auto">
            <a:xfrm>
              <a:off x="3045707" y="2808932"/>
              <a:ext cx="382175" cy="391496"/>
            </a:xfrm>
            <a:custGeom>
              <a:avLst/>
              <a:gdLst>
                <a:gd name="T0" fmla="*/ 8 w 52"/>
                <a:gd name="T1" fmla="*/ 19 h 53"/>
                <a:gd name="T2" fmla="*/ 8 w 52"/>
                <a:gd name="T3" fmla="*/ 19 h 53"/>
                <a:gd name="T4" fmla="*/ 8 w 52"/>
                <a:gd name="T5" fmla="*/ 18 h 53"/>
                <a:gd name="T6" fmla="*/ 8 w 52"/>
                <a:gd name="T7" fmla="*/ 17 h 53"/>
                <a:gd name="T8" fmla="*/ 8 w 52"/>
                <a:gd name="T9" fmla="*/ 17 h 53"/>
                <a:gd name="T10" fmla="*/ 15 w 52"/>
                <a:gd name="T11" fmla="*/ 10 h 53"/>
                <a:gd name="T12" fmla="*/ 17 w 52"/>
                <a:gd name="T13" fmla="*/ 10 h 53"/>
                <a:gd name="T14" fmla="*/ 17 w 52"/>
                <a:gd name="T15" fmla="*/ 12 h 53"/>
                <a:gd name="T16" fmla="*/ 13 w 52"/>
                <a:gd name="T17" fmla="*/ 17 h 53"/>
                <a:gd name="T18" fmla="*/ 39 w 52"/>
                <a:gd name="T19" fmla="*/ 17 h 53"/>
                <a:gd name="T20" fmla="*/ 40 w 52"/>
                <a:gd name="T21" fmla="*/ 18 h 53"/>
                <a:gd name="T22" fmla="*/ 39 w 52"/>
                <a:gd name="T23" fmla="*/ 20 h 53"/>
                <a:gd name="T24" fmla="*/ 13 w 52"/>
                <a:gd name="T25" fmla="*/ 20 h 53"/>
                <a:gd name="T26" fmla="*/ 17 w 52"/>
                <a:gd name="T27" fmla="*/ 24 h 53"/>
                <a:gd name="T28" fmla="*/ 17 w 52"/>
                <a:gd name="T29" fmla="*/ 26 h 53"/>
                <a:gd name="T30" fmla="*/ 16 w 52"/>
                <a:gd name="T31" fmla="*/ 26 h 53"/>
                <a:gd name="T32" fmla="*/ 15 w 52"/>
                <a:gd name="T33" fmla="*/ 26 h 53"/>
                <a:gd name="T34" fmla="*/ 8 w 52"/>
                <a:gd name="T35" fmla="*/ 19 h 53"/>
                <a:gd name="T36" fmla="*/ 43 w 52"/>
                <a:gd name="T37" fmla="*/ 34 h 53"/>
                <a:gd name="T38" fmla="*/ 43 w 52"/>
                <a:gd name="T39" fmla="*/ 34 h 53"/>
                <a:gd name="T40" fmla="*/ 36 w 52"/>
                <a:gd name="T41" fmla="*/ 27 h 53"/>
                <a:gd name="T42" fmla="*/ 34 w 52"/>
                <a:gd name="T43" fmla="*/ 27 h 53"/>
                <a:gd name="T44" fmla="*/ 34 w 52"/>
                <a:gd name="T45" fmla="*/ 29 h 53"/>
                <a:gd name="T46" fmla="*/ 39 w 52"/>
                <a:gd name="T47" fmla="*/ 33 h 53"/>
                <a:gd name="T48" fmla="*/ 13 w 52"/>
                <a:gd name="T49" fmla="*/ 33 h 53"/>
                <a:gd name="T50" fmla="*/ 11 w 52"/>
                <a:gd name="T51" fmla="*/ 35 h 53"/>
                <a:gd name="T52" fmla="*/ 13 w 52"/>
                <a:gd name="T53" fmla="*/ 36 h 53"/>
                <a:gd name="T54" fmla="*/ 39 w 52"/>
                <a:gd name="T55" fmla="*/ 36 h 53"/>
                <a:gd name="T56" fmla="*/ 34 w 52"/>
                <a:gd name="T57" fmla="*/ 41 h 53"/>
                <a:gd name="T58" fmla="*/ 34 w 52"/>
                <a:gd name="T59" fmla="*/ 43 h 53"/>
                <a:gd name="T60" fmla="*/ 35 w 52"/>
                <a:gd name="T61" fmla="*/ 43 h 53"/>
                <a:gd name="T62" fmla="*/ 36 w 52"/>
                <a:gd name="T63" fmla="*/ 43 h 53"/>
                <a:gd name="T64" fmla="*/ 43 w 52"/>
                <a:gd name="T65" fmla="*/ 36 h 53"/>
                <a:gd name="T66" fmla="*/ 43 w 52"/>
                <a:gd name="T67" fmla="*/ 36 h 53"/>
                <a:gd name="T68" fmla="*/ 44 w 52"/>
                <a:gd name="T69" fmla="*/ 35 h 53"/>
                <a:gd name="T70" fmla="*/ 43 w 52"/>
                <a:gd name="T71" fmla="*/ 34 h 53"/>
                <a:gd name="T72" fmla="*/ 52 w 52"/>
                <a:gd name="T73" fmla="*/ 7 h 53"/>
                <a:gd name="T74" fmla="*/ 52 w 52"/>
                <a:gd name="T75" fmla="*/ 45 h 53"/>
                <a:gd name="T76" fmla="*/ 45 w 52"/>
                <a:gd name="T77" fmla="*/ 53 h 53"/>
                <a:gd name="T78" fmla="*/ 7 w 52"/>
                <a:gd name="T79" fmla="*/ 53 h 53"/>
                <a:gd name="T80" fmla="*/ 0 w 52"/>
                <a:gd name="T81" fmla="*/ 45 h 53"/>
                <a:gd name="T82" fmla="*/ 0 w 52"/>
                <a:gd name="T83" fmla="*/ 7 h 53"/>
                <a:gd name="T84" fmla="*/ 7 w 52"/>
                <a:gd name="T85" fmla="*/ 0 h 53"/>
                <a:gd name="T86" fmla="*/ 45 w 52"/>
                <a:gd name="T87" fmla="*/ 0 h 53"/>
                <a:gd name="T88" fmla="*/ 52 w 52"/>
                <a:gd name="T89" fmla="*/ 7 h 53"/>
                <a:gd name="T90" fmla="*/ 49 w 52"/>
                <a:gd name="T91" fmla="*/ 7 h 53"/>
                <a:gd name="T92" fmla="*/ 45 w 52"/>
                <a:gd name="T93" fmla="*/ 3 h 53"/>
                <a:gd name="T94" fmla="*/ 7 w 52"/>
                <a:gd name="T95" fmla="*/ 3 h 53"/>
                <a:gd name="T96" fmla="*/ 3 w 52"/>
                <a:gd name="T97" fmla="*/ 7 h 53"/>
                <a:gd name="T98" fmla="*/ 3 w 52"/>
                <a:gd name="T99" fmla="*/ 45 h 53"/>
                <a:gd name="T100" fmla="*/ 7 w 52"/>
                <a:gd name="T101" fmla="*/ 50 h 53"/>
                <a:gd name="T102" fmla="*/ 45 w 52"/>
                <a:gd name="T103" fmla="*/ 50 h 53"/>
                <a:gd name="T104" fmla="*/ 49 w 52"/>
                <a:gd name="T105" fmla="*/ 45 h 53"/>
                <a:gd name="T106" fmla="*/ 49 w 52"/>
                <a:gd name="T10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3">
                  <a:moveTo>
                    <a:pt x="8" y="19"/>
                  </a:moveTo>
                  <a:cubicBezTo>
                    <a:pt x="8" y="19"/>
                    <a:pt x="8" y="19"/>
                    <a:pt x="8" y="19"/>
                  </a:cubicBezTo>
                  <a:cubicBezTo>
                    <a:pt x="8" y="19"/>
                    <a:pt x="8" y="18"/>
                    <a:pt x="8" y="18"/>
                  </a:cubicBezTo>
                  <a:cubicBezTo>
                    <a:pt x="8" y="18"/>
                    <a:pt x="8" y="17"/>
                    <a:pt x="8" y="17"/>
                  </a:cubicBezTo>
                  <a:cubicBezTo>
                    <a:pt x="8" y="17"/>
                    <a:pt x="8" y="17"/>
                    <a:pt x="8" y="17"/>
                  </a:cubicBezTo>
                  <a:cubicBezTo>
                    <a:pt x="15" y="10"/>
                    <a:pt x="15" y="10"/>
                    <a:pt x="15" y="10"/>
                  </a:cubicBezTo>
                  <a:cubicBezTo>
                    <a:pt x="15" y="9"/>
                    <a:pt x="16" y="9"/>
                    <a:pt x="17" y="10"/>
                  </a:cubicBezTo>
                  <a:cubicBezTo>
                    <a:pt x="18" y="11"/>
                    <a:pt x="18" y="12"/>
                    <a:pt x="17" y="12"/>
                  </a:cubicBezTo>
                  <a:cubicBezTo>
                    <a:pt x="13" y="17"/>
                    <a:pt x="13" y="17"/>
                    <a:pt x="13" y="17"/>
                  </a:cubicBezTo>
                  <a:cubicBezTo>
                    <a:pt x="39" y="17"/>
                    <a:pt x="39" y="17"/>
                    <a:pt x="39" y="17"/>
                  </a:cubicBezTo>
                  <a:cubicBezTo>
                    <a:pt x="40" y="17"/>
                    <a:pt x="40" y="17"/>
                    <a:pt x="40" y="18"/>
                  </a:cubicBezTo>
                  <a:cubicBezTo>
                    <a:pt x="40" y="19"/>
                    <a:pt x="40" y="20"/>
                    <a:pt x="39" y="20"/>
                  </a:cubicBezTo>
                  <a:cubicBezTo>
                    <a:pt x="13" y="20"/>
                    <a:pt x="13" y="20"/>
                    <a:pt x="13" y="20"/>
                  </a:cubicBezTo>
                  <a:cubicBezTo>
                    <a:pt x="17" y="24"/>
                    <a:pt x="17" y="24"/>
                    <a:pt x="17" y="24"/>
                  </a:cubicBezTo>
                  <a:cubicBezTo>
                    <a:pt x="18" y="24"/>
                    <a:pt x="18" y="25"/>
                    <a:pt x="17" y="26"/>
                  </a:cubicBezTo>
                  <a:cubicBezTo>
                    <a:pt x="17" y="26"/>
                    <a:pt x="16" y="26"/>
                    <a:pt x="16" y="26"/>
                  </a:cubicBezTo>
                  <a:cubicBezTo>
                    <a:pt x="16" y="26"/>
                    <a:pt x="15" y="26"/>
                    <a:pt x="15" y="26"/>
                  </a:cubicBezTo>
                  <a:lnTo>
                    <a:pt x="8" y="19"/>
                  </a:lnTo>
                  <a:close/>
                  <a:moveTo>
                    <a:pt x="43" y="34"/>
                  </a:moveTo>
                  <a:cubicBezTo>
                    <a:pt x="43" y="34"/>
                    <a:pt x="43" y="34"/>
                    <a:pt x="43" y="34"/>
                  </a:cubicBezTo>
                  <a:cubicBezTo>
                    <a:pt x="36" y="27"/>
                    <a:pt x="36" y="27"/>
                    <a:pt x="36" y="27"/>
                  </a:cubicBezTo>
                  <a:cubicBezTo>
                    <a:pt x="36" y="26"/>
                    <a:pt x="35" y="26"/>
                    <a:pt x="34" y="27"/>
                  </a:cubicBezTo>
                  <a:cubicBezTo>
                    <a:pt x="34" y="28"/>
                    <a:pt x="34" y="29"/>
                    <a:pt x="34" y="29"/>
                  </a:cubicBezTo>
                  <a:cubicBezTo>
                    <a:pt x="39" y="33"/>
                    <a:pt x="39" y="33"/>
                    <a:pt x="39" y="33"/>
                  </a:cubicBezTo>
                  <a:cubicBezTo>
                    <a:pt x="13" y="33"/>
                    <a:pt x="13" y="33"/>
                    <a:pt x="13" y="33"/>
                  </a:cubicBezTo>
                  <a:cubicBezTo>
                    <a:pt x="12" y="33"/>
                    <a:pt x="11" y="34"/>
                    <a:pt x="11" y="35"/>
                  </a:cubicBezTo>
                  <a:cubicBezTo>
                    <a:pt x="11" y="36"/>
                    <a:pt x="12" y="36"/>
                    <a:pt x="13" y="36"/>
                  </a:cubicBezTo>
                  <a:cubicBezTo>
                    <a:pt x="39" y="36"/>
                    <a:pt x="39" y="36"/>
                    <a:pt x="39" y="36"/>
                  </a:cubicBezTo>
                  <a:cubicBezTo>
                    <a:pt x="34" y="41"/>
                    <a:pt x="34" y="41"/>
                    <a:pt x="34" y="41"/>
                  </a:cubicBezTo>
                  <a:cubicBezTo>
                    <a:pt x="34" y="41"/>
                    <a:pt x="34" y="42"/>
                    <a:pt x="34" y="43"/>
                  </a:cubicBezTo>
                  <a:cubicBezTo>
                    <a:pt x="35" y="43"/>
                    <a:pt x="35" y="43"/>
                    <a:pt x="35" y="43"/>
                  </a:cubicBezTo>
                  <a:cubicBezTo>
                    <a:pt x="36" y="43"/>
                    <a:pt x="36" y="43"/>
                    <a:pt x="36" y="43"/>
                  </a:cubicBezTo>
                  <a:cubicBezTo>
                    <a:pt x="43" y="36"/>
                    <a:pt x="43" y="36"/>
                    <a:pt x="43" y="36"/>
                  </a:cubicBezTo>
                  <a:cubicBezTo>
                    <a:pt x="43" y="36"/>
                    <a:pt x="43" y="36"/>
                    <a:pt x="43" y="36"/>
                  </a:cubicBezTo>
                  <a:cubicBezTo>
                    <a:pt x="44" y="36"/>
                    <a:pt x="44" y="35"/>
                    <a:pt x="44" y="35"/>
                  </a:cubicBezTo>
                  <a:cubicBezTo>
                    <a:pt x="44" y="35"/>
                    <a:pt x="44" y="34"/>
                    <a:pt x="43" y="34"/>
                  </a:cubicBezTo>
                  <a:close/>
                  <a:moveTo>
                    <a:pt x="52" y="7"/>
                  </a:moveTo>
                  <a:cubicBezTo>
                    <a:pt x="52" y="45"/>
                    <a:pt x="52" y="45"/>
                    <a:pt x="52" y="45"/>
                  </a:cubicBezTo>
                  <a:cubicBezTo>
                    <a:pt x="52" y="49"/>
                    <a:pt x="49" y="53"/>
                    <a:pt x="45" y="53"/>
                  </a:cubicBezTo>
                  <a:cubicBezTo>
                    <a:pt x="7" y="53"/>
                    <a:pt x="7" y="53"/>
                    <a:pt x="7" y="53"/>
                  </a:cubicBezTo>
                  <a:cubicBezTo>
                    <a:pt x="3" y="53"/>
                    <a:pt x="0" y="49"/>
                    <a:pt x="0" y="45"/>
                  </a:cubicBezTo>
                  <a:cubicBezTo>
                    <a:pt x="0" y="7"/>
                    <a:pt x="0" y="7"/>
                    <a:pt x="0" y="7"/>
                  </a:cubicBezTo>
                  <a:cubicBezTo>
                    <a:pt x="0" y="4"/>
                    <a:pt x="3" y="0"/>
                    <a:pt x="7" y="0"/>
                  </a:cubicBezTo>
                  <a:cubicBezTo>
                    <a:pt x="45" y="0"/>
                    <a:pt x="45" y="0"/>
                    <a:pt x="45" y="0"/>
                  </a:cubicBezTo>
                  <a:cubicBezTo>
                    <a:pt x="49" y="0"/>
                    <a:pt x="52" y="4"/>
                    <a:pt x="52" y="7"/>
                  </a:cubicBezTo>
                  <a:close/>
                  <a:moveTo>
                    <a:pt x="49" y="7"/>
                  </a:moveTo>
                  <a:cubicBezTo>
                    <a:pt x="49" y="5"/>
                    <a:pt x="47" y="3"/>
                    <a:pt x="45" y="3"/>
                  </a:cubicBezTo>
                  <a:cubicBezTo>
                    <a:pt x="7" y="3"/>
                    <a:pt x="7" y="3"/>
                    <a:pt x="7" y="3"/>
                  </a:cubicBezTo>
                  <a:cubicBezTo>
                    <a:pt x="4" y="3"/>
                    <a:pt x="3" y="5"/>
                    <a:pt x="3" y="7"/>
                  </a:cubicBezTo>
                  <a:cubicBezTo>
                    <a:pt x="3" y="45"/>
                    <a:pt x="3" y="45"/>
                    <a:pt x="3" y="45"/>
                  </a:cubicBezTo>
                  <a:cubicBezTo>
                    <a:pt x="3" y="48"/>
                    <a:pt x="4" y="50"/>
                    <a:pt x="7" y="50"/>
                  </a:cubicBezTo>
                  <a:cubicBezTo>
                    <a:pt x="45" y="50"/>
                    <a:pt x="45" y="50"/>
                    <a:pt x="45" y="50"/>
                  </a:cubicBezTo>
                  <a:cubicBezTo>
                    <a:pt x="47" y="50"/>
                    <a:pt x="49" y="48"/>
                    <a:pt x="49" y="45"/>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7" name="Freeform 35"/>
            <p:cNvSpPr>
              <a:spLocks noEditPoints="1"/>
            </p:cNvSpPr>
            <p:nvPr/>
          </p:nvSpPr>
          <p:spPr bwMode="auto">
            <a:xfrm>
              <a:off x="5473374" y="2511750"/>
              <a:ext cx="346735" cy="331374"/>
            </a:xfrm>
            <a:custGeom>
              <a:avLst/>
              <a:gdLst>
                <a:gd name="T0" fmla="*/ 44 w 67"/>
                <a:gd name="T1" fmla="*/ 21 h 64"/>
                <a:gd name="T2" fmla="*/ 25 w 67"/>
                <a:gd name="T3" fmla="*/ 19 h 64"/>
                <a:gd name="T4" fmla="*/ 24 w 67"/>
                <a:gd name="T5" fmla="*/ 21 h 64"/>
                <a:gd name="T6" fmla="*/ 16 w 67"/>
                <a:gd name="T7" fmla="*/ 30 h 64"/>
                <a:gd name="T8" fmla="*/ 26 w 67"/>
                <a:gd name="T9" fmla="*/ 36 h 64"/>
                <a:gd name="T10" fmla="*/ 32 w 67"/>
                <a:gd name="T11" fmla="*/ 42 h 64"/>
                <a:gd name="T12" fmla="*/ 26 w 67"/>
                <a:gd name="T13" fmla="*/ 48 h 64"/>
                <a:gd name="T14" fmla="*/ 42 w 67"/>
                <a:gd name="T15" fmla="*/ 48 h 64"/>
                <a:gd name="T16" fmla="*/ 36 w 67"/>
                <a:gd name="T17" fmla="*/ 42 h 64"/>
                <a:gd name="T18" fmla="*/ 42 w 67"/>
                <a:gd name="T19" fmla="*/ 36 h 64"/>
                <a:gd name="T20" fmla="*/ 51 w 67"/>
                <a:gd name="T21" fmla="*/ 30 h 64"/>
                <a:gd name="T22" fmla="*/ 19 w 67"/>
                <a:gd name="T23" fmla="*/ 30 h 64"/>
                <a:gd name="T24" fmla="*/ 24 w 67"/>
                <a:gd name="T25" fmla="*/ 31 h 64"/>
                <a:gd name="T26" fmla="*/ 48 w 67"/>
                <a:gd name="T27" fmla="*/ 30 h 64"/>
                <a:gd name="T28" fmla="*/ 44 w 67"/>
                <a:gd name="T29" fmla="*/ 31 h 64"/>
                <a:gd name="T30" fmla="*/ 48 w 67"/>
                <a:gd name="T31" fmla="*/ 30 h 64"/>
                <a:gd name="T32" fmla="*/ 61 w 67"/>
                <a:gd name="T33" fmla="*/ 20 h 64"/>
                <a:gd name="T34" fmla="*/ 51 w 67"/>
                <a:gd name="T35" fmla="*/ 9 h 64"/>
                <a:gd name="T36" fmla="*/ 43 w 67"/>
                <a:gd name="T37" fmla="*/ 0 h 64"/>
                <a:gd name="T38" fmla="*/ 30 w 67"/>
                <a:gd name="T39" fmla="*/ 2 h 64"/>
                <a:gd name="T40" fmla="*/ 19 w 67"/>
                <a:gd name="T41" fmla="*/ 6 h 64"/>
                <a:gd name="T42" fmla="*/ 7 w 67"/>
                <a:gd name="T43" fmla="*/ 13 h 64"/>
                <a:gd name="T44" fmla="*/ 4 w 67"/>
                <a:gd name="T45" fmla="*/ 26 h 64"/>
                <a:gd name="T46" fmla="*/ 7 w 67"/>
                <a:gd name="T47" fmla="*/ 41 h 64"/>
                <a:gd name="T48" fmla="*/ 13 w 67"/>
                <a:gd name="T49" fmla="*/ 55 h 64"/>
                <a:gd name="T50" fmla="*/ 24 w 67"/>
                <a:gd name="T51" fmla="*/ 64 h 64"/>
                <a:gd name="T52" fmla="*/ 34 w 67"/>
                <a:gd name="T53" fmla="*/ 61 h 64"/>
                <a:gd name="T54" fmla="*/ 44 w 67"/>
                <a:gd name="T55" fmla="*/ 64 h 64"/>
                <a:gd name="T56" fmla="*/ 54 w 67"/>
                <a:gd name="T57" fmla="*/ 55 h 64"/>
                <a:gd name="T58" fmla="*/ 61 w 67"/>
                <a:gd name="T59" fmla="*/ 41 h 64"/>
                <a:gd name="T60" fmla="*/ 63 w 67"/>
                <a:gd name="T61" fmla="*/ 26 h 64"/>
                <a:gd name="T62" fmla="*/ 58 w 67"/>
                <a:gd name="T63" fmla="*/ 19 h 64"/>
                <a:gd name="T64" fmla="*/ 54 w 67"/>
                <a:gd name="T65" fmla="*/ 13 h 64"/>
                <a:gd name="T66" fmla="*/ 46 w 67"/>
                <a:gd name="T67" fmla="*/ 7 h 64"/>
                <a:gd name="T68" fmla="*/ 39 w 67"/>
                <a:gd name="T69" fmla="*/ 5 h 64"/>
                <a:gd name="T70" fmla="*/ 29 w 67"/>
                <a:gd name="T71" fmla="*/ 5 h 64"/>
                <a:gd name="T72" fmla="*/ 22 w 67"/>
                <a:gd name="T73" fmla="*/ 7 h 64"/>
                <a:gd name="T74" fmla="*/ 18 w 67"/>
                <a:gd name="T75" fmla="*/ 12 h 64"/>
                <a:gd name="T76" fmla="*/ 9 w 67"/>
                <a:gd name="T77" fmla="*/ 14 h 64"/>
                <a:gd name="T78" fmla="*/ 6 w 67"/>
                <a:gd name="T79" fmla="*/ 28 h 64"/>
                <a:gd name="T80" fmla="*/ 9 w 67"/>
                <a:gd name="T81" fmla="*/ 40 h 64"/>
                <a:gd name="T82" fmla="*/ 9 w 67"/>
                <a:gd name="T83" fmla="*/ 50 h 64"/>
                <a:gd name="T84" fmla="*/ 18 w 67"/>
                <a:gd name="T85" fmla="*/ 53 h 64"/>
                <a:gd name="T86" fmla="*/ 24 w 67"/>
                <a:gd name="T87" fmla="*/ 61 h 64"/>
                <a:gd name="T88" fmla="*/ 33 w 67"/>
                <a:gd name="T89" fmla="*/ 58 h 64"/>
                <a:gd name="T90" fmla="*/ 43 w 67"/>
                <a:gd name="T91" fmla="*/ 61 h 64"/>
                <a:gd name="T92" fmla="*/ 48 w 67"/>
                <a:gd name="T93" fmla="*/ 53 h 64"/>
                <a:gd name="T94" fmla="*/ 10 w 67"/>
                <a:gd name="T95" fmla="*/ 32 h 64"/>
                <a:gd name="T96" fmla="*/ 34 w 67"/>
                <a:gd name="T97" fmla="*/ 56 h 64"/>
                <a:gd name="T98" fmla="*/ 49 w 67"/>
                <a:gd name="T99" fmla="*/ 53 h 64"/>
                <a:gd name="T100" fmla="*/ 58 w 67"/>
                <a:gd name="T101" fmla="*/ 50 h 64"/>
                <a:gd name="T102" fmla="*/ 60 w 67"/>
                <a:gd name="T103" fmla="*/ 32 h 64"/>
                <a:gd name="T104" fmla="*/ 64 w 67"/>
                <a:gd name="T10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 h="64">
                  <a:moveTo>
                    <a:pt x="51" y="23"/>
                  </a:moveTo>
                  <a:cubicBezTo>
                    <a:pt x="51" y="22"/>
                    <a:pt x="51" y="21"/>
                    <a:pt x="50" y="21"/>
                  </a:cubicBezTo>
                  <a:cubicBezTo>
                    <a:pt x="44" y="21"/>
                    <a:pt x="44" y="21"/>
                    <a:pt x="44" y="21"/>
                  </a:cubicBezTo>
                  <a:cubicBezTo>
                    <a:pt x="44" y="20"/>
                    <a:pt x="44" y="20"/>
                    <a:pt x="44" y="20"/>
                  </a:cubicBezTo>
                  <a:cubicBezTo>
                    <a:pt x="44" y="20"/>
                    <a:pt x="44" y="19"/>
                    <a:pt x="43" y="19"/>
                  </a:cubicBezTo>
                  <a:cubicBezTo>
                    <a:pt x="25" y="19"/>
                    <a:pt x="25" y="19"/>
                    <a:pt x="25" y="19"/>
                  </a:cubicBezTo>
                  <a:cubicBezTo>
                    <a:pt x="24" y="19"/>
                    <a:pt x="24" y="19"/>
                    <a:pt x="24" y="19"/>
                  </a:cubicBezTo>
                  <a:cubicBezTo>
                    <a:pt x="24" y="20"/>
                    <a:pt x="24" y="20"/>
                    <a:pt x="24" y="20"/>
                  </a:cubicBezTo>
                  <a:cubicBezTo>
                    <a:pt x="24" y="21"/>
                    <a:pt x="24" y="21"/>
                    <a:pt x="24" y="21"/>
                  </a:cubicBezTo>
                  <a:cubicBezTo>
                    <a:pt x="18" y="21"/>
                    <a:pt x="18" y="21"/>
                    <a:pt x="18" y="21"/>
                  </a:cubicBezTo>
                  <a:cubicBezTo>
                    <a:pt x="17" y="21"/>
                    <a:pt x="16" y="22"/>
                    <a:pt x="16" y="23"/>
                  </a:cubicBezTo>
                  <a:cubicBezTo>
                    <a:pt x="16" y="30"/>
                    <a:pt x="16" y="30"/>
                    <a:pt x="16" y="30"/>
                  </a:cubicBezTo>
                  <a:cubicBezTo>
                    <a:pt x="16" y="33"/>
                    <a:pt x="20" y="35"/>
                    <a:pt x="22" y="37"/>
                  </a:cubicBezTo>
                  <a:cubicBezTo>
                    <a:pt x="23" y="37"/>
                    <a:pt x="23" y="37"/>
                    <a:pt x="23" y="37"/>
                  </a:cubicBezTo>
                  <a:cubicBezTo>
                    <a:pt x="24" y="37"/>
                    <a:pt x="25" y="37"/>
                    <a:pt x="26" y="36"/>
                  </a:cubicBezTo>
                  <a:cubicBezTo>
                    <a:pt x="27" y="37"/>
                    <a:pt x="28" y="38"/>
                    <a:pt x="30" y="39"/>
                  </a:cubicBezTo>
                  <a:cubicBezTo>
                    <a:pt x="30" y="39"/>
                    <a:pt x="31" y="39"/>
                    <a:pt x="31" y="40"/>
                  </a:cubicBezTo>
                  <a:cubicBezTo>
                    <a:pt x="31" y="40"/>
                    <a:pt x="32" y="41"/>
                    <a:pt x="32" y="42"/>
                  </a:cubicBezTo>
                  <a:cubicBezTo>
                    <a:pt x="32" y="45"/>
                    <a:pt x="30" y="46"/>
                    <a:pt x="30" y="46"/>
                  </a:cubicBezTo>
                  <a:cubicBezTo>
                    <a:pt x="30" y="46"/>
                    <a:pt x="28" y="47"/>
                    <a:pt x="26" y="47"/>
                  </a:cubicBezTo>
                  <a:cubicBezTo>
                    <a:pt x="26" y="47"/>
                    <a:pt x="26" y="48"/>
                    <a:pt x="26" y="48"/>
                  </a:cubicBezTo>
                  <a:cubicBezTo>
                    <a:pt x="26" y="49"/>
                    <a:pt x="26" y="49"/>
                    <a:pt x="27" y="49"/>
                  </a:cubicBezTo>
                  <a:cubicBezTo>
                    <a:pt x="41" y="49"/>
                    <a:pt x="41" y="49"/>
                    <a:pt x="41" y="49"/>
                  </a:cubicBezTo>
                  <a:cubicBezTo>
                    <a:pt x="42" y="49"/>
                    <a:pt x="42" y="49"/>
                    <a:pt x="42" y="48"/>
                  </a:cubicBezTo>
                  <a:cubicBezTo>
                    <a:pt x="42" y="48"/>
                    <a:pt x="42" y="47"/>
                    <a:pt x="42" y="47"/>
                  </a:cubicBezTo>
                  <a:cubicBezTo>
                    <a:pt x="40" y="47"/>
                    <a:pt x="38" y="46"/>
                    <a:pt x="38" y="46"/>
                  </a:cubicBezTo>
                  <a:cubicBezTo>
                    <a:pt x="37" y="46"/>
                    <a:pt x="36" y="45"/>
                    <a:pt x="36" y="42"/>
                  </a:cubicBezTo>
                  <a:cubicBezTo>
                    <a:pt x="36" y="41"/>
                    <a:pt x="37" y="40"/>
                    <a:pt x="37" y="39"/>
                  </a:cubicBezTo>
                  <a:cubicBezTo>
                    <a:pt x="37" y="39"/>
                    <a:pt x="38" y="39"/>
                    <a:pt x="38" y="39"/>
                  </a:cubicBezTo>
                  <a:cubicBezTo>
                    <a:pt x="40" y="38"/>
                    <a:pt x="41" y="37"/>
                    <a:pt x="42" y="36"/>
                  </a:cubicBezTo>
                  <a:cubicBezTo>
                    <a:pt x="43" y="37"/>
                    <a:pt x="44" y="37"/>
                    <a:pt x="44" y="37"/>
                  </a:cubicBezTo>
                  <a:cubicBezTo>
                    <a:pt x="45" y="37"/>
                    <a:pt x="45" y="37"/>
                    <a:pt x="46" y="37"/>
                  </a:cubicBezTo>
                  <a:cubicBezTo>
                    <a:pt x="48" y="35"/>
                    <a:pt x="51" y="33"/>
                    <a:pt x="51" y="30"/>
                  </a:cubicBezTo>
                  <a:lnTo>
                    <a:pt x="51" y="23"/>
                  </a:lnTo>
                  <a:close/>
                  <a:moveTo>
                    <a:pt x="23" y="34"/>
                  </a:moveTo>
                  <a:cubicBezTo>
                    <a:pt x="19" y="31"/>
                    <a:pt x="19" y="30"/>
                    <a:pt x="19" y="30"/>
                  </a:cubicBezTo>
                  <a:cubicBezTo>
                    <a:pt x="19" y="24"/>
                    <a:pt x="19" y="24"/>
                    <a:pt x="19" y="24"/>
                  </a:cubicBezTo>
                  <a:cubicBezTo>
                    <a:pt x="24" y="24"/>
                    <a:pt x="24" y="24"/>
                    <a:pt x="24" y="24"/>
                  </a:cubicBezTo>
                  <a:cubicBezTo>
                    <a:pt x="24" y="31"/>
                    <a:pt x="24" y="31"/>
                    <a:pt x="24" y="31"/>
                  </a:cubicBezTo>
                  <a:cubicBezTo>
                    <a:pt x="24" y="32"/>
                    <a:pt x="24" y="33"/>
                    <a:pt x="24" y="33"/>
                  </a:cubicBezTo>
                  <a:cubicBezTo>
                    <a:pt x="24" y="34"/>
                    <a:pt x="24" y="34"/>
                    <a:pt x="23" y="34"/>
                  </a:cubicBezTo>
                  <a:close/>
                  <a:moveTo>
                    <a:pt x="48" y="30"/>
                  </a:moveTo>
                  <a:cubicBezTo>
                    <a:pt x="48" y="30"/>
                    <a:pt x="48" y="31"/>
                    <a:pt x="44" y="34"/>
                  </a:cubicBezTo>
                  <a:cubicBezTo>
                    <a:pt x="44" y="34"/>
                    <a:pt x="44" y="34"/>
                    <a:pt x="44" y="33"/>
                  </a:cubicBezTo>
                  <a:cubicBezTo>
                    <a:pt x="44" y="33"/>
                    <a:pt x="44" y="32"/>
                    <a:pt x="44" y="31"/>
                  </a:cubicBezTo>
                  <a:cubicBezTo>
                    <a:pt x="44" y="24"/>
                    <a:pt x="44" y="24"/>
                    <a:pt x="44" y="24"/>
                  </a:cubicBezTo>
                  <a:cubicBezTo>
                    <a:pt x="48" y="24"/>
                    <a:pt x="48" y="24"/>
                    <a:pt x="48" y="24"/>
                  </a:cubicBezTo>
                  <a:lnTo>
                    <a:pt x="48" y="30"/>
                  </a:lnTo>
                  <a:close/>
                  <a:moveTo>
                    <a:pt x="63" y="26"/>
                  </a:moveTo>
                  <a:cubicBezTo>
                    <a:pt x="62" y="25"/>
                    <a:pt x="61" y="24"/>
                    <a:pt x="61" y="24"/>
                  </a:cubicBezTo>
                  <a:cubicBezTo>
                    <a:pt x="61" y="23"/>
                    <a:pt x="61" y="21"/>
                    <a:pt x="61" y="20"/>
                  </a:cubicBezTo>
                  <a:cubicBezTo>
                    <a:pt x="62" y="17"/>
                    <a:pt x="62" y="15"/>
                    <a:pt x="61" y="13"/>
                  </a:cubicBezTo>
                  <a:cubicBezTo>
                    <a:pt x="59" y="11"/>
                    <a:pt x="57" y="10"/>
                    <a:pt x="54" y="10"/>
                  </a:cubicBezTo>
                  <a:cubicBezTo>
                    <a:pt x="53" y="10"/>
                    <a:pt x="51" y="10"/>
                    <a:pt x="51" y="9"/>
                  </a:cubicBezTo>
                  <a:cubicBezTo>
                    <a:pt x="50" y="9"/>
                    <a:pt x="49" y="7"/>
                    <a:pt x="49" y="6"/>
                  </a:cubicBezTo>
                  <a:cubicBezTo>
                    <a:pt x="48" y="4"/>
                    <a:pt x="47" y="1"/>
                    <a:pt x="44" y="1"/>
                  </a:cubicBezTo>
                  <a:cubicBezTo>
                    <a:pt x="44" y="0"/>
                    <a:pt x="43" y="0"/>
                    <a:pt x="43" y="0"/>
                  </a:cubicBezTo>
                  <a:cubicBezTo>
                    <a:pt x="41" y="0"/>
                    <a:pt x="39" y="1"/>
                    <a:pt x="37" y="2"/>
                  </a:cubicBezTo>
                  <a:cubicBezTo>
                    <a:pt x="36" y="3"/>
                    <a:pt x="35" y="4"/>
                    <a:pt x="34" y="4"/>
                  </a:cubicBezTo>
                  <a:cubicBezTo>
                    <a:pt x="33" y="4"/>
                    <a:pt x="32" y="3"/>
                    <a:pt x="30" y="2"/>
                  </a:cubicBezTo>
                  <a:cubicBezTo>
                    <a:pt x="29" y="1"/>
                    <a:pt x="27" y="0"/>
                    <a:pt x="25" y="0"/>
                  </a:cubicBezTo>
                  <a:cubicBezTo>
                    <a:pt x="25" y="0"/>
                    <a:pt x="24" y="0"/>
                    <a:pt x="24" y="1"/>
                  </a:cubicBezTo>
                  <a:cubicBezTo>
                    <a:pt x="21" y="1"/>
                    <a:pt x="20" y="4"/>
                    <a:pt x="19" y="6"/>
                  </a:cubicBezTo>
                  <a:cubicBezTo>
                    <a:pt x="18" y="7"/>
                    <a:pt x="18" y="9"/>
                    <a:pt x="17" y="9"/>
                  </a:cubicBezTo>
                  <a:cubicBezTo>
                    <a:pt x="16" y="10"/>
                    <a:pt x="15" y="10"/>
                    <a:pt x="13" y="10"/>
                  </a:cubicBezTo>
                  <a:cubicBezTo>
                    <a:pt x="11" y="10"/>
                    <a:pt x="8" y="11"/>
                    <a:pt x="7" y="13"/>
                  </a:cubicBezTo>
                  <a:cubicBezTo>
                    <a:pt x="5" y="15"/>
                    <a:pt x="6" y="17"/>
                    <a:pt x="6" y="20"/>
                  </a:cubicBezTo>
                  <a:cubicBezTo>
                    <a:pt x="7" y="21"/>
                    <a:pt x="7" y="23"/>
                    <a:pt x="7" y="24"/>
                  </a:cubicBezTo>
                  <a:cubicBezTo>
                    <a:pt x="7" y="24"/>
                    <a:pt x="5" y="25"/>
                    <a:pt x="4" y="26"/>
                  </a:cubicBezTo>
                  <a:cubicBezTo>
                    <a:pt x="3" y="28"/>
                    <a:pt x="0" y="30"/>
                    <a:pt x="0" y="32"/>
                  </a:cubicBezTo>
                  <a:cubicBezTo>
                    <a:pt x="0" y="35"/>
                    <a:pt x="3" y="37"/>
                    <a:pt x="4" y="38"/>
                  </a:cubicBezTo>
                  <a:cubicBezTo>
                    <a:pt x="5" y="39"/>
                    <a:pt x="7" y="40"/>
                    <a:pt x="7" y="41"/>
                  </a:cubicBezTo>
                  <a:cubicBezTo>
                    <a:pt x="7" y="42"/>
                    <a:pt x="7" y="44"/>
                    <a:pt x="6" y="45"/>
                  </a:cubicBezTo>
                  <a:cubicBezTo>
                    <a:pt x="6" y="47"/>
                    <a:pt x="5" y="50"/>
                    <a:pt x="7" y="52"/>
                  </a:cubicBezTo>
                  <a:cubicBezTo>
                    <a:pt x="8" y="54"/>
                    <a:pt x="11" y="54"/>
                    <a:pt x="13" y="55"/>
                  </a:cubicBezTo>
                  <a:cubicBezTo>
                    <a:pt x="15" y="55"/>
                    <a:pt x="16" y="55"/>
                    <a:pt x="17" y="55"/>
                  </a:cubicBezTo>
                  <a:cubicBezTo>
                    <a:pt x="18" y="56"/>
                    <a:pt x="18" y="57"/>
                    <a:pt x="19" y="59"/>
                  </a:cubicBezTo>
                  <a:cubicBezTo>
                    <a:pt x="20" y="61"/>
                    <a:pt x="21" y="63"/>
                    <a:pt x="24" y="64"/>
                  </a:cubicBezTo>
                  <a:cubicBezTo>
                    <a:pt x="24" y="64"/>
                    <a:pt x="25" y="64"/>
                    <a:pt x="25" y="64"/>
                  </a:cubicBezTo>
                  <a:cubicBezTo>
                    <a:pt x="27" y="64"/>
                    <a:pt x="29" y="63"/>
                    <a:pt x="30" y="62"/>
                  </a:cubicBezTo>
                  <a:cubicBezTo>
                    <a:pt x="32" y="62"/>
                    <a:pt x="33" y="61"/>
                    <a:pt x="34" y="61"/>
                  </a:cubicBezTo>
                  <a:cubicBezTo>
                    <a:pt x="35" y="61"/>
                    <a:pt x="36" y="62"/>
                    <a:pt x="37" y="62"/>
                  </a:cubicBezTo>
                  <a:cubicBezTo>
                    <a:pt x="39" y="63"/>
                    <a:pt x="41" y="64"/>
                    <a:pt x="43" y="64"/>
                  </a:cubicBezTo>
                  <a:cubicBezTo>
                    <a:pt x="43" y="64"/>
                    <a:pt x="44" y="64"/>
                    <a:pt x="44" y="64"/>
                  </a:cubicBezTo>
                  <a:cubicBezTo>
                    <a:pt x="47" y="63"/>
                    <a:pt x="48" y="61"/>
                    <a:pt x="49" y="59"/>
                  </a:cubicBezTo>
                  <a:cubicBezTo>
                    <a:pt x="49" y="57"/>
                    <a:pt x="50" y="56"/>
                    <a:pt x="51" y="55"/>
                  </a:cubicBezTo>
                  <a:cubicBezTo>
                    <a:pt x="51" y="55"/>
                    <a:pt x="53" y="55"/>
                    <a:pt x="54" y="55"/>
                  </a:cubicBezTo>
                  <a:cubicBezTo>
                    <a:pt x="57" y="54"/>
                    <a:pt x="59" y="54"/>
                    <a:pt x="61" y="52"/>
                  </a:cubicBezTo>
                  <a:cubicBezTo>
                    <a:pt x="62" y="50"/>
                    <a:pt x="62" y="47"/>
                    <a:pt x="61" y="45"/>
                  </a:cubicBezTo>
                  <a:cubicBezTo>
                    <a:pt x="61" y="44"/>
                    <a:pt x="61" y="42"/>
                    <a:pt x="61" y="41"/>
                  </a:cubicBezTo>
                  <a:cubicBezTo>
                    <a:pt x="61" y="40"/>
                    <a:pt x="62" y="39"/>
                    <a:pt x="63" y="38"/>
                  </a:cubicBezTo>
                  <a:cubicBezTo>
                    <a:pt x="65" y="37"/>
                    <a:pt x="67" y="35"/>
                    <a:pt x="67" y="32"/>
                  </a:cubicBezTo>
                  <a:cubicBezTo>
                    <a:pt x="67" y="30"/>
                    <a:pt x="65" y="28"/>
                    <a:pt x="63" y="26"/>
                  </a:cubicBezTo>
                  <a:close/>
                  <a:moveTo>
                    <a:pt x="54" y="13"/>
                  </a:moveTo>
                  <a:cubicBezTo>
                    <a:pt x="56" y="13"/>
                    <a:pt x="58" y="13"/>
                    <a:pt x="58" y="14"/>
                  </a:cubicBezTo>
                  <a:cubicBezTo>
                    <a:pt x="59" y="15"/>
                    <a:pt x="59" y="17"/>
                    <a:pt x="58" y="19"/>
                  </a:cubicBezTo>
                  <a:cubicBezTo>
                    <a:pt x="58" y="21"/>
                    <a:pt x="58" y="22"/>
                    <a:pt x="58" y="24"/>
                  </a:cubicBezTo>
                  <a:cubicBezTo>
                    <a:pt x="56" y="19"/>
                    <a:pt x="53" y="15"/>
                    <a:pt x="49" y="12"/>
                  </a:cubicBezTo>
                  <a:cubicBezTo>
                    <a:pt x="51" y="13"/>
                    <a:pt x="52" y="13"/>
                    <a:pt x="54" y="13"/>
                  </a:cubicBezTo>
                  <a:close/>
                  <a:moveTo>
                    <a:pt x="39" y="5"/>
                  </a:moveTo>
                  <a:cubicBezTo>
                    <a:pt x="41" y="4"/>
                    <a:pt x="42" y="3"/>
                    <a:pt x="43" y="3"/>
                  </a:cubicBezTo>
                  <a:cubicBezTo>
                    <a:pt x="44" y="4"/>
                    <a:pt x="45" y="6"/>
                    <a:pt x="46" y="7"/>
                  </a:cubicBezTo>
                  <a:cubicBezTo>
                    <a:pt x="47" y="9"/>
                    <a:pt x="47" y="10"/>
                    <a:pt x="48" y="11"/>
                  </a:cubicBezTo>
                  <a:cubicBezTo>
                    <a:pt x="44" y="8"/>
                    <a:pt x="40" y="7"/>
                    <a:pt x="35" y="7"/>
                  </a:cubicBezTo>
                  <a:cubicBezTo>
                    <a:pt x="36" y="6"/>
                    <a:pt x="38" y="6"/>
                    <a:pt x="39" y="5"/>
                  </a:cubicBezTo>
                  <a:close/>
                  <a:moveTo>
                    <a:pt x="22" y="7"/>
                  </a:moveTo>
                  <a:cubicBezTo>
                    <a:pt x="22" y="6"/>
                    <a:pt x="23" y="4"/>
                    <a:pt x="24" y="3"/>
                  </a:cubicBezTo>
                  <a:cubicBezTo>
                    <a:pt x="26" y="3"/>
                    <a:pt x="27" y="4"/>
                    <a:pt x="29" y="5"/>
                  </a:cubicBezTo>
                  <a:cubicBezTo>
                    <a:pt x="30" y="6"/>
                    <a:pt x="32" y="6"/>
                    <a:pt x="33" y="7"/>
                  </a:cubicBezTo>
                  <a:cubicBezTo>
                    <a:pt x="28" y="7"/>
                    <a:pt x="23" y="8"/>
                    <a:pt x="19" y="11"/>
                  </a:cubicBezTo>
                  <a:cubicBezTo>
                    <a:pt x="20" y="10"/>
                    <a:pt x="21" y="9"/>
                    <a:pt x="22" y="7"/>
                  </a:cubicBezTo>
                  <a:close/>
                  <a:moveTo>
                    <a:pt x="9" y="14"/>
                  </a:moveTo>
                  <a:cubicBezTo>
                    <a:pt x="10" y="13"/>
                    <a:pt x="12" y="13"/>
                    <a:pt x="14" y="13"/>
                  </a:cubicBezTo>
                  <a:cubicBezTo>
                    <a:pt x="15" y="13"/>
                    <a:pt x="17" y="13"/>
                    <a:pt x="18" y="12"/>
                  </a:cubicBezTo>
                  <a:cubicBezTo>
                    <a:pt x="14" y="15"/>
                    <a:pt x="11" y="19"/>
                    <a:pt x="10" y="24"/>
                  </a:cubicBezTo>
                  <a:cubicBezTo>
                    <a:pt x="10" y="22"/>
                    <a:pt x="10" y="21"/>
                    <a:pt x="9" y="19"/>
                  </a:cubicBezTo>
                  <a:cubicBezTo>
                    <a:pt x="9" y="17"/>
                    <a:pt x="9" y="15"/>
                    <a:pt x="9" y="14"/>
                  </a:cubicBezTo>
                  <a:close/>
                  <a:moveTo>
                    <a:pt x="6" y="36"/>
                  </a:moveTo>
                  <a:cubicBezTo>
                    <a:pt x="5" y="35"/>
                    <a:pt x="3" y="34"/>
                    <a:pt x="3" y="32"/>
                  </a:cubicBezTo>
                  <a:cubicBezTo>
                    <a:pt x="3" y="31"/>
                    <a:pt x="5" y="30"/>
                    <a:pt x="6" y="28"/>
                  </a:cubicBezTo>
                  <a:cubicBezTo>
                    <a:pt x="8" y="27"/>
                    <a:pt x="9" y="26"/>
                    <a:pt x="9" y="25"/>
                  </a:cubicBezTo>
                  <a:cubicBezTo>
                    <a:pt x="9" y="27"/>
                    <a:pt x="8" y="30"/>
                    <a:pt x="8" y="32"/>
                  </a:cubicBezTo>
                  <a:cubicBezTo>
                    <a:pt x="8" y="35"/>
                    <a:pt x="9" y="37"/>
                    <a:pt x="9" y="40"/>
                  </a:cubicBezTo>
                  <a:cubicBezTo>
                    <a:pt x="9" y="38"/>
                    <a:pt x="8" y="37"/>
                    <a:pt x="6" y="36"/>
                  </a:cubicBezTo>
                  <a:close/>
                  <a:moveTo>
                    <a:pt x="14" y="52"/>
                  </a:moveTo>
                  <a:cubicBezTo>
                    <a:pt x="12" y="51"/>
                    <a:pt x="10" y="51"/>
                    <a:pt x="9" y="50"/>
                  </a:cubicBezTo>
                  <a:cubicBezTo>
                    <a:pt x="9" y="49"/>
                    <a:pt x="9" y="47"/>
                    <a:pt x="9" y="46"/>
                  </a:cubicBezTo>
                  <a:cubicBezTo>
                    <a:pt x="10" y="44"/>
                    <a:pt x="10" y="42"/>
                    <a:pt x="10" y="41"/>
                  </a:cubicBezTo>
                  <a:cubicBezTo>
                    <a:pt x="11" y="46"/>
                    <a:pt x="14" y="50"/>
                    <a:pt x="18" y="53"/>
                  </a:cubicBezTo>
                  <a:cubicBezTo>
                    <a:pt x="17" y="52"/>
                    <a:pt x="15" y="52"/>
                    <a:pt x="14" y="52"/>
                  </a:cubicBezTo>
                  <a:close/>
                  <a:moveTo>
                    <a:pt x="29" y="60"/>
                  </a:moveTo>
                  <a:cubicBezTo>
                    <a:pt x="27" y="61"/>
                    <a:pt x="26" y="62"/>
                    <a:pt x="24" y="61"/>
                  </a:cubicBezTo>
                  <a:cubicBezTo>
                    <a:pt x="23" y="61"/>
                    <a:pt x="22" y="59"/>
                    <a:pt x="22" y="57"/>
                  </a:cubicBezTo>
                  <a:cubicBezTo>
                    <a:pt x="21" y="56"/>
                    <a:pt x="20" y="54"/>
                    <a:pt x="19" y="53"/>
                  </a:cubicBezTo>
                  <a:cubicBezTo>
                    <a:pt x="23" y="56"/>
                    <a:pt x="28" y="58"/>
                    <a:pt x="33" y="58"/>
                  </a:cubicBezTo>
                  <a:cubicBezTo>
                    <a:pt x="32" y="58"/>
                    <a:pt x="30" y="59"/>
                    <a:pt x="29" y="60"/>
                  </a:cubicBezTo>
                  <a:close/>
                  <a:moveTo>
                    <a:pt x="46" y="57"/>
                  </a:moveTo>
                  <a:cubicBezTo>
                    <a:pt x="45" y="59"/>
                    <a:pt x="44" y="61"/>
                    <a:pt x="43" y="61"/>
                  </a:cubicBezTo>
                  <a:cubicBezTo>
                    <a:pt x="42" y="62"/>
                    <a:pt x="41" y="61"/>
                    <a:pt x="39" y="60"/>
                  </a:cubicBezTo>
                  <a:cubicBezTo>
                    <a:pt x="37" y="59"/>
                    <a:pt x="36" y="58"/>
                    <a:pt x="35" y="58"/>
                  </a:cubicBezTo>
                  <a:cubicBezTo>
                    <a:pt x="40" y="58"/>
                    <a:pt x="44" y="56"/>
                    <a:pt x="48" y="53"/>
                  </a:cubicBezTo>
                  <a:cubicBezTo>
                    <a:pt x="47" y="54"/>
                    <a:pt x="47" y="56"/>
                    <a:pt x="46" y="57"/>
                  </a:cubicBezTo>
                  <a:close/>
                  <a:moveTo>
                    <a:pt x="34" y="56"/>
                  </a:moveTo>
                  <a:cubicBezTo>
                    <a:pt x="21" y="56"/>
                    <a:pt x="10" y="45"/>
                    <a:pt x="10" y="32"/>
                  </a:cubicBezTo>
                  <a:cubicBezTo>
                    <a:pt x="10" y="19"/>
                    <a:pt x="21" y="9"/>
                    <a:pt x="34" y="9"/>
                  </a:cubicBezTo>
                  <a:cubicBezTo>
                    <a:pt x="47" y="9"/>
                    <a:pt x="58" y="19"/>
                    <a:pt x="58" y="32"/>
                  </a:cubicBezTo>
                  <a:cubicBezTo>
                    <a:pt x="58" y="45"/>
                    <a:pt x="47" y="56"/>
                    <a:pt x="34" y="56"/>
                  </a:cubicBezTo>
                  <a:close/>
                  <a:moveTo>
                    <a:pt x="58" y="50"/>
                  </a:moveTo>
                  <a:cubicBezTo>
                    <a:pt x="58" y="51"/>
                    <a:pt x="56" y="51"/>
                    <a:pt x="54" y="52"/>
                  </a:cubicBezTo>
                  <a:cubicBezTo>
                    <a:pt x="52" y="52"/>
                    <a:pt x="51" y="52"/>
                    <a:pt x="49" y="53"/>
                  </a:cubicBezTo>
                  <a:cubicBezTo>
                    <a:pt x="53" y="50"/>
                    <a:pt x="56" y="46"/>
                    <a:pt x="58" y="41"/>
                  </a:cubicBezTo>
                  <a:cubicBezTo>
                    <a:pt x="58" y="42"/>
                    <a:pt x="58" y="44"/>
                    <a:pt x="58" y="46"/>
                  </a:cubicBezTo>
                  <a:cubicBezTo>
                    <a:pt x="59" y="47"/>
                    <a:pt x="59" y="49"/>
                    <a:pt x="58" y="50"/>
                  </a:cubicBezTo>
                  <a:close/>
                  <a:moveTo>
                    <a:pt x="61" y="36"/>
                  </a:moveTo>
                  <a:cubicBezTo>
                    <a:pt x="60" y="37"/>
                    <a:pt x="59" y="38"/>
                    <a:pt x="58" y="40"/>
                  </a:cubicBezTo>
                  <a:cubicBezTo>
                    <a:pt x="59" y="37"/>
                    <a:pt x="60" y="35"/>
                    <a:pt x="60" y="32"/>
                  </a:cubicBezTo>
                  <a:cubicBezTo>
                    <a:pt x="60" y="30"/>
                    <a:pt x="59" y="27"/>
                    <a:pt x="58" y="25"/>
                  </a:cubicBezTo>
                  <a:cubicBezTo>
                    <a:pt x="59" y="26"/>
                    <a:pt x="60" y="27"/>
                    <a:pt x="61" y="28"/>
                  </a:cubicBezTo>
                  <a:cubicBezTo>
                    <a:pt x="63" y="30"/>
                    <a:pt x="64" y="31"/>
                    <a:pt x="64" y="32"/>
                  </a:cubicBezTo>
                  <a:cubicBezTo>
                    <a:pt x="64" y="34"/>
                    <a:pt x="63" y="35"/>
                    <a:pt x="6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8" name="Freeform 36"/>
            <p:cNvSpPr>
              <a:spLocks noEditPoints="1"/>
            </p:cNvSpPr>
            <p:nvPr/>
          </p:nvSpPr>
          <p:spPr bwMode="auto">
            <a:xfrm>
              <a:off x="4417564" y="5064957"/>
              <a:ext cx="421885" cy="352397"/>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09" name="Freeform 37"/>
            <p:cNvSpPr>
              <a:spLocks noEditPoints="1"/>
            </p:cNvSpPr>
            <p:nvPr/>
          </p:nvSpPr>
          <p:spPr bwMode="auto">
            <a:xfrm>
              <a:off x="6996050" y="2402795"/>
              <a:ext cx="375466" cy="361207"/>
            </a:xfrm>
            <a:custGeom>
              <a:avLst/>
              <a:gdLst>
                <a:gd name="T0" fmla="*/ 65 w 67"/>
                <a:gd name="T1" fmla="*/ 41 h 64"/>
                <a:gd name="T2" fmla="*/ 46 w 67"/>
                <a:gd name="T3" fmla="*/ 41 h 64"/>
                <a:gd name="T4" fmla="*/ 46 w 67"/>
                <a:gd name="T5" fmla="*/ 34 h 64"/>
                <a:gd name="T6" fmla="*/ 44 w 67"/>
                <a:gd name="T7" fmla="*/ 32 h 64"/>
                <a:gd name="T8" fmla="*/ 23 w 67"/>
                <a:gd name="T9" fmla="*/ 32 h 64"/>
                <a:gd name="T10" fmla="*/ 21 w 67"/>
                <a:gd name="T11" fmla="*/ 34 h 64"/>
                <a:gd name="T12" fmla="*/ 21 w 67"/>
                <a:gd name="T13" fmla="*/ 47 h 64"/>
                <a:gd name="T14" fmla="*/ 2 w 67"/>
                <a:gd name="T15" fmla="*/ 47 h 64"/>
                <a:gd name="T16" fmla="*/ 0 w 67"/>
                <a:gd name="T17" fmla="*/ 49 h 64"/>
                <a:gd name="T18" fmla="*/ 0 w 67"/>
                <a:gd name="T19" fmla="*/ 62 h 64"/>
                <a:gd name="T20" fmla="*/ 2 w 67"/>
                <a:gd name="T21" fmla="*/ 64 h 64"/>
                <a:gd name="T22" fmla="*/ 23 w 67"/>
                <a:gd name="T23" fmla="*/ 64 h 64"/>
                <a:gd name="T24" fmla="*/ 44 w 67"/>
                <a:gd name="T25" fmla="*/ 64 h 64"/>
                <a:gd name="T26" fmla="*/ 65 w 67"/>
                <a:gd name="T27" fmla="*/ 64 h 64"/>
                <a:gd name="T28" fmla="*/ 67 w 67"/>
                <a:gd name="T29" fmla="*/ 62 h 64"/>
                <a:gd name="T30" fmla="*/ 67 w 67"/>
                <a:gd name="T31" fmla="*/ 43 h 64"/>
                <a:gd name="T32" fmla="*/ 65 w 67"/>
                <a:gd name="T33" fmla="*/ 41 h 64"/>
                <a:gd name="T34" fmla="*/ 45 w 67"/>
                <a:gd name="T35" fmla="*/ 61 h 64"/>
                <a:gd name="T36" fmla="*/ 45 w 67"/>
                <a:gd name="T37" fmla="*/ 44 h 64"/>
                <a:gd name="T38" fmla="*/ 64 w 67"/>
                <a:gd name="T39" fmla="*/ 44 h 64"/>
                <a:gd name="T40" fmla="*/ 64 w 67"/>
                <a:gd name="T41" fmla="*/ 61 h 64"/>
                <a:gd name="T42" fmla="*/ 45 w 67"/>
                <a:gd name="T43" fmla="*/ 61 h 64"/>
                <a:gd name="T44" fmla="*/ 24 w 67"/>
                <a:gd name="T45" fmla="*/ 49 h 64"/>
                <a:gd name="T46" fmla="*/ 24 w 67"/>
                <a:gd name="T47" fmla="*/ 35 h 64"/>
                <a:gd name="T48" fmla="*/ 43 w 67"/>
                <a:gd name="T49" fmla="*/ 35 h 64"/>
                <a:gd name="T50" fmla="*/ 43 w 67"/>
                <a:gd name="T51" fmla="*/ 43 h 64"/>
                <a:gd name="T52" fmla="*/ 43 w 67"/>
                <a:gd name="T53" fmla="*/ 61 h 64"/>
                <a:gd name="T54" fmla="*/ 24 w 67"/>
                <a:gd name="T55" fmla="*/ 61 h 64"/>
                <a:gd name="T56" fmla="*/ 24 w 67"/>
                <a:gd name="T57" fmla="*/ 49 h 64"/>
                <a:gd name="T58" fmla="*/ 22 w 67"/>
                <a:gd name="T59" fmla="*/ 61 h 64"/>
                <a:gd name="T60" fmla="*/ 3 w 67"/>
                <a:gd name="T61" fmla="*/ 61 h 64"/>
                <a:gd name="T62" fmla="*/ 3 w 67"/>
                <a:gd name="T63" fmla="*/ 50 h 64"/>
                <a:gd name="T64" fmla="*/ 22 w 67"/>
                <a:gd name="T65" fmla="*/ 50 h 64"/>
                <a:gd name="T66" fmla="*/ 22 w 67"/>
                <a:gd name="T67" fmla="*/ 61 h 64"/>
                <a:gd name="T68" fmla="*/ 32 w 67"/>
                <a:gd name="T69" fmla="*/ 20 h 64"/>
                <a:gd name="T70" fmla="*/ 32 w 67"/>
                <a:gd name="T71" fmla="*/ 9 h 64"/>
                <a:gd name="T72" fmla="*/ 30 w 67"/>
                <a:gd name="T73" fmla="*/ 10 h 64"/>
                <a:gd name="T74" fmla="*/ 29 w 67"/>
                <a:gd name="T75" fmla="*/ 10 h 64"/>
                <a:gd name="T76" fmla="*/ 29 w 67"/>
                <a:gd name="T77" fmla="*/ 9 h 64"/>
                <a:gd name="T78" fmla="*/ 33 w 67"/>
                <a:gd name="T79" fmla="*/ 6 h 64"/>
                <a:gd name="T80" fmla="*/ 34 w 67"/>
                <a:gd name="T81" fmla="*/ 6 h 64"/>
                <a:gd name="T82" fmla="*/ 34 w 67"/>
                <a:gd name="T83" fmla="*/ 7 h 64"/>
                <a:gd name="T84" fmla="*/ 34 w 67"/>
                <a:gd name="T85" fmla="*/ 20 h 64"/>
                <a:gd name="T86" fmla="*/ 37 w 67"/>
                <a:gd name="T87" fmla="*/ 20 h 64"/>
                <a:gd name="T88" fmla="*/ 38 w 67"/>
                <a:gd name="T89" fmla="*/ 21 h 64"/>
                <a:gd name="T90" fmla="*/ 37 w 67"/>
                <a:gd name="T91" fmla="*/ 22 h 64"/>
                <a:gd name="T92" fmla="*/ 30 w 67"/>
                <a:gd name="T93" fmla="*/ 22 h 64"/>
                <a:gd name="T94" fmla="*/ 29 w 67"/>
                <a:gd name="T95" fmla="*/ 21 h 64"/>
                <a:gd name="T96" fmla="*/ 30 w 67"/>
                <a:gd name="T97" fmla="*/ 20 h 64"/>
                <a:gd name="T98" fmla="*/ 32 w 67"/>
                <a:gd name="T99" fmla="*/ 20 h 64"/>
                <a:gd name="T100" fmla="*/ 33 w 67"/>
                <a:gd name="T101" fmla="*/ 28 h 64"/>
                <a:gd name="T102" fmla="*/ 47 w 67"/>
                <a:gd name="T103" fmla="*/ 14 h 64"/>
                <a:gd name="T104" fmla="*/ 33 w 67"/>
                <a:gd name="T105" fmla="*/ 0 h 64"/>
                <a:gd name="T106" fmla="*/ 20 w 67"/>
                <a:gd name="T107" fmla="*/ 14 h 64"/>
                <a:gd name="T108" fmla="*/ 33 w 67"/>
                <a:gd name="T109" fmla="*/ 28 h 64"/>
                <a:gd name="T110" fmla="*/ 33 w 67"/>
                <a:gd name="T111" fmla="*/ 3 h 64"/>
                <a:gd name="T112" fmla="*/ 44 w 67"/>
                <a:gd name="T113" fmla="*/ 14 h 64"/>
                <a:gd name="T114" fmla="*/ 33 w 67"/>
                <a:gd name="T115" fmla="*/ 25 h 64"/>
                <a:gd name="T116" fmla="*/ 23 w 67"/>
                <a:gd name="T117" fmla="*/ 14 h 64"/>
                <a:gd name="T118" fmla="*/ 33 w 67"/>
                <a:gd name="T119"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 h="64">
                  <a:moveTo>
                    <a:pt x="65" y="41"/>
                  </a:moveTo>
                  <a:cubicBezTo>
                    <a:pt x="46" y="41"/>
                    <a:pt x="46" y="41"/>
                    <a:pt x="46" y="41"/>
                  </a:cubicBezTo>
                  <a:cubicBezTo>
                    <a:pt x="46" y="34"/>
                    <a:pt x="46" y="34"/>
                    <a:pt x="46" y="34"/>
                  </a:cubicBezTo>
                  <a:cubicBezTo>
                    <a:pt x="46" y="32"/>
                    <a:pt x="45" y="32"/>
                    <a:pt x="44" y="32"/>
                  </a:cubicBezTo>
                  <a:cubicBezTo>
                    <a:pt x="23" y="32"/>
                    <a:pt x="23" y="32"/>
                    <a:pt x="23" y="32"/>
                  </a:cubicBezTo>
                  <a:cubicBezTo>
                    <a:pt x="22" y="32"/>
                    <a:pt x="21" y="32"/>
                    <a:pt x="21" y="34"/>
                  </a:cubicBezTo>
                  <a:cubicBezTo>
                    <a:pt x="21" y="47"/>
                    <a:pt x="21" y="47"/>
                    <a:pt x="21" y="47"/>
                  </a:cubicBezTo>
                  <a:cubicBezTo>
                    <a:pt x="2" y="47"/>
                    <a:pt x="2" y="47"/>
                    <a:pt x="2" y="47"/>
                  </a:cubicBezTo>
                  <a:cubicBezTo>
                    <a:pt x="1" y="47"/>
                    <a:pt x="0" y="48"/>
                    <a:pt x="0" y="49"/>
                  </a:cubicBezTo>
                  <a:cubicBezTo>
                    <a:pt x="0" y="62"/>
                    <a:pt x="0" y="62"/>
                    <a:pt x="0" y="62"/>
                  </a:cubicBezTo>
                  <a:cubicBezTo>
                    <a:pt x="0" y="63"/>
                    <a:pt x="1" y="64"/>
                    <a:pt x="2" y="64"/>
                  </a:cubicBezTo>
                  <a:cubicBezTo>
                    <a:pt x="23" y="64"/>
                    <a:pt x="23" y="64"/>
                    <a:pt x="23" y="64"/>
                  </a:cubicBezTo>
                  <a:cubicBezTo>
                    <a:pt x="44" y="64"/>
                    <a:pt x="44" y="64"/>
                    <a:pt x="44" y="64"/>
                  </a:cubicBezTo>
                  <a:cubicBezTo>
                    <a:pt x="65" y="64"/>
                    <a:pt x="65" y="64"/>
                    <a:pt x="65" y="64"/>
                  </a:cubicBezTo>
                  <a:cubicBezTo>
                    <a:pt x="66" y="64"/>
                    <a:pt x="67" y="63"/>
                    <a:pt x="67" y="62"/>
                  </a:cubicBezTo>
                  <a:cubicBezTo>
                    <a:pt x="67" y="43"/>
                    <a:pt x="67" y="43"/>
                    <a:pt x="67" y="43"/>
                  </a:cubicBezTo>
                  <a:cubicBezTo>
                    <a:pt x="67" y="42"/>
                    <a:pt x="66" y="41"/>
                    <a:pt x="65" y="41"/>
                  </a:cubicBezTo>
                  <a:close/>
                  <a:moveTo>
                    <a:pt x="45" y="61"/>
                  </a:moveTo>
                  <a:cubicBezTo>
                    <a:pt x="45" y="44"/>
                    <a:pt x="45" y="44"/>
                    <a:pt x="45" y="44"/>
                  </a:cubicBezTo>
                  <a:cubicBezTo>
                    <a:pt x="64" y="44"/>
                    <a:pt x="64" y="44"/>
                    <a:pt x="64" y="44"/>
                  </a:cubicBezTo>
                  <a:cubicBezTo>
                    <a:pt x="64" y="61"/>
                    <a:pt x="64" y="61"/>
                    <a:pt x="64" y="61"/>
                  </a:cubicBezTo>
                  <a:lnTo>
                    <a:pt x="45" y="61"/>
                  </a:lnTo>
                  <a:close/>
                  <a:moveTo>
                    <a:pt x="24" y="49"/>
                  </a:moveTo>
                  <a:cubicBezTo>
                    <a:pt x="24" y="35"/>
                    <a:pt x="24" y="35"/>
                    <a:pt x="24" y="35"/>
                  </a:cubicBezTo>
                  <a:cubicBezTo>
                    <a:pt x="43" y="35"/>
                    <a:pt x="43" y="35"/>
                    <a:pt x="43" y="35"/>
                  </a:cubicBezTo>
                  <a:cubicBezTo>
                    <a:pt x="43" y="43"/>
                    <a:pt x="43" y="43"/>
                    <a:pt x="43" y="43"/>
                  </a:cubicBezTo>
                  <a:cubicBezTo>
                    <a:pt x="43" y="61"/>
                    <a:pt x="43" y="61"/>
                    <a:pt x="43" y="61"/>
                  </a:cubicBezTo>
                  <a:cubicBezTo>
                    <a:pt x="24" y="61"/>
                    <a:pt x="24" y="61"/>
                    <a:pt x="24" y="61"/>
                  </a:cubicBezTo>
                  <a:lnTo>
                    <a:pt x="24" y="49"/>
                  </a:lnTo>
                  <a:close/>
                  <a:moveTo>
                    <a:pt x="22" y="61"/>
                  </a:moveTo>
                  <a:cubicBezTo>
                    <a:pt x="3" y="61"/>
                    <a:pt x="3" y="61"/>
                    <a:pt x="3" y="61"/>
                  </a:cubicBezTo>
                  <a:cubicBezTo>
                    <a:pt x="3" y="50"/>
                    <a:pt x="3" y="50"/>
                    <a:pt x="3" y="50"/>
                  </a:cubicBezTo>
                  <a:cubicBezTo>
                    <a:pt x="22" y="50"/>
                    <a:pt x="22" y="50"/>
                    <a:pt x="22" y="50"/>
                  </a:cubicBezTo>
                  <a:lnTo>
                    <a:pt x="22" y="61"/>
                  </a:lnTo>
                  <a:close/>
                  <a:moveTo>
                    <a:pt x="32" y="20"/>
                  </a:moveTo>
                  <a:cubicBezTo>
                    <a:pt x="32" y="9"/>
                    <a:pt x="32" y="9"/>
                    <a:pt x="32" y="9"/>
                  </a:cubicBezTo>
                  <a:cubicBezTo>
                    <a:pt x="30" y="10"/>
                    <a:pt x="30" y="10"/>
                    <a:pt x="30" y="10"/>
                  </a:cubicBezTo>
                  <a:cubicBezTo>
                    <a:pt x="30" y="11"/>
                    <a:pt x="29" y="11"/>
                    <a:pt x="29" y="10"/>
                  </a:cubicBezTo>
                  <a:cubicBezTo>
                    <a:pt x="29" y="10"/>
                    <a:pt x="29" y="9"/>
                    <a:pt x="29" y="9"/>
                  </a:cubicBezTo>
                  <a:cubicBezTo>
                    <a:pt x="33" y="6"/>
                    <a:pt x="33" y="6"/>
                    <a:pt x="33" y="6"/>
                  </a:cubicBezTo>
                  <a:cubicBezTo>
                    <a:pt x="33" y="6"/>
                    <a:pt x="33" y="6"/>
                    <a:pt x="34" y="6"/>
                  </a:cubicBezTo>
                  <a:cubicBezTo>
                    <a:pt x="34" y="6"/>
                    <a:pt x="34" y="7"/>
                    <a:pt x="34" y="7"/>
                  </a:cubicBezTo>
                  <a:cubicBezTo>
                    <a:pt x="34" y="20"/>
                    <a:pt x="34" y="20"/>
                    <a:pt x="34" y="20"/>
                  </a:cubicBezTo>
                  <a:cubicBezTo>
                    <a:pt x="37" y="20"/>
                    <a:pt x="37" y="20"/>
                    <a:pt x="37" y="20"/>
                  </a:cubicBezTo>
                  <a:cubicBezTo>
                    <a:pt x="37" y="20"/>
                    <a:pt x="38" y="21"/>
                    <a:pt x="38" y="21"/>
                  </a:cubicBezTo>
                  <a:cubicBezTo>
                    <a:pt x="38" y="22"/>
                    <a:pt x="37" y="22"/>
                    <a:pt x="37" y="22"/>
                  </a:cubicBezTo>
                  <a:cubicBezTo>
                    <a:pt x="30" y="22"/>
                    <a:pt x="30" y="22"/>
                    <a:pt x="30" y="22"/>
                  </a:cubicBezTo>
                  <a:cubicBezTo>
                    <a:pt x="29" y="22"/>
                    <a:pt x="29" y="22"/>
                    <a:pt x="29" y="21"/>
                  </a:cubicBezTo>
                  <a:cubicBezTo>
                    <a:pt x="29" y="21"/>
                    <a:pt x="29" y="20"/>
                    <a:pt x="30" y="20"/>
                  </a:cubicBezTo>
                  <a:lnTo>
                    <a:pt x="32" y="20"/>
                  </a:lnTo>
                  <a:close/>
                  <a:moveTo>
                    <a:pt x="33" y="28"/>
                  </a:moveTo>
                  <a:cubicBezTo>
                    <a:pt x="41" y="28"/>
                    <a:pt x="47" y="22"/>
                    <a:pt x="47" y="14"/>
                  </a:cubicBezTo>
                  <a:cubicBezTo>
                    <a:pt x="47" y="7"/>
                    <a:pt x="41" y="0"/>
                    <a:pt x="33" y="0"/>
                  </a:cubicBezTo>
                  <a:cubicBezTo>
                    <a:pt x="26" y="0"/>
                    <a:pt x="20" y="7"/>
                    <a:pt x="20" y="14"/>
                  </a:cubicBezTo>
                  <a:cubicBezTo>
                    <a:pt x="20" y="22"/>
                    <a:pt x="26" y="28"/>
                    <a:pt x="33" y="28"/>
                  </a:cubicBezTo>
                  <a:close/>
                  <a:moveTo>
                    <a:pt x="33" y="3"/>
                  </a:moveTo>
                  <a:cubicBezTo>
                    <a:pt x="39" y="3"/>
                    <a:pt x="44" y="8"/>
                    <a:pt x="44" y="14"/>
                  </a:cubicBezTo>
                  <a:cubicBezTo>
                    <a:pt x="44" y="20"/>
                    <a:pt x="39" y="25"/>
                    <a:pt x="33" y="25"/>
                  </a:cubicBezTo>
                  <a:cubicBezTo>
                    <a:pt x="27" y="25"/>
                    <a:pt x="23" y="20"/>
                    <a:pt x="23" y="14"/>
                  </a:cubicBezTo>
                  <a:cubicBezTo>
                    <a:pt x="23" y="8"/>
                    <a:pt x="27" y="3"/>
                    <a:pt x="3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0" name="Freeform 31"/>
            <p:cNvSpPr>
              <a:spLocks noEditPoints="1"/>
            </p:cNvSpPr>
            <p:nvPr/>
          </p:nvSpPr>
          <p:spPr bwMode="auto">
            <a:xfrm>
              <a:off x="4997763" y="2460443"/>
              <a:ext cx="424442" cy="461620"/>
            </a:xfrm>
            <a:custGeom>
              <a:avLst/>
              <a:gdLst>
                <a:gd name="T0" fmla="*/ 42 w 58"/>
                <a:gd name="T1" fmla="*/ 4 h 63"/>
                <a:gd name="T2" fmla="*/ 41 w 58"/>
                <a:gd name="T3" fmla="*/ 10 h 63"/>
                <a:gd name="T4" fmla="*/ 17 w 58"/>
                <a:gd name="T5" fmla="*/ 47 h 63"/>
                <a:gd name="T6" fmla="*/ 15 w 58"/>
                <a:gd name="T7" fmla="*/ 54 h 63"/>
                <a:gd name="T8" fmla="*/ 19 w 58"/>
                <a:gd name="T9" fmla="*/ 47 h 63"/>
                <a:gd name="T10" fmla="*/ 49 w 58"/>
                <a:gd name="T11" fmla="*/ 19 h 63"/>
                <a:gd name="T12" fmla="*/ 53 w 58"/>
                <a:gd name="T13" fmla="*/ 14 h 63"/>
                <a:gd name="T14" fmla="*/ 48 w 58"/>
                <a:gd name="T15" fmla="*/ 19 h 63"/>
                <a:gd name="T16" fmla="*/ 4 w 58"/>
                <a:gd name="T17" fmla="*/ 43 h 63"/>
                <a:gd name="T18" fmla="*/ 11 w 58"/>
                <a:gd name="T19" fmla="*/ 41 h 63"/>
                <a:gd name="T20" fmla="*/ 57 w 58"/>
                <a:gd name="T21" fmla="*/ 28 h 63"/>
                <a:gd name="T22" fmla="*/ 51 w 58"/>
                <a:gd name="T23" fmla="*/ 30 h 63"/>
                <a:gd name="T24" fmla="*/ 57 w 58"/>
                <a:gd name="T25" fmla="*/ 28 h 63"/>
                <a:gd name="T26" fmla="*/ 1 w 58"/>
                <a:gd name="T27" fmla="*/ 28 h 63"/>
                <a:gd name="T28" fmla="*/ 7 w 58"/>
                <a:gd name="T29" fmla="*/ 30 h 63"/>
                <a:gd name="T30" fmla="*/ 48 w 58"/>
                <a:gd name="T31" fmla="*/ 39 h 63"/>
                <a:gd name="T32" fmla="*/ 54 w 58"/>
                <a:gd name="T33" fmla="*/ 44 h 63"/>
                <a:gd name="T34" fmla="*/ 49 w 58"/>
                <a:gd name="T35" fmla="*/ 39 h 63"/>
                <a:gd name="T36" fmla="*/ 5 w 58"/>
                <a:gd name="T37" fmla="*/ 16 h 63"/>
                <a:gd name="T38" fmla="*/ 11 w 58"/>
                <a:gd name="T39" fmla="*/ 18 h 63"/>
                <a:gd name="T40" fmla="*/ 41 w 58"/>
                <a:gd name="T41" fmla="*/ 47 h 63"/>
                <a:gd name="T42" fmla="*/ 42 w 58"/>
                <a:gd name="T43" fmla="*/ 54 h 63"/>
                <a:gd name="T44" fmla="*/ 44 w 58"/>
                <a:gd name="T45" fmla="*/ 53 h 63"/>
                <a:gd name="T46" fmla="*/ 18 w 58"/>
                <a:gd name="T47" fmla="*/ 11 h 63"/>
                <a:gd name="T48" fmla="*/ 16 w 58"/>
                <a:gd name="T49" fmla="*/ 4 h 63"/>
                <a:gd name="T50" fmla="*/ 17 w 58"/>
                <a:gd name="T51" fmla="*/ 10 h 63"/>
                <a:gd name="T52" fmla="*/ 30 w 58"/>
                <a:gd name="T53" fmla="*/ 1 h 63"/>
                <a:gd name="T54" fmla="*/ 28 w 58"/>
                <a:gd name="T55" fmla="*/ 7 h 63"/>
                <a:gd name="T56" fmla="*/ 40 w 58"/>
                <a:gd name="T57" fmla="*/ 41 h 63"/>
                <a:gd name="T58" fmla="*/ 37 w 58"/>
                <a:gd name="T59" fmla="*/ 51 h 63"/>
                <a:gd name="T60" fmla="*/ 38 w 58"/>
                <a:gd name="T61" fmla="*/ 55 h 63"/>
                <a:gd name="T62" fmla="*/ 35 w 58"/>
                <a:gd name="T63" fmla="*/ 60 h 63"/>
                <a:gd name="T64" fmla="*/ 28 w 58"/>
                <a:gd name="T65" fmla="*/ 63 h 63"/>
                <a:gd name="T66" fmla="*/ 21 w 58"/>
                <a:gd name="T67" fmla="*/ 58 h 63"/>
                <a:gd name="T68" fmla="*/ 22 w 58"/>
                <a:gd name="T69" fmla="*/ 53 h 63"/>
                <a:gd name="T70" fmla="*/ 21 w 58"/>
                <a:gd name="T71" fmla="*/ 49 h 63"/>
                <a:gd name="T72" fmla="*/ 13 w 58"/>
                <a:gd name="T73" fmla="*/ 29 h 63"/>
                <a:gd name="T74" fmla="*/ 33 w 58"/>
                <a:gd name="T75" fmla="*/ 61 h 63"/>
                <a:gd name="T76" fmla="*/ 25 w 58"/>
                <a:gd name="T77" fmla="*/ 61 h 63"/>
                <a:gd name="T78" fmla="*/ 33 w 58"/>
                <a:gd name="T79" fmla="*/ 61 h 63"/>
                <a:gd name="T80" fmla="*/ 23 w 58"/>
                <a:gd name="T81" fmla="*/ 58 h 63"/>
                <a:gd name="T82" fmla="*/ 31 w 58"/>
                <a:gd name="T83" fmla="*/ 58 h 63"/>
                <a:gd name="T84" fmla="*/ 34 w 58"/>
                <a:gd name="T85" fmla="*/ 57 h 63"/>
                <a:gd name="T86" fmla="*/ 23 w 58"/>
                <a:gd name="T87" fmla="*/ 55 h 63"/>
                <a:gd name="T88" fmla="*/ 36 w 58"/>
                <a:gd name="T89" fmla="*/ 55 h 63"/>
                <a:gd name="T90" fmla="*/ 25 w 58"/>
                <a:gd name="T91" fmla="*/ 52 h 63"/>
                <a:gd name="T92" fmla="*/ 34 w 58"/>
                <a:gd name="T93" fmla="*/ 52 h 63"/>
                <a:gd name="T94" fmla="*/ 34 w 58"/>
                <a:gd name="T95" fmla="*/ 50 h 63"/>
                <a:gd name="T96" fmla="*/ 25 w 58"/>
                <a:gd name="T97" fmla="*/ 49 h 63"/>
                <a:gd name="T98" fmla="*/ 34 w 58"/>
                <a:gd name="T99" fmla="*/ 50 h 63"/>
                <a:gd name="T100" fmla="*/ 15 w 58"/>
                <a:gd name="T101" fmla="*/ 29 h 63"/>
                <a:gd name="T102" fmla="*/ 25 w 58"/>
                <a:gd name="T103" fmla="*/ 47 h 63"/>
                <a:gd name="T104" fmla="*/ 24 w 58"/>
                <a:gd name="T105" fmla="*/ 31 h 63"/>
                <a:gd name="T106" fmla="*/ 31 w 58"/>
                <a:gd name="T107" fmla="*/ 47 h 63"/>
                <a:gd name="T108" fmla="*/ 35 w 58"/>
                <a:gd name="T109" fmla="*/ 32 h 63"/>
                <a:gd name="T110" fmla="*/ 35 w 58"/>
                <a:gd name="T11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63">
                  <a:moveTo>
                    <a:pt x="40" y="11"/>
                  </a:moveTo>
                  <a:cubicBezTo>
                    <a:pt x="39" y="10"/>
                    <a:pt x="39" y="10"/>
                    <a:pt x="39" y="9"/>
                  </a:cubicBezTo>
                  <a:cubicBezTo>
                    <a:pt x="42" y="4"/>
                    <a:pt x="42" y="4"/>
                    <a:pt x="42" y="4"/>
                  </a:cubicBezTo>
                  <a:cubicBezTo>
                    <a:pt x="43" y="4"/>
                    <a:pt x="43" y="3"/>
                    <a:pt x="44" y="4"/>
                  </a:cubicBezTo>
                  <a:cubicBezTo>
                    <a:pt x="44" y="4"/>
                    <a:pt x="44" y="5"/>
                    <a:pt x="44" y="5"/>
                  </a:cubicBezTo>
                  <a:cubicBezTo>
                    <a:pt x="41" y="10"/>
                    <a:pt x="41" y="10"/>
                    <a:pt x="41" y="10"/>
                  </a:cubicBezTo>
                  <a:cubicBezTo>
                    <a:pt x="41" y="10"/>
                    <a:pt x="41" y="11"/>
                    <a:pt x="40" y="11"/>
                  </a:cubicBezTo>
                  <a:cubicBezTo>
                    <a:pt x="40" y="11"/>
                    <a:pt x="40" y="11"/>
                    <a:pt x="40" y="11"/>
                  </a:cubicBezTo>
                  <a:close/>
                  <a:moveTo>
                    <a:pt x="17" y="47"/>
                  </a:moveTo>
                  <a:cubicBezTo>
                    <a:pt x="14" y="53"/>
                    <a:pt x="14" y="53"/>
                    <a:pt x="14" y="53"/>
                  </a:cubicBezTo>
                  <a:cubicBezTo>
                    <a:pt x="14" y="53"/>
                    <a:pt x="14" y="54"/>
                    <a:pt x="15" y="54"/>
                  </a:cubicBezTo>
                  <a:cubicBezTo>
                    <a:pt x="15" y="54"/>
                    <a:pt x="15" y="54"/>
                    <a:pt x="15" y="54"/>
                  </a:cubicBezTo>
                  <a:cubicBezTo>
                    <a:pt x="16" y="54"/>
                    <a:pt x="16" y="54"/>
                    <a:pt x="16" y="54"/>
                  </a:cubicBezTo>
                  <a:cubicBezTo>
                    <a:pt x="19" y="48"/>
                    <a:pt x="19" y="48"/>
                    <a:pt x="19" y="48"/>
                  </a:cubicBezTo>
                  <a:cubicBezTo>
                    <a:pt x="19" y="48"/>
                    <a:pt x="19" y="47"/>
                    <a:pt x="19" y="47"/>
                  </a:cubicBezTo>
                  <a:cubicBezTo>
                    <a:pt x="18" y="47"/>
                    <a:pt x="18" y="47"/>
                    <a:pt x="17" y="47"/>
                  </a:cubicBezTo>
                  <a:close/>
                  <a:moveTo>
                    <a:pt x="48" y="19"/>
                  </a:moveTo>
                  <a:cubicBezTo>
                    <a:pt x="49" y="19"/>
                    <a:pt x="49" y="19"/>
                    <a:pt x="49" y="19"/>
                  </a:cubicBezTo>
                  <a:cubicBezTo>
                    <a:pt x="54" y="16"/>
                    <a:pt x="54" y="16"/>
                    <a:pt x="54" y="16"/>
                  </a:cubicBezTo>
                  <a:cubicBezTo>
                    <a:pt x="55" y="15"/>
                    <a:pt x="55" y="15"/>
                    <a:pt x="54" y="14"/>
                  </a:cubicBezTo>
                  <a:cubicBezTo>
                    <a:pt x="54" y="14"/>
                    <a:pt x="54" y="14"/>
                    <a:pt x="53" y="14"/>
                  </a:cubicBezTo>
                  <a:cubicBezTo>
                    <a:pt x="48" y="17"/>
                    <a:pt x="48" y="17"/>
                    <a:pt x="48" y="17"/>
                  </a:cubicBezTo>
                  <a:cubicBezTo>
                    <a:pt x="47" y="17"/>
                    <a:pt x="47" y="18"/>
                    <a:pt x="48" y="18"/>
                  </a:cubicBezTo>
                  <a:cubicBezTo>
                    <a:pt x="48" y="19"/>
                    <a:pt x="48" y="19"/>
                    <a:pt x="48" y="19"/>
                  </a:cubicBezTo>
                  <a:close/>
                  <a:moveTo>
                    <a:pt x="10" y="39"/>
                  </a:moveTo>
                  <a:cubicBezTo>
                    <a:pt x="5" y="42"/>
                    <a:pt x="5" y="42"/>
                    <a:pt x="5" y="42"/>
                  </a:cubicBezTo>
                  <a:cubicBezTo>
                    <a:pt x="4" y="42"/>
                    <a:pt x="4" y="43"/>
                    <a:pt x="4" y="43"/>
                  </a:cubicBezTo>
                  <a:cubicBezTo>
                    <a:pt x="4" y="44"/>
                    <a:pt x="5" y="44"/>
                    <a:pt x="5" y="44"/>
                  </a:cubicBezTo>
                  <a:cubicBezTo>
                    <a:pt x="5" y="44"/>
                    <a:pt x="5" y="44"/>
                    <a:pt x="6" y="44"/>
                  </a:cubicBezTo>
                  <a:cubicBezTo>
                    <a:pt x="11" y="41"/>
                    <a:pt x="11" y="41"/>
                    <a:pt x="11" y="41"/>
                  </a:cubicBezTo>
                  <a:cubicBezTo>
                    <a:pt x="11" y="40"/>
                    <a:pt x="11" y="40"/>
                    <a:pt x="11" y="39"/>
                  </a:cubicBezTo>
                  <a:cubicBezTo>
                    <a:pt x="11" y="39"/>
                    <a:pt x="10" y="39"/>
                    <a:pt x="10" y="39"/>
                  </a:cubicBezTo>
                  <a:close/>
                  <a:moveTo>
                    <a:pt x="57" y="28"/>
                  </a:moveTo>
                  <a:cubicBezTo>
                    <a:pt x="51" y="28"/>
                    <a:pt x="51" y="28"/>
                    <a:pt x="51" y="28"/>
                  </a:cubicBezTo>
                  <a:cubicBezTo>
                    <a:pt x="51" y="28"/>
                    <a:pt x="50" y="28"/>
                    <a:pt x="50" y="29"/>
                  </a:cubicBezTo>
                  <a:cubicBezTo>
                    <a:pt x="50" y="29"/>
                    <a:pt x="51" y="30"/>
                    <a:pt x="51" y="30"/>
                  </a:cubicBezTo>
                  <a:cubicBezTo>
                    <a:pt x="57" y="30"/>
                    <a:pt x="57" y="30"/>
                    <a:pt x="57" y="30"/>
                  </a:cubicBezTo>
                  <a:cubicBezTo>
                    <a:pt x="58" y="30"/>
                    <a:pt x="58" y="29"/>
                    <a:pt x="58" y="29"/>
                  </a:cubicBezTo>
                  <a:cubicBezTo>
                    <a:pt x="58" y="28"/>
                    <a:pt x="58" y="28"/>
                    <a:pt x="57" y="28"/>
                  </a:cubicBezTo>
                  <a:close/>
                  <a:moveTo>
                    <a:pt x="8" y="29"/>
                  </a:moveTo>
                  <a:cubicBezTo>
                    <a:pt x="8" y="28"/>
                    <a:pt x="8" y="28"/>
                    <a:pt x="7" y="28"/>
                  </a:cubicBezTo>
                  <a:cubicBezTo>
                    <a:pt x="1" y="28"/>
                    <a:pt x="1" y="28"/>
                    <a:pt x="1" y="28"/>
                  </a:cubicBezTo>
                  <a:cubicBezTo>
                    <a:pt x="1" y="28"/>
                    <a:pt x="0" y="28"/>
                    <a:pt x="0" y="29"/>
                  </a:cubicBezTo>
                  <a:cubicBezTo>
                    <a:pt x="0" y="29"/>
                    <a:pt x="1" y="30"/>
                    <a:pt x="1" y="30"/>
                  </a:cubicBezTo>
                  <a:cubicBezTo>
                    <a:pt x="7" y="30"/>
                    <a:pt x="7" y="30"/>
                    <a:pt x="7" y="30"/>
                  </a:cubicBezTo>
                  <a:cubicBezTo>
                    <a:pt x="8" y="30"/>
                    <a:pt x="8" y="29"/>
                    <a:pt x="8" y="29"/>
                  </a:cubicBezTo>
                  <a:close/>
                  <a:moveTo>
                    <a:pt x="49" y="39"/>
                  </a:moveTo>
                  <a:cubicBezTo>
                    <a:pt x="48" y="39"/>
                    <a:pt x="48" y="39"/>
                    <a:pt x="48" y="39"/>
                  </a:cubicBezTo>
                  <a:cubicBezTo>
                    <a:pt x="47" y="40"/>
                    <a:pt x="47" y="40"/>
                    <a:pt x="48" y="41"/>
                  </a:cubicBezTo>
                  <a:cubicBezTo>
                    <a:pt x="53" y="44"/>
                    <a:pt x="53" y="44"/>
                    <a:pt x="53" y="44"/>
                  </a:cubicBezTo>
                  <a:cubicBezTo>
                    <a:pt x="53" y="44"/>
                    <a:pt x="53" y="44"/>
                    <a:pt x="54" y="44"/>
                  </a:cubicBezTo>
                  <a:cubicBezTo>
                    <a:pt x="54" y="44"/>
                    <a:pt x="54" y="44"/>
                    <a:pt x="54" y="43"/>
                  </a:cubicBezTo>
                  <a:cubicBezTo>
                    <a:pt x="55" y="43"/>
                    <a:pt x="55" y="42"/>
                    <a:pt x="54" y="42"/>
                  </a:cubicBezTo>
                  <a:lnTo>
                    <a:pt x="49" y="39"/>
                  </a:lnTo>
                  <a:close/>
                  <a:moveTo>
                    <a:pt x="6" y="14"/>
                  </a:moveTo>
                  <a:cubicBezTo>
                    <a:pt x="5" y="14"/>
                    <a:pt x="4" y="14"/>
                    <a:pt x="4" y="14"/>
                  </a:cubicBezTo>
                  <a:cubicBezTo>
                    <a:pt x="4" y="15"/>
                    <a:pt x="4" y="15"/>
                    <a:pt x="5" y="16"/>
                  </a:cubicBezTo>
                  <a:cubicBezTo>
                    <a:pt x="10" y="19"/>
                    <a:pt x="10" y="19"/>
                    <a:pt x="10" y="19"/>
                  </a:cubicBezTo>
                  <a:cubicBezTo>
                    <a:pt x="10" y="19"/>
                    <a:pt x="10" y="19"/>
                    <a:pt x="10" y="19"/>
                  </a:cubicBezTo>
                  <a:cubicBezTo>
                    <a:pt x="11" y="19"/>
                    <a:pt x="11" y="19"/>
                    <a:pt x="11" y="18"/>
                  </a:cubicBezTo>
                  <a:cubicBezTo>
                    <a:pt x="11" y="18"/>
                    <a:pt x="11" y="17"/>
                    <a:pt x="11" y="17"/>
                  </a:cubicBezTo>
                  <a:lnTo>
                    <a:pt x="6" y="14"/>
                  </a:lnTo>
                  <a:close/>
                  <a:moveTo>
                    <a:pt x="41" y="47"/>
                  </a:moveTo>
                  <a:cubicBezTo>
                    <a:pt x="41" y="47"/>
                    <a:pt x="40" y="47"/>
                    <a:pt x="40" y="47"/>
                  </a:cubicBezTo>
                  <a:cubicBezTo>
                    <a:pt x="39" y="47"/>
                    <a:pt x="39" y="48"/>
                    <a:pt x="39" y="48"/>
                  </a:cubicBezTo>
                  <a:cubicBezTo>
                    <a:pt x="42" y="54"/>
                    <a:pt x="42" y="54"/>
                    <a:pt x="42" y="54"/>
                  </a:cubicBezTo>
                  <a:cubicBezTo>
                    <a:pt x="43" y="54"/>
                    <a:pt x="43" y="54"/>
                    <a:pt x="43" y="54"/>
                  </a:cubicBezTo>
                  <a:cubicBezTo>
                    <a:pt x="43" y="54"/>
                    <a:pt x="44" y="54"/>
                    <a:pt x="44" y="54"/>
                  </a:cubicBezTo>
                  <a:cubicBezTo>
                    <a:pt x="44" y="54"/>
                    <a:pt x="44" y="53"/>
                    <a:pt x="44" y="53"/>
                  </a:cubicBezTo>
                  <a:lnTo>
                    <a:pt x="41" y="47"/>
                  </a:lnTo>
                  <a:close/>
                  <a:moveTo>
                    <a:pt x="17" y="10"/>
                  </a:moveTo>
                  <a:cubicBezTo>
                    <a:pt x="18" y="10"/>
                    <a:pt x="18" y="11"/>
                    <a:pt x="18" y="11"/>
                  </a:cubicBezTo>
                  <a:cubicBezTo>
                    <a:pt x="18" y="11"/>
                    <a:pt x="19" y="11"/>
                    <a:pt x="19" y="11"/>
                  </a:cubicBezTo>
                  <a:cubicBezTo>
                    <a:pt x="19" y="10"/>
                    <a:pt x="19" y="10"/>
                    <a:pt x="19" y="9"/>
                  </a:cubicBezTo>
                  <a:cubicBezTo>
                    <a:pt x="16" y="4"/>
                    <a:pt x="16" y="4"/>
                    <a:pt x="16" y="4"/>
                  </a:cubicBezTo>
                  <a:cubicBezTo>
                    <a:pt x="16" y="4"/>
                    <a:pt x="15" y="3"/>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9" y="0"/>
                    <a:pt x="28" y="0"/>
                    <a:pt x="28" y="1"/>
                  </a:cubicBezTo>
                  <a:cubicBezTo>
                    <a:pt x="28" y="7"/>
                    <a:pt x="28" y="7"/>
                    <a:pt x="28" y="7"/>
                  </a:cubicBezTo>
                  <a:cubicBezTo>
                    <a:pt x="28" y="7"/>
                    <a:pt x="29" y="8"/>
                    <a:pt x="29" y="8"/>
                  </a:cubicBezTo>
                  <a:close/>
                  <a:moveTo>
                    <a:pt x="45" y="29"/>
                  </a:moveTo>
                  <a:cubicBezTo>
                    <a:pt x="45" y="33"/>
                    <a:pt x="44" y="38"/>
                    <a:pt x="40" y="41"/>
                  </a:cubicBezTo>
                  <a:cubicBezTo>
                    <a:pt x="38" y="43"/>
                    <a:pt x="37" y="46"/>
                    <a:pt x="37" y="47"/>
                  </a:cubicBezTo>
                  <a:cubicBezTo>
                    <a:pt x="38" y="48"/>
                    <a:pt x="38" y="48"/>
                    <a:pt x="38" y="49"/>
                  </a:cubicBezTo>
                  <a:cubicBezTo>
                    <a:pt x="38" y="50"/>
                    <a:pt x="38" y="50"/>
                    <a:pt x="37" y="51"/>
                  </a:cubicBezTo>
                  <a:cubicBezTo>
                    <a:pt x="38" y="51"/>
                    <a:pt x="38" y="51"/>
                    <a:pt x="38" y="52"/>
                  </a:cubicBezTo>
                  <a:cubicBezTo>
                    <a:pt x="38" y="53"/>
                    <a:pt x="38" y="53"/>
                    <a:pt x="37" y="53"/>
                  </a:cubicBezTo>
                  <a:cubicBezTo>
                    <a:pt x="38" y="54"/>
                    <a:pt x="38" y="54"/>
                    <a:pt x="38" y="55"/>
                  </a:cubicBezTo>
                  <a:cubicBezTo>
                    <a:pt x="38" y="56"/>
                    <a:pt x="38" y="56"/>
                    <a:pt x="37" y="56"/>
                  </a:cubicBezTo>
                  <a:cubicBezTo>
                    <a:pt x="38" y="57"/>
                    <a:pt x="38" y="57"/>
                    <a:pt x="38" y="58"/>
                  </a:cubicBezTo>
                  <a:cubicBezTo>
                    <a:pt x="38" y="59"/>
                    <a:pt x="37" y="60"/>
                    <a:pt x="35" y="60"/>
                  </a:cubicBezTo>
                  <a:cubicBezTo>
                    <a:pt x="35" y="60"/>
                    <a:pt x="35" y="61"/>
                    <a:pt x="35" y="61"/>
                  </a:cubicBezTo>
                  <a:cubicBezTo>
                    <a:pt x="35" y="63"/>
                    <a:pt x="33" y="63"/>
                    <a:pt x="31" y="63"/>
                  </a:cubicBezTo>
                  <a:cubicBezTo>
                    <a:pt x="28" y="63"/>
                    <a:pt x="28" y="63"/>
                    <a:pt x="28" y="63"/>
                  </a:cubicBezTo>
                  <a:cubicBezTo>
                    <a:pt x="26" y="63"/>
                    <a:pt x="23" y="63"/>
                    <a:pt x="23" y="61"/>
                  </a:cubicBezTo>
                  <a:cubicBezTo>
                    <a:pt x="23" y="61"/>
                    <a:pt x="23" y="60"/>
                    <a:pt x="23" y="60"/>
                  </a:cubicBezTo>
                  <a:cubicBezTo>
                    <a:pt x="22" y="60"/>
                    <a:pt x="21" y="59"/>
                    <a:pt x="21" y="58"/>
                  </a:cubicBezTo>
                  <a:cubicBezTo>
                    <a:pt x="21" y="57"/>
                    <a:pt x="21" y="57"/>
                    <a:pt x="22" y="56"/>
                  </a:cubicBezTo>
                  <a:cubicBezTo>
                    <a:pt x="21" y="56"/>
                    <a:pt x="21" y="56"/>
                    <a:pt x="21" y="55"/>
                  </a:cubicBezTo>
                  <a:cubicBezTo>
                    <a:pt x="21" y="54"/>
                    <a:pt x="21" y="54"/>
                    <a:pt x="22" y="53"/>
                  </a:cubicBezTo>
                  <a:cubicBezTo>
                    <a:pt x="21" y="53"/>
                    <a:pt x="21" y="53"/>
                    <a:pt x="21" y="52"/>
                  </a:cubicBezTo>
                  <a:cubicBezTo>
                    <a:pt x="21" y="51"/>
                    <a:pt x="21" y="51"/>
                    <a:pt x="22" y="51"/>
                  </a:cubicBezTo>
                  <a:cubicBezTo>
                    <a:pt x="21" y="50"/>
                    <a:pt x="21" y="50"/>
                    <a:pt x="21" y="49"/>
                  </a:cubicBezTo>
                  <a:cubicBezTo>
                    <a:pt x="21" y="48"/>
                    <a:pt x="21" y="48"/>
                    <a:pt x="22" y="47"/>
                  </a:cubicBezTo>
                  <a:cubicBezTo>
                    <a:pt x="22" y="46"/>
                    <a:pt x="21" y="43"/>
                    <a:pt x="18" y="41"/>
                  </a:cubicBezTo>
                  <a:cubicBezTo>
                    <a:pt x="15" y="38"/>
                    <a:pt x="13" y="33"/>
                    <a:pt x="13" y="29"/>
                  </a:cubicBezTo>
                  <a:cubicBezTo>
                    <a:pt x="13" y="20"/>
                    <a:pt x="20" y="13"/>
                    <a:pt x="29" y="13"/>
                  </a:cubicBezTo>
                  <a:cubicBezTo>
                    <a:pt x="38" y="13"/>
                    <a:pt x="45" y="20"/>
                    <a:pt x="45" y="29"/>
                  </a:cubicBezTo>
                  <a:close/>
                  <a:moveTo>
                    <a:pt x="33" y="61"/>
                  </a:moveTo>
                  <a:cubicBezTo>
                    <a:pt x="33" y="61"/>
                    <a:pt x="32" y="60"/>
                    <a:pt x="31" y="60"/>
                  </a:cubicBezTo>
                  <a:cubicBezTo>
                    <a:pt x="28" y="60"/>
                    <a:pt x="28" y="60"/>
                    <a:pt x="28" y="60"/>
                  </a:cubicBezTo>
                  <a:cubicBezTo>
                    <a:pt x="26" y="60"/>
                    <a:pt x="26" y="61"/>
                    <a:pt x="25" y="61"/>
                  </a:cubicBezTo>
                  <a:cubicBezTo>
                    <a:pt x="26" y="61"/>
                    <a:pt x="26" y="61"/>
                    <a:pt x="28" y="61"/>
                  </a:cubicBezTo>
                  <a:cubicBezTo>
                    <a:pt x="31" y="61"/>
                    <a:pt x="31" y="61"/>
                    <a:pt x="31" y="61"/>
                  </a:cubicBezTo>
                  <a:cubicBezTo>
                    <a:pt x="32" y="61"/>
                    <a:pt x="33" y="61"/>
                    <a:pt x="33" y="61"/>
                  </a:cubicBezTo>
                  <a:close/>
                  <a:moveTo>
                    <a:pt x="34" y="57"/>
                  </a:moveTo>
                  <a:cubicBezTo>
                    <a:pt x="25" y="57"/>
                    <a:pt x="25" y="57"/>
                    <a:pt x="25" y="57"/>
                  </a:cubicBezTo>
                  <a:cubicBezTo>
                    <a:pt x="24" y="57"/>
                    <a:pt x="23" y="58"/>
                    <a:pt x="23" y="58"/>
                  </a:cubicBezTo>
                  <a:cubicBezTo>
                    <a:pt x="23" y="58"/>
                    <a:pt x="24" y="58"/>
                    <a:pt x="25" y="58"/>
                  </a:cubicBezTo>
                  <a:cubicBezTo>
                    <a:pt x="28" y="58"/>
                    <a:pt x="28" y="58"/>
                    <a:pt x="28" y="58"/>
                  </a:cubicBezTo>
                  <a:cubicBezTo>
                    <a:pt x="31" y="58"/>
                    <a:pt x="31" y="58"/>
                    <a:pt x="31" y="58"/>
                  </a:cubicBezTo>
                  <a:cubicBezTo>
                    <a:pt x="34" y="58"/>
                    <a:pt x="34" y="58"/>
                    <a:pt x="34" y="58"/>
                  </a:cubicBezTo>
                  <a:cubicBezTo>
                    <a:pt x="35" y="58"/>
                    <a:pt x="35" y="58"/>
                    <a:pt x="36" y="58"/>
                  </a:cubicBezTo>
                  <a:cubicBezTo>
                    <a:pt x="35" y="58"/>
                    <a:pt x="35" y="57"/>
                    <a:pt x="34" y="57"/>
                  </a:cubicBezTo>
                  <a:close/>
                  <a:moveTo>
                    <a:pt x="34" y="54"/>
                  </a:moveTo>
                  <a:cubicBezTo>
                    <a:pt x="25" y="54"/>
                    <a:pt x="25" y="54"/>
                    <a:pt x="25" y="54"/>
                  </a:cubicBezTo>
                  <a:cubicBezTo>
                    <a:pt x="24" y="54"/>
                    <a:pt x="23" y="55"/>
                    <a:pt x="23" y="55"/>
                  </a:cubicBezTo>
                  <a:cubicBezTo>
                    <a:pt x="23" y="55"/>
                    <a:pt x="24" y="55"/>
                    <a:pt x="25" y="55"/>
                  </a:cubicBezTo>
                  <a:cubicBezTo>
                    <a:pt x="34" y="55"/>
                    <a:pt x="34" y="55"/>
                    <a:pt x="34" y="55"/>
                  </a:cubicBezTo>
                  <a:cubicBezTo>
                    <a:pt x="35" y="55"/>
                    <a:pt x="35" y="55"/>
                    <a:pt x="36" y="55"/>
                  </a:cubicBezTo>
                  <a:cubicBezTo>
                    <a:pt x="35" y="55"/>
                    <a:pt x="35" y="54"/>
                    <a:pt x="34" y="54"/>
                  </a:cubicBezTo>
                  <a:close/>
                  <a:moveTo>
                    <a:pt x="34" y="52"/>
                  </a:moveTo>
                  <a:cubicBezTo>
                    <a:pt x="25" y="52"/>
                    <a:pt x="25" y="52"/>
                    <a:pt x="25" y="52"/>
                  </a:cubicBezTo>
                  <a:cubicBezTo>
                    <a:pt x="24" y="52"/>
                    <a:pt x="23" y="52"/>
                    <a:pt x="23" y="52"/>
                  </a:cubicBezTo>
                  <a:cubicBezTo>
                    <a:pt x="23" y="52"/>
                    <a:pt x="24" y="52"/>
                    <a:pt x="25" y="52"/>
                  </a:cubicBezTo>
                  <a:cubicBezTo>
                    <a:pt x="34" y="52"/>
                    <a:pt x="34" y="52"/>
                    <a:pt x="34" y="52"/>
                  </a:cubicBezTo>
                  <a:cubicBezTo>
                    <a:pt x="35" y="52"/>
                    <a:pt x="35" y="52"/>
                    <a:pt x="36" y="52"/>
                  </a:cubicBezTo>
                  <a:cubicBezTo>
                    <a:pt x="35" y="52"/>
                    <a:pt x="35" y="52"/>
                    <a:pt x="34" y="52"/>
                  </a:cubicBezTo>
                  <a:close/>
                  <a:moveTo>
                    <a:pt x="34" y="50"/>
                  </a:moveTo>
                  <a:cubicBezTo>
                    <a:pt x="35" y="50"/>
                    <a:pt x="35" y="49"/>
                    <a:pt x="36" y="49"/>
                  </a:cubicBezTo>
                  <a:cubicBezTo>
                    <a:pt x="35" y="49"/>
                    <a:pt x="35" y="49"/>
                    <a:pt x="34" y="49"/>
                  </a:cubicBezTo>
                  <a:cubicBezTo>
                    <a:pt x="25" y="49"/>
                    <a:pt x="25" y="49"/>
                    <a:pt x="25" y="49"/>
                  </a:cubicBezTo>
                  <a:cubicBezTo>
                    <a:pt x="24" y="49"/>
                    <a:pt x="23" y="49"/>
                    <a:pt x="23" y="49"/>
                  </a:cubicBezTo>
                  <a:cubicBezTo>
                    <a:pt x="23" y="49"/>
                    <a:pt x="24" y="50"/>
                    <a:pt x="25" y="50"/>
                  </a:cubicBezTo>
                  <a:lnTo>
                    <a:pt x="34" y="50"/>
                  </a:lnTo>
                  <a:close/>
                  <a:moveTo>
                    <a:pt x="43" y="29"/>
                  </a:moveTo>
                  <a:cubicBezTo>
                    <a:pt x="43" y="21"/>
                    <a:pt x="37" y="15"/>
                    <a:pt x="29" y="15"/>
                  </a:cubicBezTo>
                  <a:cubicBezTo>
                    <a:pt x="22" y="15"/>
                    <a:pt x="15" y="21"/>
                    <a:pt x="15" y="29"/>
                  </a:cubicBezTo>
                  <a:cubicBezTo>
                    <a:pt x="15" y="33"/>
                    <a:pt x="17" y="36"/>
                    <a:pt x="20" y="39"/>
                  </a:cubicBezTo>
                  <a:cubicBezTo>
                    <a:pt x="22" y="42"/>
                    <a:pt x="23" y="44"/>
                    <a:pt x="24" y="47"/>
                  </a:cubicBezTo>
                  <a:cubicBezTo>
                    <a:pt x="25" y="47"/>
                    <a:pt x="25" y="47"/>
                    <a:pt x="25" y="47"/>
                  </a:cubicBezTo>
                  <a:cubicBezTo>
                    <a:pt x="26" y="47"/>
                    <a:pt x="26" y="47"/>
                    <a:pt x="26" y="47"/>
                  </a:cubicBezTo>
                  <a:cubicBezTo>
                    <a:pt x="23" y="32"/>
                    <a:pt x="23" y="32"/>
                    <a:pt x="23" y="32"/>
                  </a:cubicBezTo>
                  <a:cubicBezTo>
                    <a:pt x="23" y="32"/>
                    <a:pt x="24" y="31"/>
                    <a:pt x="24" y="31"/>
                  </a:cubicBezTo>
                  <a:cubicBezTo>
                    <a:pt x="25" y="31"/>
                    <a:pt x="25" y="31"/>
                    <a:pt x="25" y="32"/>
                  </a:cubicBezTo>
                  <a:cubicBezTo>
                    <a:pt x="28" y="47"/>
                    <a:pt x="28" y="47"/>
                    <a:pt x="28" y="47"/>
                  </a:cubicBezTo>
                  <a:cubicBezTo>
                    <a:pt x="31" y="47"/>
                    <a:pt x="31" y="47"/>
                    <a:pt x="31" y="47"/>
                  </a:cubicBezTo>
                  <a:cubicBezTo>
                    <a:pt x="33" y="32"/>
                    <a:pt x="33" y="32"/>
                    <a:pt x="33" y="32"/>
                  </a:cubicBezTo>
                  <a:cubicBezTo>
                    <a:pt x="33" y="31"/>
                    <a:pt x="34" y="31"/>
                    <a:pt x="35" y="31"/>
                  </a:cubicBezTo>
                  <a:cubicBezTo>
                    <a:pt x="35" y="31"/>
                    <a:pt x="35" y="32"/>
                    <a:pt x="35" y="32"/>
                  </a:cubicBezTo>
                  <a:cubicBezTo>
                    <a:pt x="33" y="47"/>
                    <a:pt x="33" y="47"/>
                    <a:pt x="33" y="47"/>
                  </a:cubicBezTo>
                  <a:cubicBezTo>
                    <a:pt x="34" y="47"/>
                    <a:pt x="34" y="47"/>
                    <a:pt x="34" y="47"/>
                  </a:cubicBezTo>
                  <a:cubicBezTo>
                    <a:pt x="35" y="47"/>
                    <a:pt x="35" y="47"/>
                    <a:pt x="35" y="47"/>
                  </a:cubicBezTo>
                  <a:cubicBezTo>
                    <a:pt x="35" y="44"/>
                    <a:pt x="37" y="42"/>
                    <a:pt x="39" y="39"/>
                  </a:cubicBezTo>
                  <a:cubicBezTo>
                    <a:pt x="42" y="36"/>
                    <a:pt x="43" y="33"/>
                    <a:pt x="4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1" name="Freeform 14"/>
            <p:cNvSpPr>
              <a:spLocks noEditPoints="1"/>
            </p:cNvSpPr>
            <p:nvPr/>
          </p:nvSpPr>
          <p:spPr bwMode="auto">
            <a:xfrm>
              <a:off x="6663686" y="3178272"/>
              <a:ext cx="274883" cy="320698"/>
            </a:xfrm>
            <a:custGeom>
              <a:avLst/>
              <a:gdLst>
                <a:gd name="T0" fmla="*/ 36 w 56"/>
                <a:gd name="T1" fmla="*/ 14 h 65"/>
                <a:gd name="T2" fmla="*/ 43 w 56"/>
                <a:gd name="T3" fmla="*/ 2 h 65"/>
                <a:gd name="T4" fmla="*/ 41 w 56"/>
                <a:gd name="T5" fmla="*/ 0 h 65"/>
                <a:gd name="T6" fmla="*/ 13 w 56"/>
                <a:gd name="T7" fmla="*/ 1 h 65"/>
                <a:gd name="T8" fmla="*/ 20 w 56"/>
                <a:gd name="T9" fmla="*/ 14 h 65"/>
                <a:gd name="T10" fmla="*/ 0 w 56"/>
                <a:gd name="T11" fmla="*/ 37 h 65"/>
                <a:gd name="T12" fmla="*/ 7 w 56"/>
                <a:gd name="T13" fmla="*/ 65 h 65"/>
                <a:gd name="T14" fmla="*/ 56 w 56"/>
                <a:gd name="T15" fmla="*/ 58 h 65"/>
                <a:gd name="T16" fmla="*/ 36 w 56"/>
                <a:gd name="T17" fmla="*/ 15 h 65"/>
                <a:gd name="T18" fmla="*/ 23 w 56"/>
                <a:gd name="T19" fmla="*/ 4 h 65"/>
                <a:gd name="T20" fmla="*/ 21 w 56"/>
                <a:gd name="T21" fmla="*/ 5 h 65"/>
                <a:gd name="T22" fmla="*/ 22 w 56"/>
                <a:gd name="T23" fmla="*/ 13 h 65"/>
                <a:gd name="T24" fmla="*/ 39 w 56"/>
                <a:gd name="T25" fmla="*/ 3 h 65"/>
                <a:gd name="T26" fmla="*/ 26 w 56"/>
                <a:gd name="T27" fmla="*/ 13 h 65"/>
                <a:gd name="T28" fmla="*/ 33 w 56"/>
                <a:gd name="T29" fmla="*/ 15 h 65"/>
                <a:gd name="T30" fmla="*/ 23 w 56"/>
                <a:gd name="T31" fmla="*/ 16 h 65"/>
                <a:gd name="T32" fmla="*/ 53 w 56"/>
                <a:gd name="T33" fmla="*/ 58 h 65"/>
                <a:gd name="T34" fmla="*/ 7 w 56"/>
                <a:gd name="T35" fmla="*/ 62 h 65"/>
                <a:gd name="T36" fmla="*/ 3 w 56"/>
                <a:gd name="T37" fmla="*/ 37 h 65"/>
                <a:gd name="T38" fmla="*/ 34 w 56"/>
                <a:gd name="T39" fmla="*/ 18 h 65"/>
                <a:gd name="T40" fmla="*/ 53 w 56"/>
                <a:gd name="T41" fmla="*/ 58 h 65"/>
                <a:gd name="T42" fmla="*/ 8 w 56"/>
                <a:gd name="T43" fmla="*/ 54 h 65"/>
                <a:gd name="T44" fmla="*/ 12 w 56"/>
                <a:gd name="T45" fmla="*/ 58 h 65"/>
                <a:gd name="T46" fmla="*/ 6 w 56"/>
                <a:gd name="T47" fmla="*/ 54 h 65"/>
                <a:gd name="T48" fmla="*/ 23 w 56"/>
                <a:gd name="T49" fmla="*/ 21 h 65"/>
                <a:gd name="T50" fmla="*/ 23 w 56"/>
                <a:gd name="T51" fmla="*/ 23 h 65"/>
                <a:gd name="T52" fmla="*/ 28 w 56"/>
                <a:gd name="T53" fmla="*/ 28 h 65"/>
                <a:gd name="T54" fmla="*/ 28 w 56"/>
                <a:gd name="T55" fmla="*/ 53 h 65"/>
                <a:gd name="T56" fmla="*/ 28 w 56"/>
                <a:gd name="T57" fmla="*/ 28 h 65"/>
                <a:gd name="T58" fmla="*/ 17 w 56"/>
                <a:gd name="T59" fmla="*/ 41 h 65"/>
                <a:gd name="T60" fmla="*/ 38 w 56"/>
                <a:gd name="T61" fmla="*/ 41 h 65"/>
                <a:gd name="T62" fmla="*/ 26 w 56"/>
                <a:gd name="T63" fmla="*/ 37 h 65"/>
                <a:gd name="T64" fmla="*/ 32 w 56"/>
                <a:gd name="T65" fmla="*/ 44 h 65"/>
                <a:gd name="T66" fmla="*/ 29 w 56"/>
                <a:gd name="T67" fmla="*/ 49 h 65"/>
                <a:gd name="T68" fmla="*/ 27 w 56"/>
                <a:gd name="T69" fmla="*/ 49 h 65"/>
                <a:gd name="T70" fmla="*/ 24 w 56"/>
                <a:gd name="T71" fmla="*/ 44 h 65"/>
                <a:gd name="T72" fmla="*/ 26 w 56"/>
                <a:gd name="T73" fmla="*/ 44 h 65"/>
                <a:gd name="T74" fmla="*/ 30 w 56"/>
                <a:gd name="T75" fmla="*/ 44 h 65"/>
                <a:gd name="T76" fmla="*/ 24 w 56"/>
                <a:gd name="T77" fmla="*/ 37 h 65"/>
                <a:gd name="T78" fmla="*/ 27 w 56"/>
                <a:gd name="T79" fmla="*/ 32 h 65"/>
                <a:gd name="T80" fmla="*/ 29 w 56"/>
                <a:gd name="T81" fmla="*/ 32 h 65"/>
                <a:gd name="T82" fmla="*/ 32 w 56"/>
                <a:gd name="T83" fmla="*/ 37 h 65"/>
                <a:gd name="T84" fmla="*/ 30 w 56"/>
                <a:gd name="T85" fmla="*/ 37 h 65"/>
                <a:gd name="T86" fmla="*/ 26 w 56"/>
                <a:gd name="T87"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65">
                  <a:moveTo>
                    <a:pt x="36" y="15"/>
                  </a:moveTo>
                  <a:cubicBezTo>
                    <a:pt x="36" y="14"/>
                    <a:pt x="36" y="14"/>
                    <a:pt x="36" y="14"/>
                  </a:cubicBezTo>
                  <a:cubicBezTo>
                    <a:pt x="43" y="3"/>
                    <a:pt x="43" y="3"/>
                    <a:pt x="43" y="3"/>
                  </a:cubicBezTo>
                  <a:cubicBezTo>
                    <a:pt x="43" y="3"/>
                    <a:pt x="43" y="3"/>
                    <a:pt x="43" y="2"/>
                  </a:cubicBezTo>
                  <a:cubicBezTo>
                    <a:pt x="43" y="1"/>
                    <a:pt x="42" y="0"/>
                    <a:pt x="41" y="0"/>
                  </a:cubicBezTo>
                  <a:cubicBezTo>
                    <a:pt x="41" y="0"/>
                    <a:pt x="41" y="0"/>
                    <a:pt x="41" y="0"/>
                  </a:cubicBezTo>
                  <a:cubicBezTo>
                    <a:pt x="14" y="0"/>
                    <a:pt x="14" y="0"/>
                    <a:pt x="14" y="0"/>
                  </a:cubicBezTo>
                  <a:cubicBezTo>
                    <a:pt x="14" y="0"/>
                    <a:pt x="13" y="0"/>
                    <a:pt x="13" y="1"/>
                  </a:cubicBezTo>
                  <a:cubicBezTo>
                    <a:pt x="12" y="2"/>
                    <a:pt x="12" y="3"/>
                    <a:pt x="13" y="3"/>
                  </a:cubicBezTo>
                  <a:cubicBezTo>
                    <a:pt x="20" y="14"/>
                    <a:pt x="20" y="14"/>
                    <a:pt x="20" y="14"/>
                  </a:cubicBezTo>
                  <a:cubicBezTo>
                    <a:pt x="20" y="15"/>
                    <a:pt x="20" y="15"/>
                    <a:pt x="20" y="15"/>
                  </a:cubicBezTo>
                  <a:cubicBezTo>
                    <a:pt x="9" y="16"/>
                    <a:pt x="0" y="26"/>
                    <a:pt x="0" y="37"/>
                  </a:cubicBezTo>
                  <a:cubicBezTo>
                    <a:pt x="0" y="58"/>
                    <a:pt x="0" y="58"/>
                    <a:pt x="0" y="58"/>
                  </a:cubicBezTo>
                  <a:cubicBezTo>
                    <a:pt x="0" y="61"/>
                    <a:pt x="3" y="65"/>
                    <a:pt x="7" y="65"/>
                  </a:cubicBezTo>
                  <a:cubicBezTo>
                    <a:pt x="49" y="65"/>
                    <a:pt x="49" y="65"/>
                    <a:pt x="49" y="65"/>
                  </a:cubicBezTo>
                  <a:cubicBezTo>
                    <a:pt x="53" y="65"/>
                    <a:pt x="56" y="61"/>
                    <a:pt x="56" y="58"/>
                  </a:cubicBezTo>
                  <a:cubicBezTo>
                    <a:pt x="56" y="37"/>
                    <a:pt x="56" y="37"/>
                    <a:pt x="56" y="37"/>
                  </a:cubicBezTo>
                  <a:cubicBezTo>
                    <a:pt x="56" y="26"/>
                    <a:pt x="47" y="16"/>
                    <a:pt x="36" y="15"/>
                  </a:cubicBezTo>
                  <a:close/>
                  <a:moveTo>
                    <a:pt x="26" y="13"/>
                  </a:moveTo>
                  <a:cubicBezTo>
                    <a:pt x="23" y="4"/>
                    <a:pt x="23" y="4"/>
                    <a:pt x="23" y="4"/>
                  </a:cubicBezTo>
                  <a:cubicBezTo>
                    <a:pt x="22" y="3"/>
                    <a:pt x="22" y="3"/>
                    <a:pt x="21" y="3"/>
                  </a:cubicBezTo>
                  <a:cubicBezTo>
                    <a:pt x="21" y="4"/>
                    <a:pt x="21" y="4"/>
                    <a:pt x="21" y="5"/>
                  </a:cubicBezTo>
                  <a:cubicBezTo>
                    <a:pt x="24" y="13"/>
                    <a:pt x="24" y="13"/>
                    <a:pt x="24" y="13"/>
                  </a:cubicBezTo>
                  <a:cubicBezTo>
                    <a:pt x="22" y="13"/>
                    <a:pt x="22" y="13"/>
                    <a:pt x="22" y="13"/>
                  </a:cubicBezTo>
                  <a:cubicBezTo>
                    <a:pt x="16" y="3"/>
                    <a:pt x="16" y="3"/>
                    <a:pt x="16" y="3"/>
                  </a:cubicBezTo>
                  <a:cubicBezTo>
                    <a:pt x="39" y="3"/>
                    <a:pt x="39" y="3"/>
                    <a:pt x="39" y="3"/>
                  </a:cubicBezTo>
                  <a:cubicBezTo>
                    <a:pt x="33" y="13"/>
                    <a:pt x="33" y="13"/>
                    <a:pt x="33" y="13"/>
                  </a:cubicBezTo>
                  <a:lnTo>
                    <a:pt x="26" y="13"/>
                  </a:lnTo>
                  <a:close/>
                  <a:moveTo>
                    <a:pt x="23" y="15"/>
                  </a:moveTo>
                  <a:cubicBezTo>
                    <a:pt x="33" y="15"/>
                    <a:pt x="33" y="15"/>
                    <a:pt x="33" y="15"/>
                  </a:cubicBezTo>
                  <a:cubicBezTo>
                    <a:pt x="33" y="16"/>
                    <a:pt x="33" y="16"/>
                    <a:pt x="33" y="16"/>
                  </a:cubicBezTo>
                  <a:cubicBezTo>
                    <a:pt x="23" y="16"/>
                    <a:pt x="23" y="16"/>
                    <a:pt x="23" y="16"/>
                  </a:cubicBezTo>
                  <a:lnTo>
                    <a:pt x="23" y="15"/>
                  </a:lnTo>
                  <a:close/>
                  <a:moveTo>
                    <a:pt x="53" y="58"/>
                  </a:moveTo>
                  <a:cubicBezTo>
                    <a:pt x="53" y="60"/>
                    <a:pt x="51" y="62"/>
                    <a:pt x="49" y="62"/>
                  </a:cubicBezTo>
                  <a:cubicBezTo>
                    <a:pt x="7" y="62"/>
                    <a:pt x="7" y="62"/>
                    <a:pt x="7" y="62"/>
                  </a:cubicBezTo>
                  <a:cubicBezTo>
                    <a:pt x="5" y="62"/>
                    <a:pt x="3" y="60"/>
                    <a:pt x="3" y="58"/>
                  </a:cubicBezTo>
                  <a:cubicBezTo>
                    <a:pt x="3" y="37"/>
                    <a:pt x="3" y="37"/>
                    <a:pt x="3" y="37"/>
                  </a:cubicBezTo>
                  <a:cubicBezTo>
                    <a:pt x="3" y="26"/>
                    <a:pt x="11" y="18"/>
                    <a:pt x="22" y="18"/>
                  </a:cubicBezTo>
                  <a:cubicBezTo>
                    <a:pt x="34" y="18"/>
                    <a:pt x="34" y="18"/>
                    <a:pt x="34" y="18"/>
                  </a:cubicBezTo>
                  <a:cubicBezTo>
                    <a:pt x="44" y="18"/>
                    <a:pt x="53" y="26"/>
                    <a:pt x="53" y="37"/>
                  </a:cubicBezTo>
                  <a:lnTo>
                    <a:pt x="53" y="58"/>
                  </a:lnTo>
                  <a:close/>
                  <a:moveTo>
                    <a:pt x="8" y="38"/>
                  </a:moveTo>
                  <a:cubicBezTo>
                    <a:pt x="8" y="54"/>
                    <a:pt x="8" y="54"/>
                    <a:pt x="8" y="54"/>
                  </a:cubicBezTo>
                  <a:cubicBezTo>
                    <a:pt x="8" y="55"/>
                    <a:pt x="9" y="57"/>
                    <a:pt x="11" y="57"/>
                  </a:cubicBezTo>
                  <a:cubicBezTo>
                    <a:pt x="11" y="57"/>
                    <a:pt x="12" y="57"/>
                    <a:pt x="12" y="58"/>
                  </a:cubicBezTo>
                  <a:cubicBezTo>
                    <a:pt x="12" y="58"/>
                    <a:pt x="11" y="59"/>
                    <a:pt x="11" y="59"/>
                  </a:cubicBezTo>
                  <a:cubicBezTo>
                    <a:pt x="8" y="59"/>
                    <a:pt x="6" y="56"/>
                    <a:pt x="6" y="54"/>
                  </a:cubicBezTo>
                  <a:cubicBezTo>
                    <a:pt x="6" y="38"/>
                    <a:pt x="6" y="38"/>
                    <a:pt x="6" y="38"/>
                  </a:cubicBezTo>
                  <a:cubicBezTo>
                    <a:pt x="6" y="28"/>
                    <a:pt x="14" y="21"/>
                    <a:pt x="23" y="21"/>
                  </a:cubicBezTo>
                  <a:cubicBezTo>
                    <a:pt x="24" y="21"/>
                    <a:pt x="24" y="21"/>
                    <a:pt x="24" y="22"/>
                  </a:cubicBezTo>
                  <a:cubicBezTo>
                    <a:pt x="24" y="22"/>
                    <a:pt x="24" y="23"/>
                    <a:pt x="23" y="23"/>
                  </a:cubicBezTo>
                  <a:cubicBezTo>
                    <a:pt x="15" y="23"/>
                    <a:pt x="8" y="29"/>
                    <a:pt x="8" y="38"/>
                  </a:cubicBezTo>
                  <a:close/>
                  <a:moveTo>
                    <a:pt x="28" y="28"/>
                  </a:moveTo>
                  <a:cubicBezTo>
                    <a:pt x="21" y="28"/>
                    <a:pt x="15" y="34"/>
                    <a:pt x="15" y="41"/>
                  </a:cubicBezTo>
                  <a:cubicBezTo>
                    <a:pt x="15" y="47"/>
                    <a:pt x="21" y="53"/>
                    <a:pt x="28" y="53"/>
                  </a:cubicBezTo>
                  <a:cubicBezTo>
                    <a:pt x="35" y="53"/>
                    <a:pt x="40" y="47"/>
                    <a:pt x="40" y="41"/>
                  </a:cubicBezTo>
                  <a:cubicBezTo>
                    <a:pt x="40" y="34"/>
                    <a:pt x="35" y="28"/>
                    <a:pt x="28" y="28"/>
                  </a:cubicBezTo>
                  <a:close/>
                  <a:moveTo>
                    <a:pt x="28" y="51"/>
                  </a:moveTo>
                  <a:cubicBezTo>
                    <a:pt x="22" y="51"/>
                    <a:pt x="17" y="46"/>
                    <a:pt x="17" y="41"/>
                  </a:cubicBezTo>
                  <a:cubicBezTo>
                    <a:pt x="17" y="35"/>
                    <a:pt x="22" y="30"/>
                    <a:pt x="28" y="30"/>
                  </a:cubicBezTo>
                  <a:cubicBezTo>
                    <a:pt x="33" y="30"/>
                    <a:pt x="38" y="35"/>
                    <a:pt x="38" y="41"/>
                  </a:cubicBezTo>
                  <a:cubicBezTo>
                    <a:pt x="38" y="46"/>
                    <a:pt x="33" y="51"/>
                    <a:pt x="28" y="51"/>
                  </a:cubicBezTo>
                  <a:close/>
                  <a:moveTo>
                    <a:pt x="26" y="37"/>
                  </a:moveTo>
                  <a:cubicBezTo>
                    <a:pt x="26" y="39"/>
                    <a:pt x="27" y="40"/>
                    <a:pt x="28" y="40"/>
                  </a:cubicBezTo>
                  <a:cubicBezTo>
                    <a:pt x="30" y="40"/>
                    <a:pt x="32" y="41"/>
                    <a:pt x="32" y="44"/>
                  </a:cubicBezTo>
                  <a:cubicBezTo>
                    <a:pt x="32" y="46"/>
                    <a:pt x="31" y="47"/>
                    <a:pt x="29" y="48"/>
                  </a:cubicBezTo>
                  <a:cubicBezTo>
                    <a:pt x="29" y="49"/>
                    <a:pt x="29" y="49"/>
                    <a:pt x="29" y="49"/>
                  </a:cubicBezTo>
                  <a:cubicBezTo>
                    <a:pt x="29" y="49"/>
                    <a:pt x="28" y="50"/>
                    <a:pt x="28" y="50"/>
                  </a:cubicBezTo>
                  <a:cubicBezTo>
                    <a:pt x="27" y="50"/>
                    <a:pt x="27" y="49"/>
                    <a:pt x="27" y="49"/>
                  </a:cubicBezTo>
                  <a:cubicBezTo>
                    <a:pt x="27" y="48"/>
                    <a:pt x="27" y="48"/>
                    <a:pt x="27" y="48"/>
                  </a:cubicBezTo>
                  <a:cubicBezTo>
                    <a:pt x="25" y="47"/>
                    <a:pt x="24" y="46"/>
                    <a:pt x="24" y="44"/>
                  </a:cubicBezTo>
                  <a:cubicBezTo>
                    <a:pt x="24" y="43"/>
                    <a:pt x="24" y="43"/>
                    <a:pt x="25" y="43"/>
                  </a:cubicBezTo>
                  <a:cubicBezTo>
                    <a:pt x="25" y="43"/>
                    <a:pt x="26" y="43"/>
                    <a:pt x="26" y="44"/>
                  </a:cubicBezTo>
                  <a:cubicBezTo>
                    <a:pt x="26" y="45"/>
                    <a:pt x="27" y="46"/>
                    <a:pt x="28" y="46"/>
                  </a:cubicBezTo>
                  <a:cubicBezTo>
                    <a:pt x="29" y="46"/>
                    <a:pt x="30" y="45"/>
                    <a:pt x="30" y="44"/>
                  </a:cubicBezTo>
                  <a:cubicBezTo>
                    <a:pt x="30" y="42"/>
                    <a:pt x="29" y="42"/>
                    <a:pt x="28" y="42"/>
                  </a:cubicBezTo>
                  <a:cubicBezTo>
                    <a:pt x="25" y="42"/>
                    <a:pt x="24" y="40"/>
                    <a:pt x="24" y="37"/>
                  </a:cubicBezTo>
                  <a:cubicBezTo>
                    <a:pt x="24" y="36"/>
                    <a:pt x="25" y="34"/>
                    <a:pt x="27" y="34"/>
                  </a:cubicBezTo>
                  <a:cubicBezTo>
                    <a:pt x="27" y="32"/>
                    <a:pt x="27" y="32"/>
                    <a:pt x="27" y="32"/>
                  </a:cubicBezTo>
                  <a:cubicBezTo>
                    <a:pt x="27" y="32"/>
                    <a:pt x="27" y="31"/>
                    <a:pt x="28" y="31"/>
                  </a:cubicBezTo>
                  <a:cubicBezTo>
                    <a:pt x="28" y="31"/>
                    <a:pt x="29" y="32"/>
                    <a:pt x="29" y="32"/>
                  </a:cubicBezTo>
                  <a:cubicBezTo>
                    <a:pt x="29" y="33"/>
                    <a:pt x="29" y="33"/>
                    <a:pt x="29" y="33"/>
                  </a:cubicBezTo>
                  <a:cubicBezTo>
                    <a:pt x="30" y="34"/>
                    <a:pt x="32" y="35"/>
                    <a:pt x="32" y="37"/>
                  </a:cubicBezTo>
                  <a:cubicBezTo>
                    <a:pt x="32" y="38"/>
                    <a:pt x="31" y="38"/>
                    <a:pt x="31" y="38"/>
                  </a:cubicBezTo>
                  <a:cubicBezTo>
                    <a:pt x="30" y="38"/>
                    <a:pt x="30" y="38"/>
                    <a:pt x="30" y="37"/>
                  </a:cubicBezTo>
                  <a:cubicBezTo>
                    <a:pt x="30" y="36"/>
                    <a:pt x="29" y="35"/>
                    <a:pt x="28" y="35"/>
                  </a:cubicBezTo>
                  <a:cubicBezTo>
                    <a:pt x="27" y="35"/>
                    <a:pt x="26" y="36"/>
                    <a:pt x="26" y="37"/>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2" name="Freeform 37"/>
            <p:cNvSpPr>
              <a:spLocks noEditPoints="1"/>
            </p:cNvSpPr>
            <p:nvPr/>
          </p:nvSpPr>
          <p:spPr bwMode="auto">
            <a:xfrm>
              <a:off x="5514022" y="3600012"/>
              <a:ext cx="191882" cy="191884"/>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4 w 35"/>
                <a:gd name="T21" fmla="*/ 12 h 35"/>
                <a:gd name="T22" fmla="*/ 19 w 35"/>
                <a:gd name="T23" fmla="*/ 18 h 35"/>
                <a:gd name="T24" fmla="*/ 24 w 35"/>
                <a:gd name="T25" fmla="*/ 23 h 35"/>
                <a:gd name="T26" fmla="*/ 24 w 35"/>
                <a:gd name="T27" fmla="*/ 24 h 35"/>
                <a:gd name="T28" fmla="*/ 24 w 35"/>
                <a:gd name="T29" fmla="*/ 25 h 35"/>
                <a:gd name="T30" fmla="*/ 23 w 35"/>
                <a:gd name="T31" fmla="*/ 24 h 35"/>
                <a:gd name="T32" fmla="*/ 18 w 35"/>
                <a:gd name="T33" fmla="*/ 19 h 35"/>
                <a:gd name="T34" fmla="*/ 12 w 35"/>
                <a:gd name="T35" fmla="*/ 24 h 35"/>
                <a:gd name="T36" fmla="*/ 12 w 35"/>
                <a:gd name="T37" fmla="*/ 25 h 35"/>
                <a:gd name="T38" fmla="*/ 11 w 35"/>
                <a:gd name="T39" fmla="*/ 24 h 35"/>
                <a:gd name="T40" fmla="*/ 11 w 35"/>
                <a:gd name="T41" fmla="*/ 23 h 35"/>
                <a:gd name="T42" fmla="*/ 16 w 35"/>
                <a:gd name="T43" fmla="*/ 18 h 35"/>
                <a:gd name="T44" fmla="*/ 11 w 35"/>
                <a:gd name="T45" fmla="*/ 12 h 35"/>
                <a:gd name="T46" fmla="*/ 11 w 35"/>
                <a:gd name="T47" fmla="*/ 11 h 35"/>
                <a:gd name="T48" fmla="*/ 12 w 35"/>
                <a:gd name="T49" fmla="*/ 11 h 35"/>
                <a:gd name="T50" fmla="*/ 18 w 35"/>
                <a:gd name="T51" fmla="*/ 16 h 35"/>
                <a:gd name="T52" fmla="*/ 23 w 35"/>
                <a:gd name="T53" fmla="*/ 11 h 35"/>
                <a:gd name="T54" fmla="*/ 24 w 35"/>
                <a:gd name="T55" fmla="*/ 11 h 35"/>
                <a:gd name="T56" fmla="*/ 24 w 35"/>
                <a:gd name="T5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5">
                  <a:moveTo>
                    <a:pt x="18" y="0"/>
                  </a:moveTo>
                  <a:cubicBezTo>
                    <a:pt x="8" y="0"/>
                    <a:pt x="0" y="8"/>
                    <a:pt x="0" y="18"/>
                  </a:cubicBezTo>
                  <a:cubicBezTo>
                    <a:pt x="0" y="27"/>
                    <a:pt x="8" y="35"/>
                    <a:pt x="18" y="35"/>
                  </a:cubicBezTo>
                  <a:cubicBezTo>
                    <a:pt x="27" y="35"/>
                    <a:pt x="35" y="27"/>
                    <a:pt x="35" y="18"/>
                  </a:cubicBezTo>
                  <a:cubicBezTo>
                    <a:pt x="35" y="8"/>
                    <a:pt x="27"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4" y="12"/>
                  </a:moveTo>
                  <a:cubicBezTo>
                    <a:pt x="19" y="18"/>
                    <a:pt x="19" y="18"/>
                    <a:pt x="19" y="18"/>
                  </a:cubicBezTo>
                  <a:cubicBezTo>
                    <a:pt x="24" y="23"/>
                    <a:pt x="24" y="23"/>
                    <a:pt x="24" y="23"/>
                  </a:cubicBezTo>
                  <a:cubicBezTo>
                    <a:pt x="25" y="23"/>
                    <a:pt x="25" y="24"/>
                    <a:pt x="24" y="24"/>
                  </a:cubicBezTo>
                  <a:cubicBezTo>
                    <a:pt x="24" y="24"/>
                    <a:pt x="24" y="25"/>
                    <a:pt x="24" y="25"/>
                  </a:cubicBezTo>
                  <a:cubicBezTo>
                    <a:pt x="23" y="25"/>
                    <a:pt x="23" y="24"/>
                    <a:pt x="23" y="24"/>
                  </a:cubicBezTo>
                  <a:cubicBezTo>
                    <a:pt x="18" y="19"/>
                    <a:pt x="18" y="19"/>
                    <a:pt x="18" y="19"/>
                  </a:cubicBezTo>
                  <a:cubicBezTo>
                    <a:pt x="12" y="24"/>
                    <a:pt x="12" y="24"/>
                    <a:pt x="12" y="24"/>
                  </a:cubicBezTo>
                  <a:cubicBezTo>
                    <a:pt x="12" y="24"/>
                    <a:pt x="12" y="25"/>
                    <a:pt x="12" y="25"/>
                  </a:cubicBezTo>
                  <a:cubicBezTo>
                    <a:pt x="11" y="25"/>
                    <a:pt x="11" y="24"/>
                    <a:pt x="11" y="24"/>
                  </a:cubicBezTo>
                  <a:cubicBezTo>
                    <a:pt x="11" y="24"/>
                    <a:pt x="11" y="23"/>
                    <a:pt x="11" y="23"/>
                  </a:cubicBezTo>
                  <a:cubicBezTo>
                    <a:pt x="16" y="18"/>
                    <a:pt x="16" y="18"/>
                    <a:pt x="16" y="18"/>
                  </a:cubicBezTo>
                  <a:cubicBezTo>
                    <a:pt x="11" y="12"/>
                    <a:pt x="11" y="12"/>
                    <a:pt x="11" y="12"/>
                  </a:cubicBezTo>
                  <a:cubicBezTo>
                    <a:pt x="11" y="12"/>
                    <a:pt x="11" y="11"/>
                    <a:pt x="11" y="11"/>
                  </a:cubicBezTo>
                  <a:cubicBezTo>
                    <a:pt x="11" y="10"/>
                    <a:pt x="12" y="10"/>
                    <a:pt x="12" y="11"/>
                  </a:cubicBezTo>
                  <a:cubicBezTo>
                    <a:pt x="18" y="16"/>
                    <a:pt x="18" y="16"/>
                    <a:pt x="18" y="16"/>
                  </a:cubicBezTo>
                  <a:cubicBezTo>
                    <a:pt x="23" y="11"/>
                    <a:pt x="23" y="11"/>
                    <a:pt x="23" y="11"/>
                  </a:cubicBezTo>
                  <a:cubicBezTo>
                    <a:pt x="23" y="10"/>
                    <a:pt x="24" y="10"/>
                    <a:pt x="24" y="11"/>
                  </a:cubicBezTo>
                  <a:cubicBezTo>
                    <a:pt x="25" y="11"/>
                    <a:pt x="25" y="12"/>
                    <a:pt x="24"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3" name="Freeform 36"/>
            <p:cNvSpPr>
              <a:spLocks noEditPoints="1"/>
            </p:cNvSpPr>
            <p:nvPr/>
          </p:nvSpPr>
          <p:spPr bwMode="auto">
            <a:xfrm>
              <a:off x="6318623" y="3816332"/>
              <a:ext cx="329120" cy="329123"/>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4" name="Freeform 36"/>
            <p:cNvSpPr>
              <a:spLocks noEditPoints="1"/>
            </p:cNvSpPr>
            <p:nvPr/>
          </p:nvSpPr>
          <p:spPr bwMode="auto">
            <a:xfrm>
              <a:off x="7931962" y="2574897"/>
              <a:ext cx="232130" cy="232131"/>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5" name="Freeform 36"/>
            <p:cNvSpPr>
              <a:spLocks noEditPoints="1"/>
            </p:cNvSpPr>
            <p:nvPr/>
          </p:nvSpPr>
          <p:spPr bwMode="auto">
            <a:xfrm>
              <a:off x="3996266" y="2020116"/>
              <a:ext cx="421885" cy="352397"/>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6" name="Freeform 24"/>
            <p:cNvSpPr>
              <a:spLocks noEditPoints="1"/>
            </p:cNvSpPr>
            <p:nvPr/>
          </p:nvSpPr>
          <p:spPr bwMode="auto">
            <a:xfrm>
              <a:off x="7815448" y="5058781"/>
              <a:ext cx="357647" cy="377244"/>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7" name="Freeform 34"/>
            <p:cNvSpPr>
              <a:spLocks noEditPoints="1"/>
            </p:cNvSpPr>
            <p:nvPr/>
          </p:nvSpPr>
          <p:spPr bwMode="auto">
            <a:xfrm>
              <a:off x="7522185" y="2726666"/>
              <a:ext cx="270999" cy="363536"/>
            </a:xfrm>
            <a:custGeom>
              <a:avLst/>
              <a:gdLst>
                <a:gd name="T0" fmla="*/ 13 w 52"/>
                <a:gd name="T1" fmla="*/ 18 h 70"/>
                <a:gd name="T2" fmla="*/ 12 w 52"/>
                <a:gd name="T3" fmla="*/ 17 h 70"/>
                <a:gd name="T4" fmla="*/ 11 w 52"/>
                <a:gd name="T5" fmla="*/ 15 h 70"/>
                <a:gd name="T6" fmla="*/ 51 w 52"/>
                <a:gd name="T7" fmla="*/ 50 h 70"/>
                <a:gd name="T8" fmla="*/ 49 w 52"/>
                <a:gd name="T9" fmla="*/ 60 h 70"/>
                <a:gd name="T10" fmla="*/ 51 w 52"/>
                <a:gd name="T11" fmla="*/ 69 h 70"/>
                <a:gd name="T12" fmla="*/ 0 w 52"/>
                <a:gd name="T13" fmla="*/ 69 h 70"/>
                <a:gd name="T14" fmla="*/ 1 w 52"/>
                <a:gd name="T15" fmla="*/ 60 h 70"/>
                <a:gd name="T16" fmla="*/ 4 w 52"/>
                <a:gd name="T17" fmla="*/ 45 h 70"/>
                <a:gd name="T18" fmla="*/ 19 w 52"/>
                <a:gd name="T19" fmla="*/ 27 h 70"/>
                <a:gd name="T20" fmla="*/ 15 w 52"/>
                <a:gd name="T21" fmla="*/ 30 h 70"/>
                <a:gd name="T22" fmla="*/ 10 w 52"/>
                <a:gd name="T23" fmla="*/ 34 h 70"/>
                <a:gd name="T24" fmla="*/ 2 w 52"/>
                <a:gd name="T25" fmla="*/ 28 h 70"/>
                <a:gd name="T26" fmla="*/ 8 w 52"/>
                <a:gd name="T27" fmla="*/ 14 h 70"/>
                <a:gd name="T28" fmla="*/ 13 w 52"/>
                <a:gd name="T29" fmla="*/ 5 h 70"/>
                <a:gd name="T30" fmla="*/ 12 w 52"/>
                <a:gd name="T31" fmla="*/ 0 h 70"/>
                <a:gd name="T32" fmla="*/ 12 w 52"/>
                <a:gd name="T33" fmla="*/ 0 h 70"/>
                <a:gd name="T34" fmla="*/ 14 w 52"/>
                <a:gd name="T35" fmla="*/ 0 h 70"/>
                <a:gd name="T36" fmla="*/ 43 w 52"/>
                <a:gd name="T37" fmla="*/ 13 h 70"/>
                <a:gd name="T38" fmla="*/ 51 w 52"/>
                <a:gd name="T39" fmla="*/ 47 h 70"/>
                <a:gd name="T40" fmla="*/ 2 w 52"/>
                <a:gd name="T41" fmla="*/ 62 h 70"/>
                <a:gd name="T42" fmla="*/ 48 w 52"/>
                <a:gd name="T43" fmla="*/ 62 h 70"/>
                <a:gd name="T44" fmla="*/ 2 w 52"/>
                <a:gd name="T45" fmla="*/ 62 h 70"/>
                <a:gd name="T46" fmla="*/ 6 w 52"/>
                <a:gd name="T47" fmla="*/ 56 h 70"/>
                <a:gd name="T48" fmla="*/ 44 w 52"/>
                <a:gd name="T49" fmla="*/ 60 h 70"/>
                <a:gd name="T50" fmla="*/ 12 w 52"/>
                <a:gd name="T51" fmla="*/ 41 h 70"/>
                <a:gd name="T52" fmla="*/ 6 w 52"/>
                <a:gd name="T53" fmla="*/ 54 h 70"/>
                <a:gd name="T54" fmla="*/ 15 w 52"/>
                <a:gd name="T55" fmla="*/ 42 h 70"/>
                <a:gd name="T56" fmla="*/ 12 w 52"/>
                <a:gd name="T57" fmla="*/ 48 h 70"/>
                <a:gd name="T58" fmla="*/ 41 w 52"/>
                <a:gd name="T59" fmla="*/ 54 h 70"/>
                <a:gd name="T60" fmla="*/ 39 w 52"/>
                <a:gd name="T61" fmla="*/ 17 h 70"/>
                <a:gd name="T62" fmla="*/ 22 w 52"/>
                <a:gd name="T63" fmla="*/ 6 h 70"/>
                <a:gd name="T64" fmla="*/ 20 w 52"/>
                <a:gd name="T65" fmla="*/ 5 h 70"/>
                <a:gd name="T66" fmla="*/ 18 w 52"/>
                <a:gd name="T67" fmla="*/ 4 h 70"/>
                <a:gd name="T68" fmla="*/ 19 w 52"/>
                <a:gd name="T69" fmla="*/ 7 h 70"/>
                <a:gd name="T70" fmla="*/ 17 w 52"/>
                <a:gd name="T71" fmla="*/ 8 h 70"/>
                <a:gd name="T72" fmla="*/ 11 w 52"/>
                <a:gd name="T73" fmla="*/ 14 h 70"/>
                <a:gd name="T74" fmla="*/ 4 w 52"/>
                <a:gd name="T75" fmla="*/ 28 h 70"/>
                <a:gd name="T76" fmla="*/ 10 w 52"/>
                <a:gd name="T77" fmla="*/ 31 h 70"/>
                <a:gd name="T78" fmla="*/ 16 w 52"/>
                <a:gd name="T79" fmla="*/ 25 h 70"/>
                <a:gd name="T80" fmla="*/ 21 w 52"/>
                <a:gd name="T81" fmla="*/ 25 h 70"/>
                <a:gd name="T82" fmla="*/ 30 w 52"/>
                <a:gd name="T83" fmla="*/ 19 h 70"/>
                <a:gd name="T84" fmla="*/ 44 w 52"/>
                <a:gd name="T85" fmla="*/ 36 h 70"/>
                <a:gd name="T86" fmla="*/ 40 w 52"/>
                <a:gd name="T87" fmla="*/ 16 h 70"/>
                <a:gd name="T88" fmla="*/ 43 w 52"/>
                <a:gd name="T89" fmla="*/ 53 h 70"/>
                <a:gd name="T90" fmla="*/ 44 w 52"/>
                <a:gd name="T91"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70">
                  <a:moveTo>
                    <a:pt x="16" y="14"/>
                  </a:moveTo>
                  <a:cubicBezTo>
                    <a:pt x="16" y="15"/>
                    <a:pt x="16" y="15"/>
                    <a:pt x="16" y="15"/>
                  </a:cubicBezTo>
                  <a:cubicBezTo>
                    <a:pt x="13" y="18"/>
                    <a:pt x="13" y="18"/>
                    <a:pt x="13" y="18"/>
                  </a:cubicBezTo>
                  <a:cubicBezTo>
                    <a:pt x="13" y="19"/>
                    <a:pt x="13" y="19"/>
                    <a:pt x="12" y="19"/>
                  </a:cubicBezTo>
                  <a:cubicBezTo>
                    <a:pt x="12" y="19"/>
                    <a:pt x="12" y="19"/>
                    <a:pt x="12" y="19"/>
                  </a:cubicBezTo>
                  <a:cubicBezTo>
                    <a:pt x="11" y="18"/>
                    <a:pt x="11" y="18"/>
                    <a:pt x="12" y="17"/>
                  </a:cubicBezTo>
                  <a:cubicBezTo>
                    <a:pt x="11" y="17"/>
                    <a:pt x="11" y="17"/>
                    <a:pt x="11" y="17"/>
                  </a:cubicBezTo>
                  <a:cubicBezTo>
                    <a:pt x="11" y="17"/>
                    <a:pt x="10" y="17"/>
                    <a:pt x="10" y="16"/>
                  </a:cubicBezTo>
                  <a:cubicBezTo>
                    <a:pt x="10" y="16"/>
                    <a:pt x="10" y="15"/>
                    <a:pt x="11" y="15"/>
                  </a:cubicBezTo>
                  <a:cubicBezTo>
                    <a:pt x="15" y="14"/>
                    <a:pt x="15" y="14"/>
                    <a:pt x="15" y="14"/>
                  </a:cubicBezTo>
                  <a:cubicBezTo>
                    <a:pt x="15" y="14"/>
                    <a:pt x="16" y="14"/>
                    <a:pt x="16" y="14"/>
                  </a:cubicBezTo>
                  <a:close/>
                  <a:moveTo>
                    <a:pt x="51" y="50"/>
                  </a:moveTo>
                  <a:cubicBezTo>
                    <a:pt x="46" y="54"/>
                    <a:pt x="46" y="54"/>
                    <a:pt x="46" y="54"/>
                  </a:cubicBezTo>
                  <a:cubicBezTo>
                    <a:pt x="48" y="55"/>
                    <a:pt x="49" y="56"/>
                    <a:pt x="49" y="58"/>
                  </a:cubicBezTo>
                  <a:cubicBezTo>
                    <a:pt x="49" y="59"/>
                    <a:pt x="49" y="59"/>
                    <a:pt x="49" y="60"/>
                  </a:cubicBezTo>
                  <a:cubicBezTo>
                    <a:pt x="49" y="60"/>
                    <a:pt x="49" y="60"/>
                    <a:pt x="49" y="60"/>
                  </a:cubicBezTo>
                  <a:cubicBezTo>
                    <a:pt x="50" y="60"/>
                    <a:pt x="51" y="60"/>
                    <a:pt x="51" y="61"/>
                  </a:cubicBezTo>
                  <a:cubicBezTo>
                    <a:pt x="51" y="69"/>
                    <a:pt x="51" y="69"/>
                    <a:pt x="51" y="69"/>
                  </a:cubicBezTo>
                  <a:cubicBezTo>
                    <a:pt x="51" y="69"/>
                    <a:pt x="50" y="70"/>
                    <a:pt x="49" y="70"/>
                  </a:cubicBezTo>
                  <a:cubicBezTo>
                    <a:pt x="1" y="70"/>
                    <a:pt x="1" y="70"/>
                    <a:pt x="1" y="70"/>
                  </a:cubicBezTo>
                  <a:cubicBezTo>
                    <a:pt x="0" y="70"/>
                    <a:pt x="0" y="69"/>
                    <a:pt x="0" y="69"/>
                  </a:cubicBezTo>
                  <a:cubicBezTo>
                    <a:pt x="0" y="61"/>
                    <a:pt x="0" y="61"/>
                    <a:pt x="0" y="61"/>
                  </a:cubicBezTo>
                  <a:cubicBezTo>
                    <a:pt x="0" y="60"/>
                    <a:pt x="0" y="60"/>
                    <a:pt x="1" y="60"/>
                  </a:cubicBezTo>
                  <a:cubicBezTo>
                    <a:pt x="1" y="60"/>
                    <a:pt x="1" y="60"/>
                    <a:pt x="1" y="60"/>
                  </a:cubicBezTo>
                  <a:cubicBezTo>
                    <a:pt x="1" y="59"/>
                    <a:pt x="1" y="59"/>
                    <a:pt x="1" y="58"/>
                  </a:cubicBezTo>
                  <a:cubicBezTo>
                    <a:pt x="1" y="57"/>
                    <a:pt x="2" y="55"/>
                    <a:pt x="3" y="54"/>
                  </a:cubicBezTo>
                  <a:cubicBezTo>
                    <a:pt x="3" y="53"/>
                    <a:pt x="2" y="49"/>
                    <a:pt x="4" y="45"/>
                  </a:cubicBezTo>
                  <a:cubicBezTo>
                    <a:pt x="5" y="43"/>
                    <a:pt x="8" y="41"/>
                    <a:pt x="11" y="39"/>
                  </a:cubicBezTo>
                  <a:cubicBezTo>
                    <a:pt x="13" y="37"/>
                    <a:pt x="16" y="35"/>
                    <a:pt x="18" y="33"/>
                  </a:cubicBezTo>
                  <a:cubicBezTo>
                    <a:pt x="19" y="31"/>
                    <a:pt x="19" y="29"/>
                    <a:pt x="19" y="27"/>
                  </a:cubicBezTo>
                  <a:cubicBezTo>
                    <a:pt x="19" y="27"/>
                    <a:pt x="19" y="27"/>
                    <a:pt x="19" y="27"/>
                  </a:cubicBezTo>
                  <a:cubicBezTo>
                    <a:pt x="18" y="27"/>
                    <a:pt x="17" y="27"/>
                    <a:pt x="16" y="27"/>
                  </a:cubicBezTo>
                  <a:cubicBezTo>
                    <a:pt x="16" y="27"/>
                    <a:pt x="15" y="28"/>
                    <a:pt x="15" y="30"/>
                  </a:cubicBezTo>
                  <a:cubicBezTo>
                    <a:pt x="14" y="31"/>
                    <a:pt x="14" y="32"/>
                    <a:pt x="13" y="32"/>
                  </a:cubicBezTo>
                  <a:cubicBezTo>
                    <a:pt x="13" y="33"/>
                    <a:pt x="12" y="34"/>
                    <a:pt x="10" y="34"/>
                  </a:cubicBezTo>
                  <a:cubicBezTo>
                    <a:pt x="10" y="34"/>
                    <a:pt x="10" y="34"/>
                    <a:pt x="10" y="34"/>
                  </a:cubicBezTo>
                  <a:cubicBezTo>
                    <a:pt x="9" y="34"/>
                    <a:pt x="8" y="33"/>
                    <a:pt x="7" y="32"/>
                  </a:cubicBezTo>
                  <a:cubicBezTo>
                    <a:pt x="6" y="32"/>
                    <a:pt x="6" y="32"/>
                    <a:pt x="5" y="31"/>
                  </a:cubicBezTo>
                  <a:cubicBezTo>
                    <a:pt x="4" y="31"/>
                    <a:pt x="2" y="30"/>
                    <a:pt x="2" y="28"/>
                  </a:cubicBezTo>
                  <a:cubicBezTo>
                    <a:pt x="2" y="27"/>
                    <a:pt x="2" y="27"/>
                    <a:pt x="2" y="27"/>
                  </a:cubicBezTo>
                  <a:cubicBezTo>
                    <a:pt x="2" y="25"/>
                    <a:pt x="2" y="23"/>
                    <a:pt x="4" y="20"/>
                  </a:cubicBezTo>
                  <a:cubicBezTo>
                    <a:pt x="7" y="17"/>
                    <a:pt x="8" y="15"/>
                    <a:pt x="8" y="14"/>
                  </a:cubicBezTo>
                  <a:cubicBezTo>
                    <a:pt x="8" y="13"/>
                    <a:pt x="8" y="13"/>
                    <a:pt x="8" y="13"/>
                  </a:cubicBezTo>
                  <a:cubicBezTo>
                    <a:pt x="8" y="13"/>
                    <a:pt x="9" y="12"/>
                    <a:pt x="14" y="6"/>
                  </a:cubicBezTo>
                  <a:cubicBezTo>
                    <a:pt x="14" y="6"/>
                    <a:pt x="14" y="5"/>
                    <a:pt x="13" y="5"/>
                  </a:cubicBezTo>
                  <a:cubicBezTo>
                    <a:pt x="13" y="4"/>
                    <a:pt x="12" y="2"/>
                    <a:pt x="12" y="2"/>
                  </a:cubicBezTo>
                  <a:cubicBezTo>
                    <a:pt x="12" y="1"/>
                    <a:pt x="12" y="1"/>
                    <a:pt x="12" y="1"/>
                  </a:cubicBezTo>
                  <a:cubicBezTo>
                    <a:pt x="12" y="0"/>
                    <a:pt x="12" y="0"/>
                    <a:pt x="12" y="0"/>
                  </a:cubicBezTo>
                  <a:cubicBezTo>
                    <a:pt x="12" y="0"/>
                    <a:pt x="12" y="0"/>
                    <a:pt x="12" y="0"/>
                  </a:cubicBezTo>
                  <a:cubicBezTo>
                    <a:pt x="12" y="0"/>
                    <a:pt x="12" y="0"/>
                    <a:pt x="12" y="0"/>
                  </a:cubicBezTo>
                  <a:cubicBezTo>
                    <a:pt x="12" y="0"/>
                    <a:pt x="12" y="0"/>
                    <a:pt x="12" y="0"/>
                  </a:cubicBezTo>
                  <a:cubicBezTo>
                    <a:pt x="13" y="0"/>
                    <a:pt x="13" y="0"/>
                    <a:pt x="13" y="0"/>
                  </a:cubicBezTo>
                  <a:cubicBezTo>
                    <a:pt x="13" y="0"/>
                    <a:pt x="13" y="0"/>
                    <a:pt x="13" y="0"/>
                  </a:cubicBezTo>
                  <a:cubicBezTo>
                    <a:pt x="14" y="0"/>
                    <a:pt x="14" y="0"/>
                    <a:pt x="14" y="0"/>
                  </a:cubicBezTo>
                  <a:cubicBezTo>
                    <a:pt x="15" y="0"/>
                    <a:pt x="18" y="1"/>
                    <a:pt x="20" y="2"/>
                  </a:cubicBezTo>
                  <a:cubicBezTo>
                    <a:pt x="21" y="2"/>
                    <a:pt x="23" y="2"/>
                    <a:pt x="24" y="2"/>
                  </a:cubicBezTo>
                  <a:cubicBezTo>
                    <a:pt x="30" y="2"/>
                    <a:pt x="37" y="4"/>
                    <a:pt x="43" y="13"/>
                  </a:cubicBezTo>
                  <a:cubicBezTo>
                    <a:pt x="48" y="22"/>
                    <a:pt x="47" y="30"/>
                    <a:pt x="47" y="36"/>
                  </a:cubicBezTo>
                  <a:cubicBezTo>
                    <a:pt x="47" y="39"/>
                    <a:pt x="46" y="41"/>
                    <a:pt x="47" y="42"/>
                  </a:cubicBezTo>
                  <a:cubicBezTo>
                    <a:pt x="48" y="45"/>
                    <a:pt x="51" y="47"/>
                    <a:pt x="51" y="47"/>
                  </a:cubicBezTo>
                  <a:cubicBezTo>
                    <a:pt x="52" y="48"/>
                    <a:pt x="52" y="48"/>
                    <a:pt x="52" y="48"/>
                  </a:cubicBezTo>
                  <a:cubicBezTo>
                    <a:pt x="52" y="49"/>
                    <a:pt x="52" y="49"/>
                    <a:pt x="51" y="50"/>
                  </a:cubicBezTo>
                  <a:close/>
                  <a:moveTo>
                    <a:pt x="2" y="62"/>
                  </a:moveTo>
                  <a:cubicBezTo>
                    <a:pt x="2" y="68"/>
                    <a:pt x="2" y="68"/>
                    <a:pt x="2" y="68"/>
                  </a:cubicBezTo>
                  <a:cubicBezTo>
                    <a:pt x="48" y="68"/>
                    <a:pt x="48" y="68"/>
                    <a:pt x="48" y="68"/>
                  </a:cubicBezTo>
                  <a:cubicBezTo>
                    <a:pt x="48" y="62"/>
                    <a:pt x="48" y="62"/>
                    <a:pt x="48" y="62"/>
                  </a:cubicBezTo>
                  <a:cubicBezTo>
                    <a:pt x="44" y="62"/>
                    <a:pt x="44" y="62"/>
                    <a:pt x="44" y="62"/>
                  </a:cubicBezTo>
                  <a:cubicBezTo>
                    <a:pt x="6" y="62"/>
                    <a:pt x="6" y="62"/>
                    <a:pt x="6" y="62"/>
                  </a:cubicBezTo>
                  <a:lnTo>
                    <a:pt x="2" y="62"/>
                  </a:lnTo>
                  <a:close/>
                  <a:moveTo>
                    <a:pt x="47" y="58"/>
                  </a:moveTo>
                  <a:cubicBezTo>
                    <a:pt x="47" y="57"/>
                    <a:pt x="46" y="56"/>
                    <a:pt x="44" y="56"/>
                  </a:cubicBezTo>
                  <a:cubicBezTo>
                    <a:pt x="6" y="56"/>
                    <a:pt x="6" y="56"/>
                    <a:pt x="6" y="56"/>
                  </a:cubicBezTo>
                  <a:cubicBezTo>
                    <a:pt x="4" y="56"/>
                    <a:pt x="3" y="57"/>
                    <a:pt x="3" y="58"/>
                  </a:cubicBezTo>
                  <a:cubicBezTo>
                    <a:pt x="3" y="59"/>
                    <a:pt x="4" y="60"/>
                    <a:pt x="6" y="60"/>
                  </a:cubicBezTo>
                  <a:cubicBezTo>
                    <a:pt x="44" y="60"/>
                    <a:pt x="44" y="60"/>
                    <a:pt x="44" y="60"/>
                  </a:cubicBezTo>
                  <a:cubicBezTo>
                    <a:pt x="46" y="60"/>
                    <a:pt x="47" y="59"/>
                    <a:pt x="47" y="58"/>
                  </a:cubicBezTo>
                  <a:close/>
                  <a:moveTo>
                    <a:pt x="20" y="34"/>
                  </a:moveTo>
                  <a:cubicBezTo>
                    <a:pt x="18" y="36"/>
                    <a:pt x="15" y="39"/>
                    <a:pt x="12" y="41"/>
                  </a:cubicBezTo>
                  <a:cubicBezTo>
                    <a:pt x="10" y="43"/>
                    <a:pt x="7" y="45"/>
                    <a:pt x="7" y="46"/>
                  </a:cubicBezTo>
                  <a:cubicBezTo>
                    <a:pt x="4" y="50"/>
                    <a:pt x="6" y="54"/>
                    <a:pt x="6" y="54"/>
                  </a:cubicBezTo>
                  <a:cubicBezTo>
                    <a:pt x="6" y="54"/>
                    <a:pt x="6" y="54"/>
                    <a:pt x="6" y="54"/>
                  </a:cubicBezTo>
                  <a:cubicBezTo>
                    <a:pt x="8" y="54"/>
                    <a:pt x="8" y="54"/>
                    <a:pt x="8" y="54"/>
                  </a:cubicBezTo>
                  <a:cubicBezTo>
                    <a:pt x="8" y="53"/>
                    <a:pt x="8" y="49"/>
                    <a:pt x="10" y="46"/>
                  </a:cubicBezTo>
                  <a:cubicBezTo>
                    <a:pt x="13" y="44"/>
                    <a:pt x="15" y="42"/>
                    <a:pt x="15" y="42"/>
                  </a:cubicBezTo>
                  <a:cubicBezTo>
                    <a:pt x="16" y="42"/>
                    <a:pt x="16" y="42"/>
                    <a:pt x="17" y="43"/>
                  </a:cubicBezTo>
                  <a:cubicBezTo>
                    <a:pt x="17" y="43"/>
                    <a:pt x="17" y="44"/>
                    <a:pt x="16" y="44"/>
                  </a:cubicBezTo>
                  <a:cubicBezTo>
                    <a:pt x="16" y="44"/>
                    <a:pt x="14" y="46"/>
                    <a:pt x="12" y="48"/>
                  </a:cubicBezTo>
                  <a:cubicBezTo>
                    <a:pt x="10" y="50"/>
                    <a:pt x="10" y="54"/>
                    <a:pt x="10" y="54"/>
                  </a:cubicBezTo>
                  <a:cubicBezTo>
                    <a:pt x="10" y="54"/>
                    <a:pt x="10" y="54"/>
                    <a:pt x="10" y="54"/>
                  </a:cubicBezTo>
                  <a:cubicBezTo>
                    <a:pt x="41" y="54"/>
                    <a:pt x="41" y="54"/>
                    <a:pt x="41" y="54"/>
                  </a:cubicBezTo>
                  <a:cubicBezTo>
                    <a:pt x="41" y="53"/>
                    <a:pt x="39" y="49"/>
                    <a:pt x="39" y="45"/>
                  </a:cubicBezTo>
                  <a:cubicBezTo>
                    <a:pt x="39" y="44"/>
                    <a:pt x="39" y="42"/>
                    <a:pt x="40" y="40"/>
                  </a:cubicBezTo>
                  <a:cubicBezTo>
                    <a:pt x="40" y="35"/>
                    <a:pt x="42" y="26"/>
                    <a:pt x="39" y="17"/>
                  </a:cubicBezTo>
                  <a:cubicBezTo>
                    <a:pt x="35" y="7"/>
                    <a:pt x="26" y="6"/>
                    <a:pt x="23" y="6"/>
                  </a:cubicBezTo>
                  <a:cubicBezTo>
                    <a:pt x="23" y="6"/>
                    <a:pt x="22" y="7"/>
                    <a:pt x="22" y="7"/>
                  </a:cubicBezTo>
                  <a:cubicBezTo>
                    <a:pt x="22" y="7"/>
                    <a:pt x="22" y="6"/>
                    <a:pt x="22" y="6"/>
                  </a:cubicBezTo>
                  <a:cubicBezTo>
                    <a:pt x="22" y="6"/>
                    <a:pt x="21" y="6"/>
                    <a:pt x="21" y="6"/>
                  </a:cubicBezTo>
                  <a:cubicBezTo>
                    <a:pt x="21" y="6"/>
                    <a:pt x="21" y="6"/>
                    <a:pt x="21" y="6"/>
                  </a:cubicBezTo>
                  <a:cubicBezTo>
                    <a:pt x="20" y="6"/>
                    <a:pt x="20" y="5"/>
                    <a:pt x="20" y="5"/>
                  </a:cubicBezTo>
                  <a:cubicBezTo>
                    <a:pt x="19" y="5"/>
                    <a:pt x="19" y="5"/>
                    <a:pt x="19" y="5"/>
                  </a:cubicBezTo>
                  <a:cubicBezTo>
                    <a:pt x="19" y="5"/>
                    <a:pt x="18" y="5"/>
                    <a:pt x="18" y="4"/>
                  </a:cubicBezTo>
                  <a:cubicBezTo>
                    <a:pt x="18" y="4"/>
                    <a:pt x="18" y="4"/>
                    <a:pt x="18" y="4"/>
                  </a:cubicBezTo>
                  <a:cubicBezTo>
                    <a:pt x="17" y="4"/>
                    <a:pt x="17" y="3"/>
                    <a:pt x="16" y="3"/>
                  </a:cubicBezTo>
                  <a:cubicBezTo>
                    <a:pt x="18" y="7"/>
                    <a:pt x="18" y="7"/>
                    <a:pt x="18" y="7"/>
                  </a:cubicBezTo>
                  <a:cubicBezTo>
                    <a:pt x="19" y="7"/>
                    <a:pt x="19" y="7"/>
                    <a:pt x="19" y="7"/>
                  </a:cubicBezTo>
                  <a:cubicBezTo>
                    <a:pt x="19" y="8"/>
                    <a:pt x="18" y="8"/>
                    <a:pt x="18" y="8"/>
                  </a:cubicBezTo>
                  <a:cubicBezTo>
                    <a:pt x="18" y="8"/>
                    <a:pt x="18" y="8"/>
                    <a:pt x="18" y="8"/>
                  </a:cubicBezTo>
                  <a:cubicBezTo>
                    <a:pt x="17" y="8"/>
                    <a:pt x="17" y="8"/>
                    <a:pt x="17" y="8"/>
                  </a:cubicBezTo>
                  <a:cubicBezTo>
                    <a:pt x="17" y="8"/>
                    <a:pt x="17" y="8"/>
                    <a:pt x="16" y="7"/>
                  </a:cubicBezTo>
                  <a:cubicBezTo>
                    <a:pt x="14" y="10"/>
                    <a:pt x="11" y="13"/>
                    <a:pt x="11" y="14"/>
                  </a:cubicBezTo>
                  <a:cubicBezTo>
                    <a:pt x="11" y="14"/>
                    <a:pt x="11" y="14"/>
                    <a:pt x="11" y="14"/>
                  </a:cubicBezTo>
                  <a:cubicBezTo>
                    <a:pt x="10" y="15"/>
                    <a:pt x="10" y="18"/>
                    <a:pt x="6" y="22"/>
                  </a:cubicBezTo>
                  <a:cubicBezTo>
                    <a:pt x="4" y="24"/>
                    <a:pt x="4" y="26"/>
                    <a:pt x="4" y="27"/>
                  </a:cubicBezTo>
                  <a:cubicBezTo>
                    <a:pt x="4" y="28"/>
                    <a:pt x="4" y="28"/>
                    <a:pt x="4" y="28"/>
                  </a:cubicBezTo>
                  <a:cubicBezTo>
                    <a:pt x="4" y="28"/>
                    <a:pt x="5" y="29"/>
                    <a:pt x="6" y="29"/>
                  </a:cubicBezTo>
                  <a:cubicBezTo>
                    <a:pt x="7" y="30"/>
                    <a:pt x="8" y="30"/>
                    <a:pt x="9" y="31"/>
                  </a:cubicBezTo>
                  <a:cubicBezTo>
                    <a:pt x="9" y="31"/>
                    <a:pt x="10" y="31"/>
                    <a:pt x="10" y="31"/>
                  </a:cubicBezTo>
                  <a:cubicBezTo>
                    <a:pt x="11" y="31"/>
                    <a:pt x="11" y="31"/>
                    <a:pt x="11" y="31"/>
                  </a:cubicBezTo>
                  <a:cubicBezTo>
                    <a:pt x="12" y="30"/>
                    <a:pt x="12" y="30"/>
                    <a:pt x="12" y="29"/>
                  </a:cubicBezTo>
                  <a:cubicBezTo>
                    <a:pt x="13" y="27"/>
                    <a:pt x="14" y="24"/>
                    <a:pt x="16" y="25"/>
                  </a:cubicBezTo>
                  <a:cubicBezTo>
                    <a:pt x="18" y="25"/>
                    <a:pt x="19" y="25"/>
                    <a:pt x="20" y="25"/>
                  </a:cubicBezTo>
                  <a:cubicBezTo>
                    <a:pt x="20" y="25"/>
                    <a:pt x="20" y="24"/>
                    <a:pt x="20" y="24"/>
                  </a:cubicBezTo>
                  <a:cubicBezTo>
                    <a:pt x="21" y="24"/>
                    <a:pt x="21" y="24"/>
                    <a:pt x="21" y="25"/>
                  </a:cubicBezTo>
                  <a:cubicBezTo>
                    <a:pt x="26" y="24"/>
                    <a:pt x="27" y="19"/>
                    <a:pt x="28" y="19"/>
                  </a:cubicBezTo>
                  <a:cubicBezTo>
                    <a:pt x="28" y="18"/>
                    <a:pt x="28" y="18"/>
                    <a:pt x="29" y="18"/>
                  </a:cubicBezTo>
                  <a:cubicBezTo>
                    <a:pt x="29" y="18"/>
                    <a:pt x="30" y="19"/>
                    <a:pt x="30" y="19"/>
                  </a:cubicBezTo>
                  <a:cubicBezTo>
                    <a:pt x="29" y="19"/>
                    <a:pt x="28" y="25"/>
                    <a:pt x="22" y="27"/>
                  </a:cubicBezTo>
                  <a:cubicBezTo>
                    <a:pt x="22" y="29"/>
                    <a:pt x="21" y="32"/>
                    <a:pt x="20" y="34"/>
                  </a:cubicBezTo>
                  <a:close/>
                  <a:moveTo>
                    <a:pt x="44" y="36"/>
                  </a:moveTo>
                  <a:cubicBezTo>
                    <a:pt x="45" y="30"/>
                    <a:pt x="45" y="22"/>
                    <a:pt x="40" y="14"/>
                  </a:cubicBezTo>
                  <a:cubicBezTo>
                    <a:pt x="37" y="8"/>
                    <a:pt x="32" y="6"/>
                    <a:pt x="28" y="5"/>
                  </a:cubicBezTo>
                  <a:cubicBezTo>
                    <a:pt x="33" y="6"/>
                    <a:pt x="38" y="9"/>
                    <a:pt x="40" y="16"/>
                  </a:cubicBezTo>
                  <a:cubicBezTo>
                    <a:pt x="44" y="26"/>
                    <a:pt x="42" y="35"/>
                    <a:pt x="42" y="41"/>
                  </a:cubicBezTo>
                  <a:cubicBezTo>
                    <a:pt x="41" y="42"/>
                    <a:pt x="41" y="44"/>
                    <a:pt x="41" y="45"/>
                  </a:cubicBezTo>
                  <a:cubicBezTo>
                    <a:pt x="41" y="48"/>
                    <a:pt x="42" y="51"/>
                    <a:pt x="43" y="53"/>
                  </a:cubicBezTo>
                  <a:cubicBezTo>
                    <a:pt x="49" y="48"/>
                    <a:pt x="49" y="48"/>
                    <a:pt x="49" y="48"/>
                  </a:cubicBezTo>
                  <a:cubicBezTo>
                    <a:pt x="48" y="47"/>
                    <a:pt x="46" y="45"/>
                    <a:pt x="45" y="43"/>
                  </a:cubicBezTo>
                  <a:cubicBezTo>
                    <a:pt x="44" y="41"/>
                    <a:pt x="44" y="39"/>
                    <a:pt x="4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8" name="Freeform 33"/>
            <p:cNvSpPr>
              <a:spLocks noEditPoints="1"/>
            </p:cNvSpPr>
            <p:nvPr/>
          </p:nvSpPr>
          <p:spPr bwMode="auto">
            <a:xfrm>
              <a:off x="5177408" y="3040466"/>
              <a:ext cx="239605" cy="245450"/>
            </a:xfrm>
            <a:custGeom>
              <a:avLst/>
              <a:gdLst>
                <a:gd name="T0" fmla="*/ 8 w 52"/>
                <a:gd name="T1" fmla="*/ 19 h 53"/>
                <a:gd name="T2" fmla="*/ 8 w 52"/>
                <a:gd name="T3" fmla="*/ 19 h 53"/>
                <a:gd name="T4" fmla="*/ 8 w 52"/>
                <a:gd name="T5" fmla="*/ 18 h 53"/>
                <a:gd name="T6" fmla="*/ 8 w 52"/>
                <a:gd name="T7" fmla="*/ 17 h 53"/>
                <a:gd name="T8" fmla="*/ 8 w 52"/>
                <a:gd name="T9" fmla="*/ 17 h 53"/>
                <a:gd name="T10" fmla="*/ 15 w 52"/>
                <a:gd name="T11" fmla="*/ 10 h 53"/>
                <a:gd name="T12" fmla="*/ 17 w 52"/>
                <a:gd name="T13" fmla="*/ 10 h 53"/>
                <a:gd name="T14" fmla="*/ 17 w 52"/>
                <a:gd name="T15" fmla="*/ 12 h 53"/>
                <a:gd name="T16" fmla="*/ 13 w 52"/>
                <a:gd name="T17" fmla="*/ 17 h 53"/>
                <a:gd name="T18" fmla="*/ 39 w 52"/>
                <a:gd name="T19" fmla="*/ 17 h 53"/>
                <a:gd name="T20" fmla="*/ 40 w 52"/>
                <a:gd name="T21" fmla="*/ 18 h 53"/>
                <a:gd name="T22" fmla="*/ 39 w 52"/>
                <a:gd name="T23" fmla="*/ 20 h 53"/>
                <a:gd name="T24" fmla="*/ 13 w 52"/>
                <a:gd name="T25" fmla="*/ 20 h 53"/>
                <a:gd name="T26" fmla="*/ 17 w 52"/>
                <a:gd name="T27" fmla="*/ 24 h 53"/>
                <a:gd name="T28" fmla="*/ 17 w 52"/>
                <a:gd name="T29" fmla="*/ 26 h 53"/>
                <a:gd name="T30" fmla="*/ 16 w 52"/>
                <a:gd name="T31" fmla="*/ 26 h 53"/>
                <a:gd name="T32" fmla="*/ 15 w 52"/>
                <a:gd name="T33" fmla="*/ 26 h 53"/>
                <a:gd name="T34" fmla="*/ 8 w 52"/>
                <a:gd name="T35" fmla="*/ 19 h 53"/>
                <a:gd name="T36" fmla="*/ 43 w 52"/>
                <a:gd name="T37" fmla="*/ 34 h 53"/>
                <a:gd name="T38" fmla="*/ 43 w 52"/>
                <a:gd name="T39" fmla="*/ 34 h 53"/>
                <a:gd name="T40" fmla="*/ 36 w 52"/>
                <a:gd name="T41" fmla="*/ 27 h 53"/>
                <a:gd name="T42" fmla="*/ 34 w 52"/>
                <a:gd name="T43" fmla="*/ 27 h 53"/>
                <a:gd name="T44" fmla="*/ 34 w 52"/>
                <a:gd name="T45" fmla="*/ 29 h 53"/>
                <a:gd name="T46" fmla="*/ 39 w 52"/>
                <a:gd name="T47" fmla="*/ 33 h 53"/>
                <a:gd name="T48" fmla="*/ 13 w 52"/>
                <a:gd name="T49" fmla="*/ 33 h 53"/>
                <a:gd name="T50" fmla="*/ 11 w 52"/>
                <a:gd name="T51" fmla="*/ 35 h 53"/>
                <a:gd name="T52" fmla="*/ 13 w 52"/>
                <a:gd name="T53" fmla="*/ 36 h 53"/>
                <a:gd name="T54" fmla="*/ 39 w 52"/>
                <a:gd name="T55" fmla="*/ 36 h 53"/>
                <a:gd name="T56" fmla="*/ 34 w 52"/>
                <a:gd name="T57" fmla="*/ 41 h 53"/>
                <a:gd name="T58" fmla="*/ 34 w 52"/>
                <a:gd name="T59" fmla="*/ 43 h 53"/>
                <a:gd name="T60" fmla="*/ 35 w 52"/>
                <a:gd name="T61" fmla="*/ 43 h 53"/>
                <a:gd name="T62" fmla="*/ 36 w 52"/>
                <a:gd name="T63" fmla="*/ 43 h 53"/>
                <a:gd name="T64" fmla="*/ 43 w 52"/>
                <a:gd name="T65" fmla="*/ 36 h 53"/>
                <a:gd name="T66" fmla="*/ 43 w 52"/>
                <a:gd name="T67" fmla="*/ 36 h 53"/>
                <a:gd name="T68" fmla="*/ 44 w 52"/>
                <a:gd name="T69" fmla="*/ 35 h 53"/>
                <a:gd name="T70" fmla="*/ 43 w 52"/>
                <a:gd name="T71" fmla="*/ 34 h 53"/>
                <a:gd name="T72" fmla="*/ 52 w 52"/>
                <a:gd name="T73" fmla="*/ 7 h 53"/>
                <a:gd name="T74" fmla="*/ 52 w 52"/>
                <a:gd name="T75" fmla="*/ 45 h 53"/>
                <a:gd name="T76" fmla="*/ 45 w 52"/>
                <a:gd name="T77" fmla="*/ 53 h 53"/>
                <a:gd name="T78" fmla="*/ 7 w 52"/>
                <a:gd name="T79" fmla="*/ 53 h 53"/>
                <a:gd name="T80" fmla="*/ 0 w 52"/>
                <a:gd name="T81" fmla="*/ 45 h 53"/>
                <a:gd name="T82" fmla="*/ 0 w 52"/>
                <a:gd name="T83" fmla="*/ 7 h 53"/>
                <a:gd name="T84" fmla="*/ 7 w 52"/>
                <a:gd name="T85" fmla="*/ 0 h 53"/>
                <a:gd name="T86" fmla="*/ 45 w 52"/>
                <a:gd name="T87" fmla="*/ 0 h 53"/>
                <a:gd name="T88" fmla="*/ 52 w 52"/>
                <a:gd name="T89" fmla="*/ 7 h 53"/>
                <a:gd name="T90" fmla="*/ 49 w 52"/>
                <a:gd name="T91" fmla="*/ 7 h 53"/>
                <a:gd name="T92" fmla="*/ 45 w 52"/>
                <a:gd name="T93" fmla="*/ 3 h 53"/>
                <a:gd name="T94" fmla="*/ 7 w 52"/>
                <a:gd name="T95" fmla="*/ 3 h 53"/>
                <a:gd name="T96" fmla="*/ 3 w 52"/>
                <a:gd name="T97" fmla="*/ 7 h 53"/>
                <a:gd name="T98" fmla="*/ 3 w 52"/>
                <a:gd name="T99" fmla="*/ 45 h 53"/>
                <a:gd name="T100" fmla="*/ 7 w 52"/>
                <a:gd name="T101" fmla="*/ 50 h 53"/>
                <a:gd name="T102" fmla="*/ 45 w 52"/>
                <a:gd name="T103" fmla="*/ 50 h 53"/>
                <a:gd name="T104" fmla="*/ 49 w 52"/>
                <a:gd name="T105" fmla="*/ 45 h 53"/>
                <a:gd name="T106" fmla="*/ 49 w 52"/>
                <a:gd name="T10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3">
                  <a:moveTo>
                    <a:pt x="8" y="19"/>
                  </a:moveTo>
                  <a:cubicBezTo>
                    <a:pt x="8" y="19"/>
                    <a:pt x="8" y="19"/>
                    <a:pt x="8" y="19"/>
                  </a:cubicBezTo>
                  <a:cubicBezTo>
                    <a:pt x="8" y="19"/>
                    <a:pt x="8" y="18"/>
                    <a:pt x="8" y="18"/>
                  </a:cubicBezTo>
                  <a:cubicBezTo>
                    <a:pt x="8" y="18"/>
                    <a:pt x="8" y="17"/>
                    <a:pt x="8" y="17"/>
                  </a:cubicBezTo>
                  <a:cubicBezTo>
                    <a:pt x="8" y="17"/>
                    <a:pt x="8" y="17"/>
                    <a:pt x="8" y="17"/>
                  </a:cubicBezTo>
                  <a:cubicBezTo>
                    <a:pt x="15" y="10"/>
                    <a:pt x="15" y="10"/>
                    <a:pt x="15" y="10"/>
                  </a:cubicBezTo>
                  <a:cubicBezTo>
                    <a:pt x="15" y="9"/>
                    <a:pt x="16" y="9"/>
                    <a:pt x="17" y="10"/>
                  </a:cubicBezTo>
                  <a:cubicBezTo>
                    <a:pt x="18" y="11"/>
                    <a:pt x="18" y="12"/>
                    <a:pt x="17" y="12"/>
                  </a:cubicBezTo>
                  <a:cubicBezTo>
                    <a:pt x="13" y="17"/>
                    <a:pt x="13" y="17"/>
                    <a:pt x="13" y="17"/>
                  </a:cubicBezTo>
                  <a:cubicBezTo>
                    <a:pt x="39" y="17"/>
                    <a:pt x="39" y="17"/>
                    <a:pt x="39" y="17"/>
                  </a:cubicBezTo>
                  <a:cubicBezTo>
                    <a:pt x="40" y="17"/>
                    <a:pt x="40" y="17"/>
                    <a:pt x="40" y="18"/>
                  </a:cubicBezTo>
                  <a:cubicBezTo>
                    <a:pt x="40" y="19"/>
                    <a:pt x="40" y="20"/>
                    <a:pt x="39" y="20"/>
                  </a:cubicBezTo>
                  <a:cubicBezTo>
                    <a:pt x="13" y="20"/>
                    <a:pt x="13" y="20"/>
                    <a:pt x="13" y="20"/>
                  </a:cubicBezTo>
                  <a:cubicBezTo>
                    <a:pt x="17" y="24"/>
                    <a:pt x="17" y="24"/>
                    <a:pt x="17" y="24"/>
                  </a:cubicBezTo>
                  <a:cubicBezTo>
                    <a:pt x="18" y="24"/>
                    <a:pt x="18" y="25"/>
                    <a:pt x="17" y="26"/>
                  </a:cubicBezTo>
                  <a:cubicBezTo>
                    <a:pt x="17" y="26"/>
                    <a:pt x="16" y="26"/>
                    <a:pt x="16" y="26"/>
                  </a:cubicBezTo>
                  <a:cubicBezTo>
                    <a:pt x="16" y="26"/>
                    <a:pt x="15" y="26"/>
                    <a:pt x="15" y="26"/>
                  </a:cubicBezTo>
                  <a:lnTo>
                    <a:pt x="8" y="19"/>
                  </a:lnTo>
                  <a:close/>
                  <a:moveTo>
                    <a:pt x="43" y="34"/>
                  </a:moveTo>
                  <a:cubicBezTo>
                    <a:pt x="43" y="34"/>
                    <a:pt x="43" y="34"/>
                    <a:pt x="43" y="34"/>
                  </a:cubicBezTo>
                  <a:cubicBezTo>
                    <a:pt x="36" y="27"/>
                    <a:pt x="36" y="27"/>
                    <a:pt x="36" y="27"/>
                  </a:cubicBezTo>
                  <a:cubicBezTo>
                    <a:pt x="36" y="26"/>
                    <a:pt x="35" y="26"/>
                    <a:pt x="34" y="27"/>
                  </a:cubicBezTo>
                  <a:cubicBezTo>
                    <a:pt x="34" y="28"/>
                    <a:pt x="34" y="29"/>
                    <a:pt x="34" y="29"/>
                  </a:cubicBezTo>
                  <a:cubicBezTo>
                    <a:pt x="39" y="33"/>
                    <a:pt x="39" y="33"/>
                    <a:pt x="39" y="33"/>
                  </a:cubicBezTo>
                  <a:cubicBezTo>
                    <a:pt x="13" y="33"/>
                    <a:pt x="13" y="33"/>
                    <a:pt x="13" y="33"/>
                  </a:cubicBezTo>
                  <a:cubicBezTo>
                    <a:pt x="12" y="33"/>
                    <a:pt x="11" y="34"/>
                    <a:pt x="11" y="35"/>
                  </a:cubicBezTo>
                  <a:cubicBezTo>
                    <a:pt x="11" y="36"/>
                    <a:pt x="12" y="36"/>
                    <a:pt x="13" y="36"/>
                  </a:cubicBezTo>
                  <a:cubicBezTo>
                    <a:pt x="39" y="36"/>
                    <a:pt x="39" y="36"/>
                    <a:pt x="39" y="36"/>
                  </a:cubicBezTo>
                  <a:cubicBezTo>
                    <a:pt x="34" y="41"/>
                    <a:pt x="34" y="41"/>
                    <a:pt x="34" y="41"/>
                  </a:cubicBezTo>
                  <a:cubicBezTo>
                    <a:pt x="34" y="41"/>
                    <a:pt x="34" y="42"/>
                    <a:pt x="34" y="43"/>
                  </a:cubicBezTo>
                  <a:cubicBezTo>
                    <a:pt x="35" y="43"/>
                    <a:pt x="35" y="43"/>
                    <a:pt x="35" y="43"/>
                  </a:cubicBezTo>
                  <a:cubicBezTo>
                    <a:pt x="36" y="43"/>
                    <a:pt x="36" y="43"/>
                    <a:pt x="36" y="43"/>
                  </a:cubicBezTo>
                  <a:cubicBezTo>
                    <a:pt x="43" y="36"/>
                    <a:pt x="43" y="36"/>
                    <a:pt x="43" y="36"/>
                  </a:cubicBezTo>
                  <a:cubicBezTo>
                    <a:pt x="43" y="36"/>
                    <a:pt x="43" y="36"/>
                    <a:pt x="43" y="36"/>
                  </a:cubicBezTo>
                  <a:cubicBezTo>
                    <a:pt x="44" y="36"/>
                    <a:pt x="44" y="35"/>
                    <a:pt x="44" y="35"/>
                  </a:cubicBezTo>
                  <a:cubicBezTo>
                    <a:pt x="44" y="35"/>
                    <a:pt x="44" y="34"/>
                    <a:pt x="43" y="34"/>
                  </a:cubicBezTo>
                  <a:close/>
                  <a:moveTo>
                    <a:pt x="52" y="7"/>
                  </a:moveTo>
                  <a:cubicBezTo>
                    <a:pt x="52" y="45"/>
                    <a:pt x="52" y="45"/>
                    <a:pt x="52" y="45"/>
                  </a:cubicBezTo>
                  <a:cubicBezTo>
                    <a:pt x="52" y="49"/>
                    <a:pt x="49" y="53"/>
                    <a:pt x="45" y="53"/>
                  </a:cubicBezTo>
                  <a:cubicBezTo>
                    <a:pt x="7" y="53"/>
                    <a:pt x="7" y="53"/>
                    <a:pt x="7" y="53"/>
                  </a:cubicBezTo>
                  <a:cubicBezTo>
                    <a:pt x="3" y="53"/>
                    <a:pt x="0" y="49"/>
                    <a:pt x="0" y="45"/>
                  </a:cubicBezTo>
                  <a:cubicBezTo>
                    <a:pt x="0" y="7"/>
                    <a:pt x="0" y="7"/>
                    <a:pt x="0" y="7"/>
                  </a:cubicBezTo>
                  <a:cubicBezTo>
                    <a:pt x="0" y="4"/>
                    <a:pt x="3" y="0"/>
                    <a:pt x="7" y="0"/>
                  </a:cubicBezTo>
                  <a:cubicBezTo>
                    <a:pt x="45" y="0"/>
                    <a:pt x="45" y="0"/>
                    <a:pt x="45" y="0"/>
                  </a:cubicBezTo>
                  <a:cubicBezTo>
                    <a:pt x="49" y="0"/>
                    <a:pt x="52" y="4"/>
                    <a:pt x="52" y="7"/>
                  </a:cubicBezTo>
                  <a:close/>
                  <a:moveTo>
                    <a:pt x="49" y="7"/>
                  </a:moveTo>
                  <a:cubicBezTo>
                    <a:pt x="49" y="5"/>
                    <a:pt x="47" y="3"/>
                    <a:pt x="45" y="3"/>
                  </a:cubicBezTo>
                  <a:cubicBezTo>
                    <a:pt x="7" y="3"/>
                    <a:pt x="7" y="3"/>
                    <a:pt x="7" y="3"/>
                  </a:cubicBezTo>
                  <a:cubicBezTo>
                    <a:pt x="4" y="3"/>
                    <a:pt x="3" y="5"/>
                    <a:pt x="3" y="7"/>
                  </a:cubicBezTo>
                  <a:cubicBezTo>
                    <a:pt x="3" y="45"/>
                    <a:pt x="3" y="45"/>
                    <a:pt x="3" y="45"/>
                  </a:cubicBezTo>
                  <a:cubicBezTo>
                    <a:pt x="3" y="48"/>
                    <a:pt x="4" y="50"/>
                    <a:pt x="7" y="50"/>
                  </a:cubicBezTo>
                  <a:cubicBezTo>
                    <a:pt x="45" y="50"/>
                    <a:pt x="45" y="50"/>
                    <a:pt x="45" y="50"/>
                  </a:cubicBezTo>
                  <a:cubicBezTo>
                    <a:pt x="47" y="50"/>
                    <a:pt x="49" y="48"/>
                    <a:pt x="49" y="45"/>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19" name="Freeform 31"/>
            <p:cNvSpPr>
              <a:spLocks noEditPoints="1"/>
            </p:cNvSpPr>
            <p:nvPr/>
          </p:nvSpPr>
          <p:spPr bwMode="auto">
            <a:xfrm>
              <a:off x="6247377" y="3109171"/>
              <a:ext cx="290845" cy="316321"/>
            </a:xfrm>
            <a:custGeom>
              <a:avLst/>
              <a:gdLst>
                <a:gd name="T0" fmla="*/ 42 w 58"/>
                <a:gd name="T1" fmla="*/ 4 h 63"/>
                <a:gd name="T2" fmla="*/ 41 w 58"/>
                <a:gd name="T3" fmla="*/ 10 h 63"/>
                <a:gd name="T4" fmla="*/ 17 w 58"/>
                <a:gd name="T5" fmla="*/ 47 h 63"/>
                <a:gd name="T6" fmla="*/ 15 w 58"/>
                <a:gd name="T7" fmla="*/ 54 h 63"/>
                <a:gd name="T8" fmla="*/ 19 w 58"/>
                <a:gd name="T9" fmla="*/ 47 h 63"/>
                <a:gd name="T10" fmla="*/ 49 w 58"/>
                <a:gd name="T11" fmla="*/ 19 h 63"/>
                <a:gd name="T12" fmla="*/ 53 w 58"/>
                <a:gd name="T13" fmla="*/ 14 h 63"/>
                <a:gd name="T14" fmla="*/ 48 w 58"/>
                <a:gd name="T15" fmla="*/ 19 h 63"/>
                <a:gd name="T16" fmla="*/ 4 w 58"/>
                <a:gd name="T17" fmla="*/ 43 h 63"/>
                <a:gd name="T18" fmla="*/ 11 w 58"/>
                <a:gd name="T19" fmla="*/ 41 h 63"/>
                <a:gd name="T20" fmla="*/ 57 w 58"/>
                <a:gd name="T21" fmla="*/ 28 h 63"/>
                <a:gd name="T22" fmla="*/ 51 w 58"/>
                <a:gd name="T23" fmla="*/ 30 h 63"/>
                <a:gd name="T24" fmla="*/ 57 w 58"/>
                <a:gd name="T25" fmla="*/ 28 h 63"/>
                <a:gd name="T26" fmla="*/ 1 w 58"/>
                <a:gd name="T27" fmla="*/ 28 h 63"/>
                <a:gd name="T28" fmla="*/ 7 w 58"/>
                <a:gd name="T29" fmla="*/ 30 h 63"/>
                <a:gd name="T30" fmla="*/ 48 w 58"/>
                <a:gd name="T31" fmla="*/ 39 h 63"/>
                <a:gd name="T32" fmla="*/ 54 w 58"/>
                <a:gd name="T33" fmla="*/ 44 h 63"/>
                <a:gd name="T34" fmla="*/ 49 w 58"/>
                <a:gd name="T35" fmla="*/ 39 h 63"/>
                <a:gd name="T36" fmla="*/ 5 w 58"/>
                <a:gd name="T37" fmla="*/ 16 h 63"/>
                <a:gd name="T38" fmla="*/ 11 w 58"/>
                <a:gd name="T39" fmla="*/ 18 h 63"/>
                <a:gd name="T40" fmla="*/ 41 w 58"/>
                <a:gd name="T41" fmla="*/ 47 h 63"/>
                <a:gd name="T42" fmla="*/ 42 w 58"/>
                <a:gd name="T43" fmla="*/ 54 h 63"/>
                <a:gd name="T44" fmla="*/ 44 w 58"/>
                <a:gd name="T45" fmla="*/ 53 h 63"/>
                <a:gd name="T46" fmla="*/ 18 w 58"/>
                <a:gd name="T47" fmla="*/ 11 h 63"/>
                <a:gd name="T48" fmla="*/ 16 w 58"/>
                <a:gd name="T49" fmla="*/ 4 h 63"/>
                <a:gd name="T50" fmla="*/ 17 w 58"/>
                <a:gd name="T51" fmla="*/ 10 h 63"/>
                <a:gd name="T52" fmla="*/ 30 w 58"/>
                <a:gd name="T53" fmla="*/ 1 h 63"/>
                <a:gd name="T54" fmla="*/ 28 w 58"/>
                <a:gd name="T55" fmla="*/ 7 h 63"/>
                <a:gd name="T56" fmla="*/ 40 w 58"/>
                <a:gd name="T57" fmla="*/ 41 h 63"/>
                <a:gd name="T58" fmla="*/ 37 w 58"/>
                <a:gd name="T59" fmla="*/ 51 h 63"/>
                <a:gd name="T60" fmla="*/ 38 w 58"/>
                <a:gd name="T61" fmla="*/ 55 h 63"/>
                <a:gd name="T62" fmla="*/ 35 w 58"/>
                <a:gd name="T63" fmla="*/ 60 h 63"/>
                <a:gd name="T64" fmla="*/ 28 w 58"/>
                <a:gd name="T65" fmla="*/ 63 h 63"/>
                <a:gd name="T66" fmla="*/ 21 w 58"/>
                <a:gd name="T67" fmla="*/ 58 h 63"/>
                <a:gd name="T68" fmla="*/ 22 w 58"/>
                <a:gd name="T69" fmla="*/ 53 h 63"/>
                <a:gd name="T70" fmla="*/ 21 w 58"/>
                <a:gd name="T71" fmla="*/ 49 h 63"/>
                <a:gd name="T72" fmla="*/ 13 w 58"/>
                <a:gd name="T73" fmla="*/ 29 h 63"/>
                <a:gd name="T74" fmla="*/ 33 w 58"/>
                <a:gd name="T75" fmla="*/ 61 h 63"/>
                <a:gd name="T76" fmla="*/ 25 w 58"/>
                <a:gd name="T77" fmla="*/ 61 h 63"/>
                <a:gd name="T78" fmla="*/ 33 w 58"/>
                <a:gd name="T79" fmla="*/ 61 h 63"/>
                <a:gd name="T80" fmla="*/ 23 w 58"/>
                <a:gd name="T81" fmla="*/ 58 h 63"/>
                <a:gd name="T82" fmla="*/ 31 w 58"/>
                <a:gd name="T83" fmla="*/ 58 h 63"/>
                <a:gd name="T84" fmla="*/ 34 w 58"/>
                <a:gd name="T85" fmla="*/ 57 h 63"/>
                <a:gd name="T86" fmla="*/ 23 w 58"/>
                <a:gd name="T87" fmla="*/ 55 h 63"/>
                <a:gd name="T88" fmla="*/ 36 w 58"/>
                <a:gd name="T89" fmla="*/ 55 h 63"/>
                <a:gd name="T90" fmla="*/ 25 w 58"/>
                <a:gd name="T91" fmla="*/ 52 h 63"/>
                <a:gd name="T92" fmla="*/ 34 w 58"/>
                <a:gd name="T93" fmla="*/ 52 h 63"/>
                <a:gd name="T94" fmla="*/ 34 w 58"/>
                <a:gd name="T95" fmla="*/ 50 h 63"/>
                <a:gd name="T96" fmla="*/ 25 w 58"/>
                <a:gd name="T97" fmla="*/ 49 h 63"/>
                <a:gd name="T98" fmla="*/ 34 w 58"/>
                <a:gd name="T99" fmla="*/ 50 h 63"/>
                <a:gd name="T100" fmla="*/ 15 w 58"/>
                <a:gd name="T101" fmla="*/ 29 h 63"/>
                <a:gd name="T102" fmla="*/ 25 w 58"/>
                <a:gd name="T103" fmla="*/ 47 h 63"/>
                <a:gd name="T104" fmla="*/ 24 w 58"/>
                <a:gd name="T105" fmla="*/ 31 h 63"/>
                <a:gd name="T106" fmla="*/ 31 w 58"/>
                <a:gd name="T107" fmla="*/ 47 h 63"/>
                <a:gd name="T108" fmla="*/ 35 w 58"/>
                <a:gd name="T109" fmla="*/ 32 h 63"/>
                <a:gd name="T110" fmla="*/ 35 w 58"/>
                <a:gd name="T11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63">
                  <a:moveTo>
                    <a:pt x="40" y="11"/>
                  </a:moveTo>
                  <a:cubicBezTo>
                    <a:pt x="39" y="10"/>
                    <a:pt x="39" y="10"/>
                    <a:pt x="39" y="9"/>
                  </a:cubicBezTo>
                  <a:cubicBezTo>
                    <a:pt x="42" y="4"/>
                    <a:pt x="42" y="4"/>
                    <a:pt x="42" y="4"/>
                  </a:cubicBezTo>
                  <a:cubicBezTo>
                    <a:pt x="43" y="4"/>
                    <a:pt x="43" y="3"/>
                    <a:pt x="44" y="4"/>
                  </a:cubicBezTo>
                  <a:cubicBezTo>
                    <a:pt x="44" y="4"/>
                    <a:pt x="44" y="5"/>
                    <a:pt x="44" y="5"/>
                  </a:cubicBezTo>
                  <a:cubicBezTo>
                    <a:pt x="41" y="10"/>
                    <a:pt x="41" y="10"/>
                    <a:pt x="41" y="10"/>
                  </a:cubicBezTo>
                  <a:cubicBezTo>
                    <a:pt x="41" y="10"/>
                    <a:pt x="41" y="11"/>
                    <a:pt x="40" y="11"/>
                  </a:cubicBezTo>
                  <a:cubicBezTo>
                    <a:pt x="40" y="11"/>
                    <a:pt x="40" y="11"/>
                    <a:pt x="40" y="11"/>
                  </a:cubicBezTo>
                  <a:close/>
                  <a:moveTo>
                    <a:pt x="17" y="47"/>
                  </a:moveTo>
                  <a:cubicBezTo>
                    <a:pt x="14" y="53"/>
                    <a:pt x="14" y="53"/>
                    <a:pt x="14" y="53"/>
                  </a:cubicBezTo>
                  <a:cubicBezTo>
                    <a:pt x="14" y="53"/>
                    <a:pt x="14" y="54"/>
                    <a:pt x="15" y="54"/>
                  </a:cubicBezTo>
                  <a:cubicBezTo>
                    <a:pt x="15" y="54"/>
                    <a:pt x="15" y="54"/>
                    <a:pt x="15" y="54"/>
                  </a:cubicBezTo>
                  <a:cubicBezTo>
                    <a:pt x="16" y="54"/>
                    <a:pt x="16" y="54"/>
                    <a:pt x="16" y="54"/>
                  </a:cubicBezTo>
                  <a:cubicBezTo>
                    <a:pt x="19" y="48"/>
                    <a:pt x="19" y="48"/>
                    <a:pt x="19" y="48"/>
                  </a:cubicBezTo>
                  <a:cubicBezTo>
                    <a:pt x="19" y="48"/>
                    <a:pt x="19" y="47"/>
                    <a:pt x="19" y="47"/>
                  </a:cubicBezTo>
                  <a:cubicBezTo>
                    <a:pt x="18" y="47"/>
                    <a:pt x="18" y="47"/>
                    <a:pt x="17" y="47"/>
                  </a:cubicBezTo>
                  <a:close/>
                  <a:moveTo>
                    <a:pt x="48" y="19"/>
                  </a:moveTo>
                  <a:cubicBezTo>
                    <a:pt x="49" y="19"/>
                    <a:pt x="49" y="19"/>
                    <a:pt x="49" y="19"/>
                  </a:cubicBezTo>
                  <a:cubicBezTo>
                    <a:pt x="54" y="16"/>
                    <a:pt x="54" y="16"/>
                    <a:pt x="54" y="16"/>
                  </a:cubicBezTo>
                  <a:cubicBezTo>
                    <a:pt x="55" y="15"/>
                    <a:pt x="55" y="15"/>
                    <a:pt x="54" y="14"/>
                  </a:cubicBezTo>
                  <a:cubicBezTo>
                    <a:pt x="54" y="14"/>
                    <a:pt x="54" y="14"/>
                    <a:pt x="53" y="14"/>
                  </a:cubicBezTo>
                  <a:cubicBezTo>
                    <a:pt x="48" y="17"/>
                    <a:pt x="48" y="17"/>
                    <a:pt x="48" y="17"/>
                  </a:cubicBezTo>
                  <a:cubicBezTo>
                    <a:pt x="47" y="17"/>
                    <a:pt x="47" y="18"/>
                    <a:pt x="48" y="18"/>
                  </a:cubicBezTo>
                  <a:cubicBezTo>
                    <a:pt x="48" y="19"/>
                    <a:pt x="48" y="19"/>
                    <a:pt x="48" y="19"/>
                  </a:cubicBezTo>
                  <a:close/>
                  <a:moveTo>
                    <a:pt x="10" y="39"/>
                  </a:moveTo>
                  <a:cubicBezTo>
                    <a:pt x="5" y="42"/>
                    <a:pt x="5" y="42"/>
                    <a:pt x="5" y="42"/>
                  </a:cubicBezTo>
                  <a:cubicBezTo>
                    <a:pt x="4" y="42"/>
                    <a:pt x="4" y="43"/>
                    <a:pt x="4" y="43"/>
                  </a:cubicBezTo>
                  <a:cubicBezTo>
                    <a:pt x="4" y="44"/>
                    <a:pt x="5" y="44"/>
                    <a:pt x="5" y="44"/>
                  </a:cubicBezTo>
                  <a:cubicBezTo>
                    <a:pt x="5" y="44"/>
                    <a:pt x="5" y="44"/>
                    <a:pt x="6" y="44"/>
                  </a:cubicBezTo>
                  <a:cubicBezTo>
                    <a:pt x="11" y="41"/>
                    <a:pt x="11" y="41"/>
                    <a:pt x="11" y="41"/>
                  </a:cubicBezTo>
                  <a:cubicBezTo>
                    <a:pt x="11" y="40"/>
                    <a:pt x="11" y="40"/>
                    <a:pt x="11" y="39"/>
                  </a:cubicBezTo>
                  <a:cubicBezTo>
                    <a:pt x="11" y="39"/>
                    <a:pt x="10" y="39"/>
                    <a:pt x="10" y="39"/>
                  </a:cubicBezTo>
                  <a:close/>
                  <a:moveTo>
                    <a:pt x="57" y="28"/>
                  </a:moveTo>
                  <a:cubicBezTo>
                    <a:pt x="51" y="28"/>
                    <a:pt x="51" y="28"/>
                    <a:pt x="51" y="28"/>
                  </a:cubicBezTo>
                  <a:cubicBezTo>
                    <a:pt x="51" y="28"/>
                    <a:pt x="50" y="28"/>
                    <a:pt x="50" y="29"/>
                  </a:cubicBezTo>
                  <a:cubicBezTo>
                    <a:pt x="50" y="29"/>
                    <a:pt x="51" y="30"/>
                    <a:pt x="51" y="30"/>
                  </a:cubicBezTo>
                  <a:cubicBezTo>
                    <a:pt x="57" y="30"/>
                    <a:pt x="57" y="30"/>
                    <a:pt x="57" y="30"/>
                  </a:cubicBezTo>
                  <a:cubicBezTo>
                    <a:pt x="58" y="30"/>
                    <a:pt x="58" y="29"/>
                    <a:pt x="58" y="29"/>
                  </a:cubicBezTo>
                  <a:cubicBezTo>
                    <a:pt x="58" y="28"/>
                    <a:pt x="58" y="28"/>
                    <a:pt x="57" y="28"/>
                  </a:cubicBezTo>
                  <a:close/>
                  <a:moveTo>
                    <a:pt x="8" y="29"/>
                  </a:moveTo>
                  <a:cubicBezTo>
                    <a:pt x="8" y="28"/>
                    <a:pt x="8" y="28"/>
                    <a:pt x="7" y="28"/>
                  </a:cubicBezTo>
                  <a:cubicBezTo>
                    <a:pt x="1" y="28"/>
                    <a:pt x="1" y="28"/>
                    <a:pt x="1" y="28"/>
                  </a:cubicBezTo>
                  <a:cubicBezTo>
                    <a:pt x="1" y="28"/>
                    <a:pt x="0" y="28"/>
                    <a:pt x="0" y="29"/>
                  </a:cubicBezTo>
                  <a:cubicBezTo>
                    <a:pt x="0" y="29"/>
                    <a:pt x="1" y="30"/>
                    <a:pt x="1" y="30"/>
                  </a:cubicBezTo>
                  <a:cubicBezTo>
                    <a:pt x="7" y="30"/>
                    <a:pt x="7" y="30"/>
                    <a:pt x="7" y="30"/>
                  </a:cubicBezTo>
                  <a:cubicBezTo>
                    <a:pt x="8" y="30"/>
                    <a:pt x="8" y="29"/>
                    <a:pt x="8" y="29"/>
                  </a:cubicBezTo>
                  <a:close/>
                  <a:moveTo>
                    <a:pt x="49" y="39"/>
                  </a:moveTo>
                  <a:cubicBezTo>
                    <a:pt x="48" y="39"/>
                    <a:pt x="48" y="39"/>
                    <a:pt x="48" y="39"/>
                  </a:cubicBezTo>
                  <a:cubicBezTo>
                    <a:pt x="47" y="40"/>
                    <a:pt x="47" y="40"/>
                    <a:pt x="48" y="41"/>
                  </a:cubicBezTo>
                  <a:cubicBezTo>
                    <a:pt x="53" y="44"/>
                    <a:pt x="53" y="44"/>
                    <a:pt x="53" y="44"/>
                  </a:cubicBezTo>
                  <a:cubicBezTo>
                    <a:pt x="53" y="44"/>
                    <a:pt x="53" y="44"/>
                    <a:pt x="54" y="44"/>
                  </a:cubicBezTo>
                  <a:cubicBezTo>
                    <a:pt x="54" y="44"/>
                    <a:pt x="54" y="44"/>
                    <a:pt x="54" y="43"/>
                  </a:cubicBezTo>
                  <a:cubicBezTo>
                    <a:pt x="55" y="43"/>
                    <a:pt x="55" y="42"/>
                    <a:pt x="54" y="42"/>
                  </a:cubicBezTo>
                  <a:lnTo>
                    <a:pt x="49" y="39"/>
                  </a:lnTo>
                  <a:close/>
                  <a:moveTo>
                    <a:pt x="6" y="14"/>
                  </a:moveTo>
                  <a:cubicBezTo>
                    <a:pt x="5" y="14"/>
                    <a:pt x="4" y="14"/>
                    <a:pt x="4" y="14"/>
                  </a:cubicBezTo>
                  <a:cubicBezTo>
                    <a:pt x="4" y="15"/>
                    <a:pt x="4" y="15"/>
                    <a:pt x="5" y="16"/>
                  </a:cubicBezTo>
                  <a:cubicBezTo>
                    <a:pt x="10" y="19"/>
                    <a:pt x="10" y="19"/>
                    <a:pt x="10" y="19"/>
                  </a:cubicBezTo>
                  <a:cubicBezTo>
                    <a:pt x="10" y="19"/>
                    <a:pt x="10" y="19"/>
                    <a:pt x="10" y="19"/>
                  </a:cubicBezTo>
                  <a:cubicBezTo>
                    <a:pt x="11" y="19"/>
                    <a:pt x="11" y="19"/>
                    <a:pt x="11" y="18"/>
                  </a:cubicBezTo>
                  <a:cubicBezTo>
                    <a:pt x="11" y="18"/>
                    <a:pt x="11" y="17"/>
                    <a:pt x="11" y="17"/>
                  </a:cubicBezTo>
                  <a:lnTo>
                    <a:pt x="6" y="14"/>
                  </a:lnTo>
                  <a:close/>
                  <a:moveTo>
                    <a:pt x="41" y="47"/>
                  </a:moveTo>
                  <a:cubicBezTo>
                    <a:pt x="41" y="47"/>
                    <a:pt x="40" y="47"/>
                    <a:pt x="40" y="47"/>
                  </a:cubicBezTo>
                  <a:cubicBezTo>
                    <a:pt x="39" y="47"/>
                    <a:pt x="39" y="48"/>
                    <a:pt x="39" y="48"/>
                  </a:cubicBezTo>
                  <a:cubicBezTo>
                    <a:pt x="42" y="54"/>
                    <a:pt x="42" y="54"/>
                    <a:pt x="42" y="54"/>
                  </a:cubicBezTo>
                  <a:cubicBezTo>
                    <a:pt x="43" y="54"/>
                    <a:pt x="43" y="54"/>
                    <a:pt x="43" y="54"/>
                  </a:cubicBezTo>
                  <a:cubicBezTo>
                    <a:pt x="43" y="54"/>
                    <a:pt x="44" y="54"/>
                    <a:pt x="44" y="54"/>
                  </a:cubicBezTo>
                  <a:cubicBezTo>
                    <a:pt x="44" y="54"/>
                    <a:pt x="44" y="53"/>
                    <a:pt x="44" y="53"/>
                  </a:cubicBezTo>
                  <a:lnTo>
                    <a:pt x="41" y="47"/>
                  </a:lnTo>
                  <a:close/>
                  <a:moveTo>
                    <a:pt x="17" y="10"/>
                  </a:moveTo>
                  <a:cubicBezTo>
                    <a:pt x="18" y="10"/>
                    <a:pt x="18" y="11"/>
                    <a:pt x="18" y="11"/>
                  </a:cubicBezTo>
                  <a:cubicBezTo>
                    <a:pt x="18" y="11"/>
                    <a:pt x="19" y="11"/>
                    <a:pt x="19" y="11"/>
                  </a:cubicBezTo>
                  <a:cubicBezTo>
                    <a:pt x="19" y="10"/>
                    <a:pt x="19" y="10"/>
                    <a:pt x="19" y="9"/>
                  </a:cubicBezTo>
                  <a:cubicBezTo>
                    <a:pt x="16" y="4"/>
                    <a:pt x="16" y="4"/>
                    <a:pt x="16" y="4"/>
                  </a:cubicBezTo>
                  <a:cubicBezTo>
                    <a:pt x="16" y="4"/>
                    <a:pt x="15" y="3"/>
                    <a:pt x="15" y="4"/>
                  </a:cubicBezTo>
                  <a:cubicBezTo>
                    <a:pt x="14" y="4"/>
                    <a:pt x="14" y="5"/>
                    <a:pt x="14" y="5"/>
                  </a:cubicBezTo>
                  <a:lnTo>
                    <a:pt x="17" y="10"/>
                  </a:lnTo>
                  <a:close/>
                  <a:moveTo>
                    <a:pt x="29" y="8"/>
                  </a:moveTo>
                  <a:cubicBezTo>
                    <a:pt x="30" y="8"/>
                    <a:pt x="30" y="7"/>
                    <a:pt x="30" y="7"/>
                  </a:cubicBezTo>
                  <a:cubicBezTo>
                    <a:pt x="30" y="1"/>
                    <a:pt x="30" y="1"/>
                    <a:pt x="30" y="1"/>
                  </a:cubicBezTo>
                  <a:cubicBezTo>
                    <a:pt x="30" y="0"/>
                    <a:pt x="30" y="0"/>
                    <a:pt x="29" y="0"/>
                  </a:cubicBezTo>
                  <a:cubicBezTo>
                    <a:pt x="29" y="0"/>
                    <a:pt x="28" y="0"/>
                    <a:pt x="28" y="1"/>
                  </a:cubicBezTo>
                  <a:cubicBezTo>
                    <a:pt x="28" y="7"/>
                    <a:pt x="28" y="7"/>
                    <a:pt x="28" y="7"/>
                  </a:cubicBezTo>
                  <a:cubicBezTo>
                    <a:pt x="28" y="7"/>
                    <a:pt x="29" y="8"/>
                    <a:pt x="29" y="8"/>
                  </a:cubicBezTo>
                  <a:close/>
                  <a:moveTo>
                    <a:pt x="45" y="29"/>
                  </a:moveTo>
                  <a:cubicBezTo>
                    <a:pt x="45" y="33"/>
                    <a:pt x="44" y="38"/>
                    <a:pt x="40" y="41"/>
                  </a:cubicBezTo>
                  <a:cubicBezTo>
                    <a:pt x="38" y="43"/>
                    <a:pt x="37" y="46"/>
                    <a:pt x="37" y="47"/>
                  </a:cubicBezTo>
                  <a:cubicBezTo>
                    <a:pt x="38" y="48"/>
                    <a:pt x="38" y="48"/>
                    <a:pt x="38" y="49"/>
                  </a:cubicBezTo>
                  <a:cubicBezTo>
                    <a:pt x="38" y="50"/>
                    <a:pt x="38" y="50"/>
                    <a:pt x="37" y="51"/>
                  </a:cubicBezTo>
                  <a:cubicBezTo>
                    <a:pt x="38" y="51"/>
                    <a:pt x="38" y="51"/>
                    <a:pt x="38" y="52"/>
                  </a:cubicBezTo>
                  <a:cubicBezTo>
                    <a:pt x="38" y="53"/>
                    <a:pt x="38" y="53"/>
                    <a:pt x="37" y="53"/>
                  </a:cubicBezTo>
                  <a:cubicBezTo>
                    <a:pt x="38" y="54"/>
                    <a:pt x="38" y="54"/>
                    <a:pt x="38" y="55"/>
                  </a:cubicBezTo>
                  <a:cubicBezTo>
                    <a:pt x="38" y="56"/>
                    <a:pt x="38" y="56"/>
                    <a:pt x="37" y="56"/>
                  </a:cubicBezTo>
                  <a:cubicBezTo>
                    <a:pt x="38" y="57"/>
                    <a:pt x="38" y="57"/>
                    <a:pt x="38" y="58"/>
                  </a:cubicBezTo>
                  <a:cubicBezTo>
                    <a:pt x="38" y="59"/>
                    <a:pt x="37" y="60"/>
                    <a:pt x="35" y="60"/>
                  </a:cubicBezTo>
                  <a:cubicBezTo>
                    <a:pt x="35" y="60"/>
                    <a:pt x="35" y="61"/>
                    <a:pt x="35" y="61"/>
                  </a:cubicBezTo>
                  <a:cubicBezTo>
                    <a:pt x="35" y="63"/>
                    <a:pt x="33" y="63"/>
                    <a:pt x="31" y="63"/>
                  </a:cubicBezTo>
                  <a:cubicBezTo>
                    <a:pt x="28" y="63"/>
                    <a:pt x="28" y="63"/>
                    <a:pt x="28" y="63"/>
                  </a:cubicBezTo>
                  <a:cubicBezTo>
                    <a:pt x="26" y="63"/>
                    <a:pt x="23" y="63"/>
                    <a:pt x="23" y="61"/>
                  </a:cubicBezTo>
                  <a:cubicBezTo>
                    <a:pt x="23" y="61"/>
                    <a:pt x="23" y="60"/>
                    <a:pt x="23" y="60"/>
                  </a:cubicBezTo>
                  <a:cubicBezTo>
                    <a:pt x="22" y="60"/>
                    <a:pt x="21" y="59"/>
                    <a:pt x="21" y="58"/>
                  </a:cubicBezTo>
                  <a:cubicBezTo>
                    <a:pt x="21" y="57"/>
                    <a:pt x="21" y="57"/>
                    <a:pt x="22" y="56"/>
                  </a:cubicBezTo>
                  <a:cubicBezTo>
                    <a:pt x="21" y="56"/>
                    <a:pt x="21" y="56"/>
                    <a:pt x="21" y="55"/>
                  </a:cubicBezTo>
                  <a:cubicBezTo>
                    <a:pt x="21" y="54"/>
                    <a:pt x="21" y="54"/>
                    <a:pt x="22" y="53"/>
                  </a:cubicBezTo>
                  <a:cubicBezTo>
                    <a:pt x="21" y="53"/>
                    <a:pt x="21" y="53"/>
                    <a:pt x="21" y="52"/>
                  </a:cubicBezTo>
                  <a:cubicBezTo>
                    <a:pt x="21" y="51"/>
                    <a:pt x="21" y="51"/>
                    <a:pt x="22" y="51"/>
                  </a:cubicBezTo>
                  <a:cubicBezTo>
                    <a:pt x="21" y="50"/>
                    <a:pt x="21" y="50"/>
                    <a:pt x="21" y="49"/>
                  </a:cubicBezTo>
                  <a:cubicBezTo>
                    <a:pt x="21" y="48"/>
                    <a:pt x="21" y="48"/>
                    <a:pt x="22" y="47"/>
                  </a:cubicBezTo>
                  <a:cubicBezTo>
                    <a:pt x="22" y="46"/>
                    <a:pt x="21" y="43"/>
                    <a:pt x="18" y="41"/>
                  </a:cubicBezTo>
                  <a:cubicBezTo>
                    <a:pt x="15" y="38"/>
                    <a:pt x="13" y="33"/>
                    <a:pt x="13" y="29"/>
                  </a:cubicBezTo>
                  <a:cubicBezTo>
                    <a:pt x="13" y="20"/>
                    <a:pt x="20" y="13"/>
                    <a:pt x="29" y="13"/>
                  </a:cubicBezTo>
                  <a:cubicBezTo>
                    <a:pt x="38" y="13"/>
                    <a:pt x="45" y="20"/>
                    <a:pt x="45" y="29"/>
                  </a:cubicBezTo>
                  <a:close/>
                  <a:moveTo>
                    <a:pt x="33" y="61"/>
                  </a:moveTo>
                  <a:cubicBezTo>
                    <a:pt x="33" y="61"/>
                    <a:pt x="32" y="60"/>
                    <a:pt x="31" y="60"/>
                  </a:cubicBezTo>
                  <a:cubicBezTo>
                    <a:pt x="28" y="60"/>
                    <a:pt x="28" y="60"/>
                    <a:pt x="28" y="60"/>
                  </a:cubicBezTo>
                  <a:cubicBezTo>
                    <a:pt x="26" y="60"/>
                    <a:pt x="26" y="61"/>
                    <a:pt x="25" y="61"/>
                  </a:cubicBezTo>
                  <a:cubicBezTo>
                    <a:pt x="26" y="61"/>
                    <a:pt x="26" y="61"/>
                    <a:pt x="28" y="61"/>
                  </a:cubicBezTo>
                  <a:cubicBezTo>
                    <a:pt x="31" y="61"/>
                    <a:pt x="31" y="61"/>
                    <a:pt x="31" y="61"/>
                  </a:cubicBezTo>
                  <a:cubicBezTo>
                    <a:pt x="32" y="61"/>
                    <a:pt x="33" y="61"/>
                    <a:pt x="33" y="61"/>
                  </a:cubicBezTo>
                  <a:close/>
                  <a:moveTo>
                    <a:pt x="34" y="57"/>
                  </a:moveTo>
                  <a:cubicBezTo>
                    <a:pt x="25" y="57"/>
                    <a:pt x="25" y="57"/>
                    <a:pt x="25" y="57"/>
                  </a:cubicBezTo>
                  <a:cubicBezTo>
                    <a:pt x="24" y="57"/>
                    <a:pt x="23" y="58"/>
                    <a:pt x="23" y="58"/>
                  </a:cubicBezTo>
                  <a:cubicBezTo>
                    <a:pt x="23" y="58"/>
                    <a:pt x="24" y="58"/>
                    <a:pt x="25" y="58"/>
                  </a:cubicBezTo>
                  <a:cubicBezTo>
                    <a:pt x="28" y="58"/>
                    <a:pt x="28" y="58"/>
                    <a:pt x="28" y="58"/>
                  </a:cubicBezTo>
                  <a:cubicBezTo>
                    <a:pt x="31" y="58"/>
                    <a:pt x="31" y="58"/>
                    <a:pt x="31" y="58"/>
                  </a:cubicBezTo>
                  <a:cubicBezTo>
                    <a:pt x="34" y="58"/>
                    <a:pt x="34" y="58"/>
                    <a:pt x="34" y="58"/>
                  </a:cubicBezTo>
                  <a:cubicBezTo>
                    <a:pt x="35" y="58"/>
                    <a:pt x="35" y="58"/>
                    <a:pt x="36" y="58"/>
                  </a:cubicBezTo>
                  <a:cubicBezTo>
                    <a:pt x="35" y="58"/>
                    <a:pt x="35" y="57"/>
                    <a:pt x="34" y="57"/>
                  </a:cubicBezTo>
                  <a:close/>
                  <a:moveTo>
                    <a:pt x="34" y="54"/>
                  </a:moveTo>
                  <a:cubicBezTo>
                    <a:pt x="25" y="54"/>
                    <a:pt x="25" y="54"/>
                    <a:pt x="25" y="54"/>
                  </a:cubicBezTo>
                  <a:cubicBezTo>
                    <a:pt x="24" y="54"/>
                    <a:pt x="23" y="55"/>
                    <a:pt x="23" y="55"/>
                  </a:cubicBezTo>
                  <a:cubicBezTo>
                    <a:pt x="23" y="55"/>
                    <a:pt x="24" y="55"/>
                    <a:pt x="25" y="55"/>
                  </a:cubicBezTo>
                  <a:cubicBezTo>
                    <a:pt x="34" y="55"/>
                    <a:pt x="34" y="55"/>
                    <a:pt x="34" y="55"/>
                  </a:cubicBezTo>
                  <a:cubicBezTo>
                    <a:pt x="35" y="55"/>
                    <a:pt x="35" y="55"/>
                    <a:pt x="36" y="55"/>
                  </a:cubicBezTo>
                  <a:cubicBezTo>
                    <a:pt x="35" y="55"/>
                    <a:pt x="35" y="54"/>
                    <a:pt x="34" y="54"/>
                  </a:cubicBezTo>
                  <a:close/>
                  <a:moveTo>
                    <a:pt x="34" y="52"/>
                  </a:moveTo>
                  <a:cubicBezTo>
                    <a:pt x="25" y="52"/>
                    <a:pt x="25" y="52"/>
                    <a:pt x="25" y="52"/>
                  </a:cubicBezTo>
                  <a:cubicBezTo>
                    <a:pt x="24" y="52"/>
                    <a:pt x="23" y="52"/>
                    <a:pt x="23" y="52"/>
                  </a:cubicBezTo>
                  <a:cubicBezTo>
                    <a:pt x="23" y="52"/>
                    <a:pt x="24" y="52"/>
                    <a:pt x="25" y="52"/>
                  </a:cubicBezTo>
                  <a:cubicBezTo>
                    <a:pt x="34" y="52"/>
                    <a:pt x="34" y="52"/>
                    <a:pt x="34" y="52"/>
                  </a:cubicBezTo>
                  <a:cubicBezTo>
                    <a:pt x="35" y="52"/>
                    <a:pt x="35" y="52"/>
                    <a:pt x="36" y="52"/>
                  </a:cubicBezTo>
                  <a:cubicBezTo>
                    <a:pt x="35" y="52"/>
                    <a:pt x="35" y="52"/>
                    <a:pt x="34" y="52"/>
                  </a:cubicBezTo>
                  <a:close/>
                  <a:moveTo>
                    <a:pt x="34" y="50"/>
                  </a:moveTo>
                  <a:cubicBezTo>
                    <a:pt x="35" y="50"/>
                    <a:pt x="35" y="49"/>
                    <a:pt x="36" y="49"/>
                  </a:cubicBezTo>
                  <a:cubicBezTo>
                    <a:pt x="35" y="49"/>
                    <a:pt x="35" y="49"/>
                    <a:pt x="34" y="49"/>
                  </a:cubicBezTo>
                  <a:cubicBezTo>
                    <a:pt x="25" y="49"/>
                    <a:pt x="25" y="49"/>
                    <a:pt x="25" y="49"/>
                  </a:cubicBezTo>
                  <a:cubicBezTo>
                    <a:pt x="24" y="49"/>
                    <a:pt x="23" y="49"/>
                    <a:pt x="23" y="49"/>
                  </a:cubicBezTo>
                  <a:cubicBezTo>
                    <a:pt x="23" y="49"/>
                    <a:pt x="24" y="50"/>
                    <a:pt x="25" y="50"/>
                  </a:cubicBezTo>
                  <a:lnTo>
                    <a:pt x="34" y="50"/>
                  </a:lnTo>
                  <a:close/>
                  <a:moveTo>
                    <a:pt x="43" y="29"/>
                  </a:moveTo>
                  <a:cubicBezTo>
                    <a:pt x="43" y="21"/>
                    <a:pt x="37" y="15"/>
                    <a:pt x="29" y="15"/>
                  </a:cubicBezTo>
                  <a:cubicBezTo>
                    <a:pt x="22" y="15"/>
                    <a:pt x="15" y="21"/>
                    <a:pt x="15" y="29"/>
                  </a:cubicBezTo>
                  <a:cubicBezTo>
                    <a:pt x="15" y="33"/>
                    <a:pt x="17" y="36"/>
                    <a:pt x="20" y="39"/>
                  </a:cubicBezTo>
                  <a:cubicBezTo>
                    <a:pt x="22" y="42"/>
                    <a:pt x="23" y="44"/>
                    <a:pt x="24" y="47"/>
                  </a:cubicBezTo>
                  <a:cubicBezTo>
                    <a:pt x="25" y="47"/>
                    <a:pt x="25" y="47"/>
                    <a:pt x="25" y="47"/>
                  </a:cubicBezTo>
                  <a:cubicBezTo>
                    <a:pt x="26" y="47"/>
                    <a:pt x="26" y="47"/>
                    <a:pt x="26" y="47"/>
                  </a:cubicBezTo>
                  <a:cubicBezTo>
                    <a:pt x="23" y="32"/>
                    <a:pt x="23" y="32"/>
                    <a:pt x="23" y="32"/>
                  </a:cubicBezTo>
                  <a:cubicBezTo>
                    <a:pt x="23" y="32"/>
                    <a:pt x="24" y="31"/>
                    <a:pt x="24" y="31"/>
                  </a:cubicBezTo>
                  <a:cubicBezTo>
                    <a:pt x="25" y="31"/>
                    <a:pt x="25" y="31"/>
                    <a:pt x="25" y="32"/>
                  </a:cubicBezTo>
                  <a:cubicBezTo>
                    <a:pt x="28" y="47"/>
                    <a:pt x="28" y="47"/>
                    <a:pt x="28" y="47"/>
                  </a:cubicBezTo>
                  <a:cubicBezTo>
                    <a:pt x="31" y="47"/>
                    <a:pt x="31" y="47"/>
                    <a:pt x="31" y="47"/>
                  </a:cubicBezTo>
                  <a:cubicBezTo>
                    <a:pt x="33" y="32"/>
                    <a:pt x="33" y="32"/>
                    <a:pt x="33" y="32"/>
                  </a:cubicBezTo>
                  <a:cubicBezTo>
                    <a:pt x="33" y="31"/>
                    <a:pt x="34" y="31"/>
                    <a:pt x="35" y="31"/>
                  </a:cubicBezTo>
                  <a:cubicBezTo>
                    <a:pt x="35" y="31"/>
                    <a:pt x="35" y="32"/>
                    <a:pt x="35" y="32"/>
                  </a:cubicBezTo>
                  <a:cubicBezTo>
                    <a:pt x="33" y="47"/>
                    <a:pt x="33" y="47"/>
                    <a:pt x="33" y="47"/>
                  </a:cubicBezTo>
                  <a:cubicBezTo>
                    <a:pt x="34" y="47"/>
                    <a:pt x="34" y="47"/>
                    <a:pt x="34" y="47"/>
                  </a:cubicBezTo>
                  <a:cubicBezTo>
                    <a:pt x="35" y="47"/>
                    <a:pt x="35" y="47"/>
                    <a:pt x="35" y="47"/>
                  </a:cubicBezTo>
                  <a:cubicBezTo>
                    <a:pt x="35" y="44"/>
                    <a:pt x="37" y="42"/>
                    <a:pt x="39" y="39"/>
                  </a:cubicBezTo>
                  <a:cubicBezTo>
                    <a:pt x="42" y="36"/>
                    <a:pt x="43" y="33"/>
                    <a:pt x="4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0" name="Freeform 85"/>
            <p:cNvSpPr>
              <a:spLocks noEditPoints="1"/>
            </p:cNvSpPr>
            <p:nvPr/>
          </p:nvSpPr>
          <p:spPr bwMode="auto">
            <a:xfrm>
              <a:off x="5960994" y="2348196"/>
              <a:ext cx="250919" cy="188560"/>
            </a:xfrm>
            <a:custGeom>
              <a:avLst/>
              <a:gdLst>
                <a:gd name="T0" fmla="*/ 53 w 71"/>
                <a:gd name="T1" fmla="*/ 5 h 51"/>
                <a:gd name="T2" fmla="*/ 0 w 71"/>
                <a:gd name="T3" fmla="*/ 12 h 51"/>
                <a:gd name="T4" fmla="*/ 8 w 71"/>
                <a:gd name="T5" fmla="*/ 33 h 51"/>
                <a:gd name="T6" fmla="*/ 12 w 71"/>
                <a:gd name="T7" fmla="*/ 43 h 51"/>
                <a:gd name="T8" fmla="*/ 46 w 71"/>
                <a:gd name="T9" fmla="*/ 40 h 51"/>
                <a:gd name="T10" fmla="*/ 11 w 71"/>
                <a:gd name="T11" fmla="*/ 35 h 51"/>
                <a:gd name="T12" fmla="*/ 48 w 71"/>
                <a:gd name="T13" fmla="*/ 31 h 51"/>
                <a:gd name="T14" fmla="*/ 56 w 71"/>
                <a:gd name="T15" fmla="*/ 6 h 51"/>
                <a:gd name="T16" fmla="*/ 71 w 71"/>
                <a:gd name="T17" fmla="*/ 2 h 51"/>
                <a:gd name="T18" fmla="*/ 45 w 71"/>
                <a:gd name="T19" fmla="*/ 18 h 51"/>
                <a:gd name="T20" fmla="*/ 49 w 71"/>
                <a:gd name="T21" fmla="*/ 18 h 51"/>
                <a:gd name="T22" fmla="*/ 45 w 71"/>
                <a:gd name="T23" fmla="*/ 20 h 51"/>
                <a:gd name="T24" fmla="*/ 9 w 71"/>
                <a:gd name="T25" fmla="*/ 30 h 51"/>
                <a:gd name="T26" fmla="*/ 12 w 71"/>
                <a:gd name="T27" fmla="*/ 32 h 51"/>
                <a:gd name="T28" fmla="*/ 28 w 71"/>
                <a:gd name="T29" fmla="*/ 18 h 51"/>
                <a:gd name="T30" fmla="*/ 35 w 71"/>
                <a:gd name="T31" fmla="*/ 18 h 51"/>
                <a:gd name="T32" fmla="*/ 43 w 71"/>
                <a:gd name="T33" fmla="*/ 18 h 51"/>
                <a:gd name="T34" fmla="*/ 28 w 71"/>
                <a:gd name="T35" fmla="*/ 20 h 51"/>
                <a:gd name="T36" fmla="*/ 28 w 71"/>
                <a:gd name="T37" fmla="*/ 25 h 51"/>
                <a:gd name="T38" fmla="*/ 21 w 71"/>
                <a:gd name="T39" fmla="*/ 25 h 51"/>
                <a:gd name="T40" fmla="*/ 26 w 71"/>
                <a:gd name="T41" fmla="*/ 25 h 51"/>
                <a:gd name="T42" fmla="*/ 20 w 71"/>
                <a:gd name="T43" fmla="*/ 13 h 51"/>
                <a:gd name="T44" fmla="*/ 18 w 71"/>
                <a:gd name="T45" fmla="*/ 18 h 51"/>
                <a:gd name="T46" fmla="*/ 18 w 71"/>
                <a:gd name="T47" fmla="*/ 13 h 51"/>
                <a:gd name="T48" fmla="*/ 19 w 71"/>
                <a:gd name="T49" fmla="*/ 25 h 51"/>
                <a:gd name="T50" fmla="*/ 18 w 71"/>
                <a:gd name="T51" fmla="*/ 20 h 51"/>
                <a:gd name="T52" fmla="*/ 5 w 71"/>
                <a:gd name="T53" fmla="*/ 20 h 51"/>
                <a:gd name="T54" fmla="*/ 13 w 71"/>
                <a:gd name="T55" fmla="*/ 27 h 51"/>
                <a:gd name="T56" fmla="*/ 14 w 71"/>
                <a:gd name="T57" fmla="*/ 32 h 51"/>
                <a:gd name="T58" fmla="*/ 26 w 71"/>
                <a:gd name="T59" fmla="*/ 27 h 51"/>
                <a:gd name="T60" fmla="*/ 21 w 71"/>
                <a:gd name="T61" fmla="*/ 27 h 51"/>
                <a:gd name="T62" fmla="*/ 33 w 71"/>
                <a:gd name="T63" fmla="*/ 32 h 51"/>
                <a:gd name="T64" fmla="*/ 36 w 71"/>
                <a:gd name="T65" fmla="*/ 27 h 51"/>
                <a:gd name="T66" fmla="*/ 35 w 71"/>
                <a:gd name="T67" fmla="*/ 32 h 51"/>
                <a:gd name="T68" fmla="*/ 37 w 71"/>
                <a:gd name="T69" fmla="*/ 20 h 51"/>
                <a:gd name="T70" fmla="*/ 36 w 71"/>
                <a:gd name="T71" fmla="*/ 25 h 51"/>
                <a:gd name="T72" fmla="*/ 9 w 71"/>
                <a:gd name="T73" fmla="*/ 13 h 51"/>
                <a:gd name="T74" fmla="*/ 3 w 71"/>
                <a:gd name="T75" fmla="*/ 14 h 51"/>
                <a:gd name="T76" fmla="*/ 42 w 71"/>
                <a:gd name="T77" fmla="*/ 32 h 51"/>
                <a:gd name="T78" fmla="*/ 46 w 71"/>
                <a:gd name="T79" fmla="*/ 27 h 51"/>
                <a:gd name="T80" fmla="*/ 13 w 71"/>
                <a:gd name="T81" fmla="*/ 44 h 51"/>
                <a:gd name="T82" fmla="*/ 17 w 71"/>
                <a:gd name="T83" fmla="*/ 48 h 51"/>
                <a:gd name="T84" fmla="*/ 12 w 71"/>
                <a:gd name="T85" fmla="*/ 48 h 51"/>
                <a:gd name="T86" fmla="*/ 13 w 71"/>
                <a:gd name="T87" fmla="*/ 49 h 51"/>
                <a:gd name="T88" fmla="*/ 40 w 71"/>
                <a:gd name="T89" fmla="*/ 51 h 51"/>
                <a:gd name="T90" fmla="*/ 40 w 71"/>
                <a:gd name="T91" fmla="*/ 49 h 51"/>
                <a:gd name="T92" fmla="*/ 42 w 71"/>
                <a:gd name="T93"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51">
                  <a:moveTo>
                    <a:pt x="70" y="0"/>
                  </a:moveTo>
                  <a:cubicBezTo>
                    <a:pt x="59" y="0"/>
                    <a:pt x="59" y="0"/>
                    <a:pt x="59" y="0"/>
                  </a:cubicBezTo>
                  <a:cubicBezTo>
                    <a:pt x="56" y="0"/>
                    <a:pt x="54" y="2"/>
                    <a:pt x="53" y="5"/>
                  </a:cubicBezTo>
                  <a:cubicBezTo>
                    <a:pt x="51" y="10"/>
                    <a:pt x="51" y="10"/>
                    <a:pt x="51" y="10"/>
                  </a:cubicBezTo>
                  <a:cubicBezTo>
                    <a:pt x="4" y="10"/>
                    <a:pt x="4" y="10"/>
                    <a:pt x="4" y="10"/>
                  </a:cubicBezTo>
                  <a:cubicBezTo>
                    <a:pt x="2" y="10"/>
                    <a:pt x="1" y="11"/>
                    <a:pt x="0" y="12"/>
                  </a:cubicBezTo>
                  <a:cubicBezTo>
                    <a:pt x="0" y="13"/>
                    <a:pt x="0" y="14"/>
                    <a:pt x="0" y="16"/>
                  </a:cubicBezTo>
                  <a:cubicBezTo>
                    <a:pt x="6" y="31"/>
                    <a:pt x="6" y="31"/>
                    <a:pt x="6" y="31"/>
                  </a:cubicBezTo>
                  <a:cubicBezTo>
                    <a:pt x="7" y="32"/>
                    <a:pt x="7" y="32"/>
                    <a:pt x="8" y="33"/>
                  </a:cubicBezTo>
                  <a:cubicBezTo>
                    <a:pt x="8" y="33"/>
                    <a:pt x="8" y="33"/>
                    <a:pt x="8" y="34"/>
                  </a:cubicBezTo>
                  <a:cubicBezTo>
                    <a:pt x="8" y="38"/>
                    <a:pt x="8" y="38"/>
                    <a:pt x="8" y="38"/>
                  </a:cubicBezTo>
                  <a:cubicBezTo>
                    <a:pt x="8" y="41"/>
                    <a:pt x="10" y="43"/>
                    <a:pt x="12" y="43"/>
                  </a:cubicBezTo>
                  <a:cubicBezTo>
                    <a:pt x="46" y="43"/>
                    <a:pt x="46" y="43"/>
                    <a:pt x="46" y="43"/>
                  </a:cubicBezTo>
                  <a:cubicBezTo>
                    <a:pt x="46" y="43"/>
                    <a:pt x="47" y="42"/>
                    <a:pt x="47" y="41"/>
                  </a:cubicBezTo>
                  <a:cubicBezTo>
                    <a:pt x="47" y="41"/>
                    <a:pt x="46" y="40"/>
                    <a:pt x="46" y="40"/>
                  </a:cubicBezTo>
                  <a:cubicBezTo>
                    <a:pt x="12" y="40"/>
                    <a:pt x="12" y="40"/>
                    <a:pt x="12" y="40"/>
                  </a:cubicBezTo>
                  <a:cubicBezTo>
                    <a:pt x="11" y="40"/>
                    <a:pt x="11" y="39"/>
                    <a:pt x="11" y="38"/>
                  </a:cubicBezTo>
                  <a:cubicBezTo>
                    <a:pt x="11" y="35"/>
                    <a:pt x="11" y="35"/>
                    <a:pt x="11" y="35"/>
                  </a:cubicBezTo>
                  <a:cubicBezTo>
                    <a:pt x="11" y="35"/>
                    <a:pt x="12" y="35"/>
                    <a:pt x="12" y="35"/>
                  </a:cubicBezTo>
                  <a:cubicBezTo>
                    <a:pt x="42" y="35"/>
                    <a:pt x="42" y="35"/>
                    <a:pt x="42" y="35"/>
                  </a:cubicBezTo>
                  <a:cubicBezTo>
                    <a:pt x="45" y="35"/>
                    <a:pt x="47" y="33"/>
                    <a:pt x="48" y="31"/>
                  </a:cubicBezTo>
                  <a:cubicBezTo>
                    <a:pt x="54" y="13"/>
                    <a:pt x="54" y="13"/>
                    <a:pt x="54" y="13"/>
                  </a:cubicBezTo>
                  <a:cubicBezTo>
                    <a:pt x="54" y="13"/>
                    <a:pt x="54" y="12"/>
                    <a:pt x="54" y="12"/>
                  </a:cubicBezTo>
                  <a:cubicBezTo>
                    <a:pt x="56" y="6"/>
                    <a:pt x="56" y="6"/>
                    <a:pt x="56" y="6"/>
                  </a:cubicBezTo>
                  <a:cubicBezTo>
                    <a:pt x="56" y="4"/>
                    <a:pt x="58" y="3"/>
                    <a:pt x="59" y="3"/>
                  </a:cubicBezTo>
                  <a:cubicBezTo>
                    <a:pt x="70" y="3"/>
                    <a:pt x="70" y="3"/>
                    <a:pt x="70" y="3"/>
                  </a:cubicBezTo>
                  <a:cubicBezTo>
                    <a:pt x="70" y="3"/>
                    <a:pt x="71" y="3"/>
                    <a:pt x="71" y="2"/>
                  </a:cubicBezTo>
                  <a:cubicBezTo>
                    <a:pt x="71" y="1"/>
                    <a:pt x="70" y="0"/>
                    <a:pt x="70" y="0"/>
                  </a:cubicBezTo>
                  <a:close/>
                  <a:moveTo>
                    <a:pt x="49" y="18"/>
                  </a:moveTo>
                  <a:cubicBezTo>
                    <a:pt x="45" y="18"/>
                    <a:pt x="45" y="18"/>
                    <a:pt x="45" y="18"/>
                  </a:cubicBezTo>
                  <a:cubicBezTo>
                    <a:pt x="46" y="13"/>
                    <a:pt x="46" y="13"/>
                    <a:pt x="46" y="13"/>
                  </a:cubicBezTo>
                  <a:cubicBezTo>
                    <a:pt x="50" y="13"/>
                    <a:pt x="50" y="13"/>
                    <a:pt x="50" y="13"/>
                  </a:cubicBezTo>
                  <a:lnTo>
                    <a:pt x="49" y="18"/>
                  </a:lnTo>
                  <a:close/>
                  <a:moveTo>
                    <a:pt x="47" y="25"/>
                  </a:moveTo>
                  <a:cubicBezTo>
                    <a:pt x="44" y="25"/>
                    <a:pt x="44" y="25"/>
                    <a:pt x="44" y="25"/>
                  </a:cubicBezTo>
                  <a:cubicBezTo>
                    <a:pt x="45" y="20"/>
                    <a:pt x="45" y="20"/>
                    <a:pt x="45" y="20"/>
                  </a:cubicBezTo>
                  <a:cubicBezTo>
                    <a:pt x="48" y="20"/>
                    <a:pt x="48" y="20"/>
                    <a:pt x="48" y="20"/>
                  </a:cubicBezTo>
                  <a:lnTo>
                    <a:pt x="47" y="25"/>
                  </a:lnTo>
                  <a:close/>
                  <a:moveTo>
                    <a:pt x="9" y="30"/>
                  </a:moveTo>
                  <a:cubicBezTo>
                    <a:pt x="8" y="27"/>
                    <a:pt x="8" y="27"/>
                    <a:pt x="8" y="27"/>
                  </a:cubicBezTo>
                  <a:cubicBezTo>
                    <a:pt x="11" y="27"/>
                    <a:pt x="11" y="27"/>
                    <a:pt x="11" y="27"/>
                  </a:cubicBezTo>
                  <a:cubicBezTo>
                    <a:pt x="12" y="32"/>
                    <a:pt x="12" y="32"/>
                    <a:pt x="12" y="32"/>
                  </a:cubicBezTo>
                  <a:cubicBezTo>
                    <a:pt x="11" y="32"/>
                    <a:pt x="10" y="31"/>
                    <a:pt x="9" y="30"/>
                  </a:cubicBezTo>
                  <a:close/>
                  <a:moveTo>
                    <a:pt x="35" y="18"/>
                  </a:moveTo>
                  <a:cubicBezTo>
                    <a:pt x="28" y="18"/>
                    <a:pt x="28" y="18"/>
                    <a:pt x="28" y="18"/>
                  </a:cubicBezTo>
                  <a:cubicBezTo>
                    <a:pt x="29" y="13"/>
                    <a:pt x="29" y="13"/>
                    <a:pt x="29" y="13"/>
                  </a:cubicBezTo>
                  <a:cubicBezTo>
                    <a:pt x="35" y="13"/>
                    <a:pt x="35" y="13"/>
                    <a:pt x="35" y="13"/>
                  </a:cubicBezTo>
                  <a:lnTo>
                    <a:pt x="35" y="18"/>
                  </a:lnTo>
                  <a:close/>
                  <a:moveTo>
                    <a:pt x="37" y="13"/>
                  </a:moveTo>
                  <a:cubicBezTo>
                    <a:pt x="44" y="13"/>
                    <a:pt x="44" y="13"/>
                    <a:pt x="44" y="13"/>
                  </a:cubicBezTo>
                  <a:cubicBezTo>
                    <a:pt x="43" y="18"/>
                    <a:pt x="43" y="18"/>
                    <a:pt x="43" y="18"/>
                  </a:cubicBezTo>
                  <a:cubicBezTo>
                    <a:pt x="37" y="18"/>
                    <a:pt x="37" y="18"/>
                    <a:pt x="37" y="18"/>
                  </a:cubicBezTo>
                  <a:lnTo>
                    <a:pt x="37" y="13"/>
                  </a:lnTo>
                  <a:close/>
                  <a:moveTo>
                    <a:pt x="28" y="20"/>
                  </a:moveTo>
                  <a:cubicBezTo>
                    <a:pt x="35" y="20"/>
                    <a:pt x="35" y="20"/>
                    <a:pt x="35" y="20"/>
                  </a:cubicBezTo>
                  <a:cubicBezTo>
                    <a:pt x="34" y="25"/>
                    <a:pt x="34" y="25"/>
                    <a:pt x="34" y="25"/>
                  </a:cubicBezTo>
                  <a:cubicBezTo>
                    <a:pt x="28" y="25"/>
                    <a:pt x="28" y="25"/>
                    <a:pt x="28" y="25"/>
                  </a:cubicBezTo>
                  <a:lnTo>
                    <a:pt x="28" y="20"/>
                  </a:lnTo>
                  <a:close/>
                  <a:moveTo>
                    <a:pt x="26" y="25"/>
                  </a:moveTo>
                  <a:cubicBezTo>
                    <a:pt x="21" y="25"/>
                    <a:pt x="21" y="25"/>
                    <a:pt x="21" y="25"/>
                  </a:cubicBezTo>
                  <a:cubicBezTo>
                    <a:pt x="20" y="20"/>
                    <a:pt x="20" y="20"/>
                    <a:pt x="20" y="20"/>
                  </a:cubicBezTo>
                  <a:cubicBezTo>
                    <a:pt x="26" y="20"/>
                    <a:pt x="26" y="20"/>
                    <a:pt x="26" y="20"/>
                  </a:cubicBezTo>
                  <a:lnTo>
                    <a:pt x="26" y="25"/>
                  </a:lnTo>
                  <a:close/>
                  <a:moveTo>
                    <a:pt x="26" y="18"/>
                  </a:moveTo>
                  <a:cubicBezTo>
                    <a:pt x="20" y="18"/>
                    <a:pt x="20" y="18"/>
                    <a:pt x="20" y="18"/>
                  </a:cubicBezTo>
                  <a:cubicBezTo>
                    <a:pt x="20" y="13"/>
                    <a:pt x="20" y="13"/>
                    <a:pt x="20" y="13"/>
                  </a:cubicBezTo>
                  <a:cubicBezTo>
                    <a:pt x="27" y="13"/>
                    <a:pt x="27" y="13"/>
                    <a:pt x="27" y="13"/>
                  </a:cubicBezTo>
                  <a:lnTo>
                    <a:pt x="26" y="18"/>
                  </a:lnTo>
                  <a:close/>
                  <a:moveTo>
                    <a:pt x="18" y="18"/>
                  </a:moveTo>
                  <a:cubicBezTo>
                    <a:pt x="12" y="18"/>
                    <a:pt x="12" y="18"/>
                    <a:pt x="12" y="18"/>
                  </a:cubicBezTo>
                  <a:cubicBezTo>
                    <a:pt x="11" y="13"/>
                    <a:pt x="11" y="13"/>
                    <a:pt x="11" y="13"/>
                  </a:cubicBezTo>
                  <a:cubicBezTo>
                    <a:pt x="18" y="13"/>
                    <a:pt x="18" y="13"/>
                    <a:pt x="18" y="13"/>
                  </a:cubicBezTo>
                  <a:lnTo>
                    <a:pt x="18" y="18"/>
                  </a:lnTo>
                  <a:close/>
                  <a:moveTo>
                    <a:pt x="18" y="20"/>
                  </a:moveTo>
                  <a:cubicBezTo>
                    <a:pt x="19" y="25"/>
                    <a:pt x="19" y="25"/>
                    <a:pt x="19" y="25"/>
                  </a:cubicBezTo>
                  <a:cubicBezTo>
                    <a:pt x="13" y="25"/>
                    <a:pt x="13" y="25"/>
                    <a:pt x="13" y="25"/>
                  </a:cubicBezTo>
                  <a:cubicBezTo>
                    <a:pt x="12" y="20"/>
                    <a:pt x="12" y="20"/>
                    <a:pt x="12" y="20"/>
                  </a:cubicBezTo>
                  <a:lnTo>
                    <a:pt x="18" y="20"/>
                  </a:lnTo>
                  <a:close/>
                  <a:moveTo>
                    <a:pt x="11" y="25"/>
                  </a:moveTo>
                  <a:cubicBezTo>
                    <a:pt x="7" y="25"/>
                    <a:pt x="7" y="25"/>
                    <a:pt x="7" y="25"/>
                  </a:cubicBezTo>
                  <a:cubicBezTo>
                    <a:pt x="5" y="20"/>
                    <a:pt x="5" y="20"/>
                    <a:pt x="5" y="20"/>
                  </a:cubicBezTo>
                  <a:cubicBezTo>
                    <a:pt x="10" y="20"/>
                    <a:pt x="10" y="20"/>
                    <a:pt x="10" y="20"/>
                  </a:cubicBezTo>
                  <a:lnTo>
                    <a:pt x="11" y="25"/>
                  </a:lnTo>
                  <a:close/>
                  <a:moveTo>
                    <a:pt x="13" y="27"/>
                  </a:moveTo>
                  <a:cubicBezTo>
                    <a:pt x="19" y="27"/>
                    <a:pt x="19" y="27"/>
                    <a:pt x="19" y="27"/>
                  </a:cubicBezTo>
                  <a:cubicBezTo>
                    <a:pt x="19" y="32"/>
                    <a:pt x="19" y="32"/>
                    <a:pt x="19" y="32"/>
                  </a:cubicBezTo>
                  <a:cubicBezTo>
                    <a:pt x="14" y="32"/>
                    <a:pt x="14" y="32"/>
                    <a:pt x="14" y="32"/>
                  </a:cubicBezTo>
                  <a:lnTo>
                    <a:pt x="13" y="27"/>
                  </a:lnTo>
                  <a:close/>
                  <a:moveTo>
                    <a:pt x="21" y="27"/>
                  </a:moveTo>
                  <a:cubicBezTo>
                    <a:pt x="26" y="27"/>
                    <a:pt x="26" y="27"/>
                    <a:pt x="26" y="27"/>
                  </a:cubicBezTo>
                  <a:cubicBezTo>
                    <a:pt x="26" y="32"/>
                    <a:pt x="26" y="32"/>
                    <a:pt x="26" y="32"/>
                  </a:cubicBezTo>
                  <a:cubicBezTo>
                    <a:pt x="21" y="32"/>
                    <a:pt x="21" y="32"/>
                    <a:pt x="21" y="32"/>
                  </a:cubicBezTo>
                  <a:lnTo>
                    <a:pt x="21" y="27"/>
                  </a:lnTo>
                  <a:close/>
                  <a:moveTo>
                    <a:pt x="28" y="27"/>
                  </a:moveTo>
                  <a:cubicBezTo>
                    <a:pt x="34" y="27"/>
                    <a:pt x="34" y="27"/>
                    <a:pt x="34" y="27"/>
                  </a:cubicBezTo>
                  <a:cubicBezTo>
                    <a:pt x="33" y="32"/>
                    <a:pt x="33" y="32"/>
                    <a:pt x="33" y="32"/>
                  </a:cubicBezTo>
                  <a:cubicBezTo>
                    <a:pt x="28" y="32"/>
                    <a:pt x="28" y="32"/>
                    <a:pt x="28" y="32"/>
                  </a:cubicBezTo>
                  <a:lnTo>
                    <a:pt x="28" y="27"/>
                  </a:lnTo>
                  <a:close/>
                  <a:moveTo>
                    <a:pt x="36" y="27"/>
                  </a:moveTo>
                  <a:cubicBezTo>
                    <a:pt x="41" y="27"/>
                    <a:pt x="41" y="27"/>
                    <a:pt x="41" y="27"/>
                  </a:cubicBezTo>
                  <a:cubicBezTo>
                    <a:pt x="40" y="32"/>
                    <a:pt x="40" y="32"/>
                    <a:pt x="40" y="32"/>
                  </a:cubicBezTo>
                  <a:cubicBezTo>
                    <a:pt x="35" y="32"/>
                    <a:pt x="35" y="32"/>
                    <a:pt x="35" y="32"/>
                  </a:cubicBezTo>
                  <a:lnTo>
                    <a:pt x="36" y="27"/>
                  </a:lnTo>
                  <a:close/>
                  <a:moveTo>
                    <a:pt x="36" y="25"/>
                  </a:moveTo>
                  <a:cubicBezTo>
                    <a:pt x="37" y="20"/>
                    <a:pt x="37" y="20"/>
                    <a:pt x="37" y="20"/>
                  </a:cubicBezTo>
                  <a:cubicBezTo>
                    <a:pt x="43" y="20"/>
                    <a:pt x="43" y="20"/>
                    <a:pt x="43" y="20"/>
                  </a:cubicBezTo>
                  <a:cubicBezTo>
                    <a:pt x="42" y="25"/>
                    <a:pt x="42" y="25"/>
                    <a:pt x="42" y="25"/>
                  </a:cubicBezTo>
                  <a:lnTo>
                    <a:pt x="36" y="25"/>
                  </a:lnTo>
                  <a:close/>
                  <a:moveTo>
                    <a:pt x="4" y="13"/>
                  </a:moveTo>
                  <a:cubicBezTo>
                    <a:pt x="4" y="13"/>
                    <a:pt x="4" y="13"/>
                    <a:pt x="4" y="13"/>
                  </a:cubicBezTo>
                  <a:cubicBezTo>
                    <a:pt x="9" y="13"/>
                    <a:pt x="9" y="13"/>
                    <a:pt x="9" y="13"/>
                  </a:cubicBezTo>
                  <a:cubicBezTo>
                    <a:pt x="10" y="18"/>
                    <a:pt x="10" y="18"/>
                    <a:pt x="10" y="18"/>
                  </a:cubicBezTo>
                  <a:cubicBezTo>
                    <a:pt x="4" y="18"/>
                    <a:pt x="4" y="18"/>
                    <a:pt x="4" y="18"/>
                  </a:cubicBezTo>
                  <a:cubicBezTo>
                    <a:pt x="3" y="14"/>
                    <a:pt x="3" y="14"/>
                    <a:pt x="3" y="14"/>
                  </a:cubicBezTo>
                  <a:cubicBezTo>
                    <a:pt x="3" y="14"/>
                    <a:pt x="3" y="14"/>
                    <a:pt x="3" y="14"/>
                  </a:cubicBezTo>
                  <a:cubicBezTo>
                    <a:pt x="3" y="13"/>
                    <a:pt x="3" y="13"/>
                    <a:pt x="4" y="13"/>
                  </a:cubicBezTo>
                  <a:close/>
                  <a:moveTo>
                    <a:pt x="42" y="32"/>
                  </a:moveTo>
                  <a:cubicBezTo>
                    <a:pt x="42" y="32"/>
                    <a:pt x="42" y="32"/>
                    <a:pt x="42" y="32"/>
                  </a:cubicBezTo>
                  <a:cubicBezTo>
                    <a:pt x="43" y="27"/>
                    <a:pt x="43" y="27"/>
                    <a:pt x="43" y="27"/>
                  </a:cubicBezTo>
                  <a:cubicBezTo>
                    <a:pt x="46" y="27"/>
                    <a:pt x="46" y="27"/>
                    <a:pt x="46" y="27"/>
                  </a:cubicBezTo>
                  <a:cubicBezTo>
                    <a:pt x="45" y="30"/>
                    <a:pt x="45" y="30"/>
                    <a:pt x="45" y="30"/>
                  </a:cubicBezTo>
                  <a:cubicBezTo>
                    <a:pt x="45" y="31"/>
                    <a:pt x="43" y="32"/>
                    <a:pt x="42" y="32"/>
                  </a:cubicBezTo>
                  <a:close/>
                  <a:moveTo>
                    <a:pt x="13" y="44"/>
                  </a:moveTo>
                  <a:cubicBezTo>
                    <a:pt x="11" y="44"/>
                    <a:pt x="10" y="46"/>
                    <a:pt x="10" y="48"/>
                  </a:cubicBezTo>
                  <a:cubicBezTo>
                    <a:pt x="10" y="50"/>
                    <a:pt x="11" y="51"/>
                    <a:pt x="13" y="51"/>
                  </a:cubicBezTo>
                  <a:cubicBezTo>
                    <a:pt x="15" y="51"/>
                    <a:pt x="17" y="50"/>
                    <a:pt x="17" y="48"/>
                  </a:cubicBezTo>
                  <a:cubicBezTo>
                    <a:pt x="17" y="46"/>
                    <a:pt x="15" y="44"/>
                    <a:pt x="13" y="44"/>
                  </a:cubicBezTo>
                  <a:close/>
                  <a:moveTo>
                    <a:pt x="13" y="49"/>
                  </a:moveTo>
                  <a:cubicBezTo>
                    <a:pt x="13" y="49"/>
                    <a:pt x="12" y="48"/>
                    <a:pt x="12" y="48"/>
                  </a:cubicBezTo>
                  <a:cubicBezTo>
                    <a:pt x="12" y="47"/>
                    <a:pt x="13" y="46"/>
                    <a:pt x="13" y="46"/>
                  </a:cubicBezTo>
                  <a:cubicBezTo>
                    <a:pt x="14" y="46"/>
                    <a:pt x="15" y="47"/>
                    <a:pt x="15" y="48"/>
                  </a:cubicBezTo>
                  <a:cubicBezTo>
                    <a:pt x="15" y="48"/>
                    <a:pt x="14" y="49"/>
                    <a:pt x="13" y="49"/>
                  </a:cubicBezTo>
                  <a:close/>
                  <a:moveTo>
                    <a:pt x="40" y="44"/>
                  </a:moveTo>
                  <a:cubicBezTo>
                    <a:pt x="38" y="44"/>
                    <a:pt x="37" y="46"/>
                    <a:pt x="37" y="48"/>
                  </a:cubicBezTo>
                  <a:cubicBezTo>
                    <a:pt x="37" y="50"/>
                    <a:pt x="38" y="51"/>
                    <a:pt x="40" y="51"/>
                  </a:cubicBezTo>
                  <a:cubicBezTo>
                    <a:pt x="42" y="51"/>
                    <a:pt x="44" y="50"/>
                    <a:pt x="44" y="48"/>
                  </a:cubicBezTo>
                  <a:cubicBezTo>
                    <a:pt x="44" y="46"/>
                    <a:pt x="42" y="44"/>
                    <a:pt x="40" y="44"/>
                  </a:cubicBezTo>
                  <a:close/>
                  <a:moveTo>
                    <a:pt x="40" y="49"/>
                  </a:moveTo>
                  <a:cubicBezTo>
                    <a:pt x="39" y="49"/>
                    <a:pt x="39" y="48"/>
                    <a:pt x="39" y="48"/>
                  </a:cubicBezTo>
                  <a:cubicBezTo>
                    <a:pt x="39" y="47"/>
                    <a:pt x="39" y="46"/>
                    <a:pt x="40" y="46"/>
                  </a:cubicBezTo>
                  <a:cubicBezTo>
                    <a:pt x="41" y="46"/>
                    <a:pt x="42" y="47"/>
                    <a:pt x="42" y="48"/>
                  </a:cubicBezTo>
                  <a:cubicBezTo>
                    <a:pt x="42" y="48"/>
                    <a:pt x="41" y="49"/>
                    <a:pt x="40" y="49"/>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1" name="Freeform 24"/>
            <p:cNvSpPr>
              <a:spLocks noEditPoints="1"/>
            </p:cNvSpPr>
            <p:nvPr/>
          </p:nvSpPr>
          <p:spPr bwMode="auto">
            <a:xfrm>
              <a:off x="7048915" y="1566049"/>
              <a:ext cx="323243" cy="340955"/>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2" name="Freeform 30"/>
            <p:cNvSpPr>
              <a:spLocks noEditPoints="1"/>
            </p:cNvSpPr>
            <p:nvPr/>
          </p:nvSpPr>
          <p:spPr bwMode="auto">
            <a:xfrm>
              <a:off x="5147268" y="5467123"/>
              <a:ext cx="299883" cy="284634"/>
            </a:xfrm>
            <a:custGeom>
              <a:avLst/>
              <a:gdLst>
                <a:gd name="T0" fmla="*/ 75 w 75"/>
                <a:gd name="T1" fmla="*/ 27 h 71"/>
                <a:gd name="T2" fmla="*/ 69 w 75"/>
                <a:gd name="T3" fmla="*/ 14 h 71"/>
                <a:gd name="T4" fmla="*/ 64 w 75"/>
                <a:gd name="T5" fmla="*/ 0 h 71"/>
                <a:gd name="T6" fmla="*/ 5 w 75"/>
                <a:gd name="T7" fmla="*/ 11 h 71"/>
                <a:gd name="T8" fmla="*/ 1 w 75"/>
                <a:gd name="T9" fmla="*/ 26 h 71"/>
                <a:gd name="T10" fmla="*/ 0 w 75"/>
                <a:gd name="T11" fmla="*/ 31 h 71"/>
                <a:gd name="T12" fmla="*/ 1 w 75"/>
                <a:gd name="T13" fmla="*/ 65 h 71"/>
                <a:gd name="T14" fmla="*/ 70 w 75"/>
                <a:gd name="T15" fmla="*/ 71 h 71"/>
                <a:gd name="T16" fmla="*/ 70 w 75"/>
                <a:gd name="T17" fmla="*/ 61 h 71"/>
                <a:gd name="T18" fmla="*/ 4 w 75"/>
                <a:gd name="T19" fmla="*/ 26 h 71"/>
                <a:gd name="T20" fmla="*/ 71 w 75"/>
                <a:gd name="T21" fmla="*/ 26 h 71"/>
                <a:gd name="T22" fmla="*/ 58 w 75"/>
                <a:gd name="T23" fmla="*/ 33 h 71"/>
                <a:gd name="T24" fmla="*/ 54 w 75"/>
                <a:gd name="T25" fmla="*/ 28 h 71"/>
                <a:gd name="T26" fmla="*/ 52 w 75"/>
                <a:gd name="T27" fmla="*/ 31 h 71"/>
                <a:gd name="T28" fmla="*/ 44 w 75"/>
                <a:gd name="T29" fmla="*/ 31 h 71"/>
                <a:gd name="T30" fmla="*/ 52 w 75"/>
                <a:gd name="T31" fmla="*/ 31 h 71"/>
                <a:gd name="T32" fmla="*/ 37 w 75"/>
                <a:gd name="T33" fmla="*/ 33 h 71"/>
                <a:gd name="T34" fmla="*/ 42 w 75"/>
                <a:gd name="T35" fmla="*/ 28 h 71"/>
                <a:gd name="T36" fmla="*/ 28 w 75"/>
                <a:gd name="T37" fmla="*/ 33 h 71"/>
                <a:gd name="T38" fmla="*/ 23 w 75"/>
                <a:gd name="T39" fmla="*/ 28 h 71"/>
                <a:gd name="T40" fmla="*/ 21 w 75"/>
                <a:gd name="T41" fmla="*/ 28 h 71"/>
                <a:gd name="T42" fmla="*/ 17 w 75"/>
                <a:gd name="T43" fmla="*/ 33 h 71"/>
                <a:gd name="T44" fmla="*/ 21 w 75"/>
                <a:gd name="T45" fmla="*/ 28 h 71"/>
                <a:gd name="T46" fmla="*/ 18 w 75"/>
                <a:gd name="T47" fmla="*/ 35 h 71"/>
                <a:gd name="T48" fmla="*/ 28 w 75"/>
                <a:gd name="T49" fmla="*/ 35 h 71"/>
                <a:gd name="T50" fmla="*/ 38 w 75"/>
                <a:gd name="T51" fmla="*/ 35 h 71"/>
                <a:gd name="T52" fmla="*/ 48 w 75"/>
                <a:gd name="T53" fmla="*/ 35 h 71"/>
                <a:gd name="T54" fmla="*/ 58 w 75"/>
                <a:gd name="T55" fmla="*/ 35 h 71"/>
                <a:gd name="T56" fmla="*/ 67 w 75"/>
                <a:gd name="T57" fmla="*/ 62 h 71"/>
                <a:gd name="T58" fmla="*/ 29 w 75"/>
                <a:gd name="T59" fmla="*/ 40 h 71"/>
                <a:gd name="T60" fmla="*/ 13 w 75"/>
                <a:gd name="T61" fmla="*/ 62 h 71"/>
                <a:gd name="T62" fmla="*/ 12 w 75"/>
                <a:gd name="T63" fmla="*/ 33 h 71"/>
                <a:gd name="T64" fmla="*/ 28 w 75"/>
                <a:gd name="T65" fmla="*/ 42 h 71"/>
                <a:gd name="T66" fmla="*/ 68 w 75"/>
                <a:gd name="T67" fmla="*/ 33 h 71"/>
                <a:gd name="T68" fmla="*/ 64 w 75"/>
                <a:gd name="T69" fmla="*/ 28 h 71"/>
                <a:gd name="T70" fmla="*/ 68 w 75"/>
                <a:gd name="T71" fmla="*/ 33 h 71"/>
                <a:gd name="T72" fmla="*/ 11 w 75"/>
                <a:gd name="T73" fmla="*/ 14 h 71"/>
                <a:gd name="T74" fmla="*/ 11 w 75"/>
                <a:gd name="T75" fmla="*/ 3 h 71"/>
                <a:gd name="T76" fmla="*/ 67 w 75"/>
                <a:gd name="T77" fmla="*/ 11 h 71"/>
                <a:gd name="T78" fmla="*/ 11 w 75"/>
                <a:gd name="T79" fmla="*/ 31 h 71"/>
                <a:gd name="T80" fmla="*/ 3 w 75"/>
                <a:gd name="T81" fmla="*/ 31 h 71"/>
                <a:gd name="T82" fmla="*/ 4 w 75"/>
                <a:gd name="T83" fmla="*/ 65 h 71"/>
                <a:gd name="T84" fmla="*/ 29 w 75"/>
                <a:gd name="T85" fmla="*/ 64 h 71"/>
                <a:gd name="T86" fmla="*/ 71 w 75"/>
                <a:gd name="T87" fmla="*/ 67 h 71"/>
                <a:gd name="T88" fmla="*/ 4 w 75"/>
                <a:gd name="T89" fmla="*/ 67 h 71"/>
                <a:gd name="T90" fmla="*/ 62 w 75"/>
                <a:gd name="T91" fmla="*/ 56 h 71"/>
                <a:gd name="T92" fmla="*/ 39 w 75"/>
                <a:gd name="T93" fmla="*/ 40 h 71"/>
                <a:gd name="T94" fmla="*/ 39 w 75"/>
                <a:gd name="T95" fmla="*/ 57 h 71"/>
                <a:gd name="T96" fmla="*/ 60 w 75"/>
                <a:gd name="T97"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71">
                  <a:moveTo>
                    <a:pt x="75" y="31"/>
                  </a:moveTo>
                  <a:cubicBezTo>
                    <a:pt x="75" y="28"/>
                    <a:pt x="75" y="28"/>
                    <a:pt x="75" y="28"/>
                  </a:cubicBezTo>
                  <a:cubicBezTo>
                    <a:pt x="75" y="27"/>
                    <a:pt x="75" y="27"/>
                    <a:pt x="75" y="27"/>
                  </a:cubicBezTo>
                  <a:cubicBezTo>
                    <a:pt x="75" y="27"/>
                    <a:pt x="75" y="26"/>
                    <a:pt x="75" y="26"/>
                  </a:cubicBezTo>
                  <a:cubicBezTo>
                    <a:pt x="70" y="14"/>
                    <a:pt x="70" y="14"/>
                    <a:pt x="70" y="14"/>
                  </a:cubicBezTo>
                  <a:cubicBezTo>
                    <a:pt x="70" y="14"/>
                    <a:pt x="69" y="14"/>
                    <a:pt x="69" y="14"/>
                  </a:cubicBezTo>
                  <a:cubicBezTo>
                    <a:pt x="70" y="13"/>
                    <a:pt x="70" y="12"/>
                    <a:pt x="70" y="11"/>
                  </a:cubicBezTo>
                  <a:cubicBezTo>
                    <a:pt x="70" y="5"/>
                    <a:pt x="70" y="5"/>
                    <a:pt x="70" y="5"/>
                  </a:cubicBezTo>
                  <a:cubicBezTo>
                    <a:pt x="70" y="2"/>
                    <a:pt x="67" y="0"/>
                    <a:pt x="64" y="0"/>
                  </a:cubicBezTo>
                  <a:cubicBezTo>
                    <a:pt x="11" y="0"/>
                    <a:pt x="11" y="0"/>
                    <a:pt x="11" y="0"/>
                  </a:cubicBezTo>
                  <a:cubicBezTo>
                    <a:pt x="8" y="0"/>
                    <a:pt x="5" y="2"/>
                    <a:pt x="5" y="5"/>
                  </a:cubicBezTo>
                  <a:cubicBezTo>
                    <a:pt x="5" y="11"/>
                    <a:pt x="5" y="11"/>
                    <a:pt x="5" y="11"/>
                  </a:cubicBezTo>
                  <a:cubicBezTo>
                    <a:pt x="5" y="12"/>
                    <a:pt x="5" y="13"/>
                    <a:pt x="6" y="14"/>
                  </a:cubicBezTo>
                  <a:cubicBezTo>
                    <a:pt x="6" y="14"/>
                    <a:pt x="6" y="14"/>
                    <a:pt x="5" y="14"/>
                  </a:cubicBezTo>
                  <a:cubicBezTo>
                    <a:pt x="1" y="26"/>
                    <a:pt x="1" y="26"/>
                    <a:pt x="1" y="26"/>
                  </a:cubicBezTo>
                  <a:cubicBezTo>
                    <a:pt x="0" y="26"/>
                    <a:pt x="0" y="27"/>
                    <a:pt x="0" y="27"/>
                  </a:cubicBezTo>
                  <a:cubicBezTo>
                    <a:pt x="0" y="27"/>
                    <a:pt x="0" y="27"/>
                    <a:pt x="0" y="28"/>
                  </a:cubicBezTo>
                  <a:cubicBezTo>
                    <a:pt x="0" y="31"/>
                    <a:pt x="0" y="31"/>
                    <a:pt x="0" y="31"/>
                  </a:cubicBezTo>
                  <a:cubicBezTo>
                    <a:pt x="0" y="33"/>
                    <a:pt x="2" y="36"/>
                    <a:pt x="5" y="36"/>
                  </a:cubicBezTo>
                  <a:cubicBezTo>
                    <a:pt x="5" y="61"/>
                    <a:pt x="5" y="61"/>
                    <a:pt x="5" y="61"/>
                  </a:cubicBezTo>
                  <a:cubicBezTo>
                    <a:pt x="3" y="61"/>
                    <a:pt x="1" y="63"/>
                    <a:pt x="1" y="65"/>
                  </a:cubicBezTo>
                  <a:cubicBezTo>
                    <a:pt x="1" y="67"/>
                    <a:pt x="1" y="67"/>
                    <a:pt x="1" y="67"/>
                  </a:cubicBezTo>
                  <a:cubicBezTo>
                    <a:pt x="1" y="69"/>
                    <a:pt x="3" y="71"/>
                    <a:pt x="6" y="71"/>
                  </a:cubicBezTo>
                  <a:cubicBezTo>
                    <a:pt x="70" y="71"/>
                    <a:pt x="70" y="71"/>
                    <a:pt x="70" y="71"/>
                  </a:cubicBezTo>
                  <a:cubicBezTo>
                    <a:pt x="72" y="71"/>
                    <a:pt x="74" y="69"/>
                    <a:pt x="74" y="67"/>
                  </a:cubicBezTo>
                  <a:cubicBezTo>
                    <a:pt x="74" y="65"/>
                    <a:pt x="74" y="65"/>
                    <a:pt x="74" y="65"/>
                  </a:cubicBezTo>
                  <a:cubicBezTo>
                    <a:pt x="74" y="63"/>
                    <a:pt x="72" y="61"/>
                    <a:pt x="70" y="61"/>
                  </a:cubicBezTo>
                  <a:cubicBezTo>
                    <a:pt x="70" y="36"/>
                    <a:pt x="70" y="36"/>
                    <a:pt x="70" y="36"/>
                  </a:cubicBezTo>
                  <a:cubicBezTo>
                    <a:pt x="73" y="36"/>
                    <a:pt x="75" y="33"/>
                    <a:pt x="75" y="31"/>
                  </a:cubicBezTo>
                  <a:close/>
                  <a:moveTo>
                    <a:pt x="4" y="26"/>
                  </a:moveTo>
                  <a:cubicBezTo>
                    <a:pt x="8" y="16"/>
                    <a:pt x="8" y="16"/>
                    <a:pt x="8" y="16"/>
                  </a:cubicBezTo>
                  <a:cubicBezTo>
                    <a:pt x="67" y="16"/>
                    <a:pt x="67" y="16"/>
                    <a:pt x="67" y="16"/>
                  </a:cubicBezTo>
                  <a:cubicBezTo>
                    <a:pt x="71" y="26"/>
                    <a:pt x="71" y="26"/>
                    <a:pt x="71" y="26"/>
                  </a:cubicBezTo>
                  <a:lnTo>
                    <a:pt x="4" y="26"/>
                  </a:lnTo>
                  <a:close/>
                  <a:moveTo>
                    <a:pt x="62" y="31"/>
                  </a:moveTo>
                  <a:cubicBezTo>
                    <a:pt x="62" y="32"/>
                    <a:pt x="60" y="33"/>
                    <a:pt x="58" y="33"/>
                  </a:cubicBezTo>
                  <a:cubicBezTo>
                    <a:pt x="57" y="33"/>
                    <a:pt x="57" y="33"/>
                    <a:pt x="57" y="33"/>
                  </a:cubicBezTo>
                  <a:cubicBezTo>
                    <a:pt x="55" y="33"/>
                    <a:pt x="54" y="32"/>
                    <a:pt x="54" y="31"/>
                  </a:cubicBezTo>
                  <a:cubicBezTo>
                    <a:pt x="54" y="28"/>
                    <a:pt x="54" y="28"/>
                    <a:pt x="54" y="28"/>
                  </a:cubicBezTo>
                  <a:cubicBezTo>
                    <a:pt x="62" y="28"/>
                    <a:pt x="62" y="28"/>
                    <a:pt x="62" y="28"/>
                  </a:cubicBezTo>
                  <a:lnTo>
                    <a:pt x="62" y="31"/>
                  </a:lnTo>
                  <a:close/>
                  <a:moveTo>
                    <a:pt x="52" y="31"/>
                  </a:moveTo>
                  <a:cubicBezTo>
                    <a:pt x="52" y="32"/>
                    <a:pt x="50" y="33"/>
                    <a:pt x="48" y="33"/>
                  </a:cubicBezTo>
                  <a:cubicBezTo>
                    <a:pt x="47" y="33"/>
                    <a:pt x="47" y="33"/>
                    <a:pt x="47" y="33"/>
                  </a:cubicBezTo>
                  <a:cubicBezTo>
                    <a:pt x="45" y="33"/>
                    <a:pt x="44" y="32"/>
                    <a:pt x="44" y="31"/>
                  </a:cubicBezTo>
                  <a:cubicBezTo>
                    <a:pt x="44" y="28"/>
                    <a:pt x="44" y="28"/>
                    <a:pt x="44" y="28"/>
                  </a:cubicBezTo>
                  <a:cubicBezTo>
                    <a:pt x="52" y="28"/>
                    <a:pt x="52" y="28"/>
                    <a:pt x="52" y="28"/>
                  </a:cubicBezTo>
                  <a:lnTo>
                    <a:pt x="52" y="31"/>
                  </a:lnTo>
                  <a:close/>
                  <a:moveTo>
                    <a:pt x="42" y="31"/>
                  </a:moveTo>
                  <a:cubicBezTo>
                    <a:pt x="42" y="32"/>
                    <a:pt x="40" y="33"/>
                    <a:pt x="38" y="33"/>
                  </a:cubicBezTo>
                  <a:cubicBezTo>
                    <a:pt x="37" y="33"/>
                    <a:pt x="37" y="33"/>
                    <a:pt x="37" y="33"/>
                  </a:cubicBezTo>
                  <a:cubicBezTo>
                    <a:pt x="35" y="33"/>
                    <a:pt x="34" y="32"/>
                    <a:pt x="34" y="31"/>
                  </a:cubicBezTo>
                  <a:cubicBezTo>
                    <a:pt x="34" y="28"/>
                    <a:pt x="34" y="28"/>
                    <a:pt x="34" y="28"/>
                  </a:cubicBezTo>
                  <a:cubicBezTo>
                    <a:pt x="42" y="28"/>
                    <a:pt x="42" y="28"/>
                    <a:pt x="42" y="28"/>
                  </a:cubicBezTo>
                  <a:lnTo>
                    <a:pt x="42" y="31"/>
                  </a:lnTo>
                  <a:close/>
                  <a:moveTo>
                    <a:pt x="32" y="31"/>
                  </a:moveTo>
                  <a:cubicBezTo>
                    <a:pt x="32" y="32"/>
                    <a:pt x="30" y="33"/>
                    <a:pt x="28" y="33"/>
                  </a:cubicBezTo>
                  <a:cubicBezTo>
                    <a:pt x="27" y="33"/>
                    <a:pt x="27" y="33"/>
                    <a:pt x="27" y="33"/>
                  </a:cubicBezTo>
                  <a:cubicBezTo>
                    <a:pt x="25" y="33"/>
                    <a:pt x="23" y="32"/>
                    <a:pt x="23" y="31"/>
                  </a:cubicBezTo>
                  <a:cubicBezTo>
                    <a:pt x="23" y="28"/>
                    <a:pt x="23" y="28"/>
                    <a:pt x="23" y="28"/>
                  </a:cubicBezTo>
                  <a:cubicBezTo>
                    <a:pt x="32" y="28"/>
                    <a:pt x="32" y="28"/>
                    <a:pt x="32" y="28"/>
                  </a:cubicBezTo>
                  <a:lnTo>
                    <a:pt x="32" y="31"/>
                  </a:lnTo>
                  <a:close/>
                  <a:moveTo>
                    <a:pt x="21" y="28"/>
                  </a:moveTo>
                  <a:cubicBezTo>
                    <a:pt x="21" y="31"/>
                    <a:pt x="21" y="31"/>
                    <a:pt x="21" y="31"/>
                  </a:cubicBezTo>
                  <a:cubicBezTo>
                    <a:pt x="21" y="32"/>
                    <a:pt x="20" y="33"/>
                    <a:pt x="18" y="33"/>
                  </a:cubicBezTo>
                  <a:cubicBezTo>
                    <a:pt x="17" y="33"/>
                    <a:pt x="17" y="33"/>
                    <a:pt x="17" y="33"/>
                  </a:cubicBezTo>
                  <a:cubicBezTo>
                    <a:pt x="15" y="33"/>
                    <a:pt x="13" y="32"/>
                    <a:pt x="13" y="31"/>
                  </a:cubicBezTo>
                  <a:cubicBezTo>
                    <a:pt x="13" y="28"/>
                    <a:pt x="13" y="28"/>
                    <a:pt x="13" y="28"/>
                  </a:cubicBezTo>
                  <a:lnTo>
                    <a:pt x="21" y="28"/>
                  </a:lnTo>
                  <a:close/>
                  <a:moveTo>
                    <a:pt x="12" y="33"/>
                  </a:moveTo>
                  <a:cubicBezTo>
                    <a:pt x="13" y="35"/>
                    <a:pt x="15" y="35"/>
                    <a:pt x="17" y="35"/>
                  </a:cubicBezTo>
                  <a:cubicBezTo>
                    <a:pt x="18" y="35"/>
                    <a:pt x="18" y="35"/>
                    <a:pt x="18" y="35"/>
                  </a:cubicBezTo>
                  <a:cubicBezTo>
                    <a:pt x="20" y="35"/>
                    <a:pt x="21" y="35"/>
                    <a:pt x="22" y="33"/>
                  </a:cubicBezTo>
                  <a:cubicBezTo>
                    <a:pt x="23" y="35"/>
                    <a:pt x="25" y="35"/>
                    <a:pt x="27" y="35"/>
                  </a:cubicBezTo>
                  <a:cubicBezTo>
                    <a:pt x="28" y="35"/>
                    <a:pt x="28" y="35"/>
                    <a:pt x="28" y="35"/>
                  </a:cubicBezTo>
                  <a:cubicBezTo>
                    <a:pt x="30" y="35"/>
                    <a:pt x="32" y="35"/>
                    <a:pt x="33" y="33"/>
                  </a:cubicBezTo>
                  <a:cubicBezTo>
                    <a:pt x="34" y="35"/>
                    <a:pt x="35" y="35"/>
                    <a:pt x="37" y="35"/>
                  </a:cubicBezTo>
                  <a:cubicBezTo>
                    <a:pt x="38" y="35"/>
                    <a:pt x="38" y="35"/>
                    <a:pt x="38" y="35"/>
                  </a:cubicBezTo>
                  <a:cubicBezTo>
                    <a:pt x="40" y="35"/>
                    <a:pt x="42" y="35"/>
                    <a:pt x="43" y="33"/>
                  </a:cubicBezTo>
                  <a:cubicBezTo>
                    <a:pt x="44" y="35"/>
                    <a:pt x="45" y="35"/>
                    <a:pt x="47" y="35"/>
                  </a:cubicBezTo>
                  <a:cubicBezTo>
                    <a:pt x="48" y="35"/>
                    <a:pt x="48" y="35"/>
                    <a:pt x="48" y="35"/>
                  </a:cubicBezTo>
                  <a:cubicBezTo>
                    <a:pt x="50" y="35"/>
                    <a:pt x="52" y="35"/>
                    <a:pt x="53" y="33"/>
                  </a:cubicBezTo>
                  <a:cubicBezTo>
                    <a:pt x="54" y="35"/>
                    <a:pt x="55" y="35"/>
                    <a:pt x="57" y="35"/>
                  </a:cubicBezTo>
                  <a:cubicBezTo>
                    <a:pt x="58" y="35"/>
                    <a:pt x="58" y="35"/>
                    <a:pt x="58" y="35"/>
                  </a:cubicBezTo>
                  <a:cubicBezTo>
                    <a:pt x="60" y="35"/>
                    <a:pt x="62" y="35"/>
                    <a:pt x="63" y="33"/>
                  </a:cubicBezTo>
                  <a:cubicBezTo>
                    <a:pt x="64" y="35"/>
                    <a:pt x="65" y="35"/>
                    <a:pt x="67" y="35"/>
                  </a:cubicBezTo>
                  <a:cubicBezTo>
                    <a:pt x="67" y="62"/>
                    <a:pt x="67" y="62"/>
                    <a:pt x="67" y="62"/>
                  </a:cubicBezTo>
                  <a:cubicBezTo>
                    <a:pt x="30" y="62"/>
                    <a:pt x="30" y="62"/>
                    <a:pt x="30" y="62"/>
                  </a:cubicBezTo>
                  <a:cubicBezTo>
                    <a:pt x="30" y="41"/>
                    <a:pt x="30" y="41"/>
                    <a:pt x="30" y="41"/>
                  </a:cubicBezTo>
                  <a:cubicBezTo>
                    <a:pt x="30" y="40"/>
                    <a:pt x="30" y="40"/>
                    <a:pt x="29" y="40"/>
                  </a:cubicBezTo>
                  <a:cubicBezTo>
                    <a:pt x="14" y="40"/>
                    <a:pt x="14" y="40"/>
                    <a:pt x="14" y="40"/>
                  </a:cubicBezTo>
                  <a:cubicBezTo>
                    <a:pt x="13" y="40"/>
                    <a:pt x="13" y="40"/>
                    <a:pt x="13" y="41"/>
                  </a:cubicBezTo>
                  <a:cubicBezTo>
                    <a:pt x="13" y="62"/>
                    <a:pt x="13" y="62"/>
                    <a:pt x="13" y="62"/>
                  </a:cubicBezTo>
                  <a:cubicBezTo>
                    <a:pt x="8" y="62"/>
                    <a:pt x="8" y="62"/>
                    <a:pt x="8" y="62"/>
                  </a:cubicBezTo>
                  <a:cubicBezTo>
                    <a:pt x="8" y="35"/>
                    <a:pt x="8" y="35"/>
                    <a:pt x="8" y="35"/>
                  </a:cubicBezTo>
                  <a:cubicBezTo>
                    <a:pt x="10" y="35"/>
                    <a:pt x="11" y="35"/>
                    <a:pt x="12" y="33"/>
                  </a:cubicBezTo>
                  <a:close/>
                  <a:moveTo>
                    <a:pt x="15" y="62"/>
                  </a:moveTo>
                  <a:cubicBezTo>
                    <a:pt x="15" y="42"/>
                    <a:pt x="15" y="42"/>
                    <a:pt x="15" y="42"/>
                  </a:cubicBezTo>
                  <a:cubicBezTo>
                    <a:pt x="28" y="42"/>
                    <a:pt x="28" y="42"/>
                    <a:pt x="28" y="42"/>
                  </a:cubicBezTo>
                  <a:cubicBezTo>
                    <a:pt x="28" y="62"/>
                    <a:pt x="28" y="62"/>
                    <a:pt x="28" y="62"/>
                  </a:cubicBezTo>
                  <a:lnTo>
                    <a:pt x="15" y="62"/>
                  </a:lnTo>
                  <a:close/>
                  <a:moveTo>
                    <a:pt x="68" y="33"/>
                  </a:moveTo>
                  <a:cubicBezTo>
                    <a:pt x="67" y="33"/>
                    <a:pt x="67" y="33"/>
                    <a:pt x="67" y="33"/>
                  </a:cubicBezTo>
                  <a:cubicBezTo>
                    <a:pt x="65" y="33"/>
                    <a:pt x="64" y="32"/>
                    <a:pt x="64" y="31"/>
                  </a:cubicBezTo>
                  <a:cubicBezTo>
                    <a:pt x="64" y="28"/>
                    <a:pt x="64" y="28"/>
                    <a:pt x="64" y="28"/>
                  </a:cubicBezTo>
                  <a:cubicBezTo>
                    <a:pt x="72" y="28"/>
                    <a:pt x="72" y="28"/>
                    <a:pt x="72" y="28"/>
                  </a:cubicBezTo>
                  <a:cubicBezTo>
                    <a:pt x="72" y="31"/>
                    <a:pt x="72" y="31"/>
                    <a:pt x="72" y="31"/>
                  </a:cubicBezTo>
                  <a:cubicBezTo>
                    <a:pt x="72" y="32"/>
                    <a:pt x="70" y="33"/>
                    <a:pt x="68" y="33"/>
                  </a:cubicBezTo>
                  <a:close/>
                  <a:moveTo>
                    <a:pt x="67" y="11"/>
                  </a:moveTo>
                  <a:cubicBezTo>
                    <a:pt x="67" y="13"/>
                    <a:pt x="66" y="14"/>
                    <a:pt x="64" y="14"/>
                  </a:cubicBezTo>
                  <a:cubicBezTo>
                    <a:pt x="11" y="14"/>
                    <a:pt x="11" y="14"/>
                    <a:pt x="11" y="14"/>
                  </a:cubicBezTo>
                  <a:cubicBezTo>
                    <a:pt x="9" y="14"/>
                    <a:pt x="8" y="13"/>
                    <a:pt x="8" y="11"/>
                  </a:cubicBezTo>
                  <a:cubicBezTo>
                    <a:pt x="8" y="5"/>
                    <a:pt x="8" y="5"/>
                    <a:pt x="8" y="5"/>
                  </a:cubicBezTo>
                  <a:cubicBezTo>
                    <a:pt x="8" y="4"/>
                    <a:pt x="9" y="3"/>
                    <a:pt x="11" y="3"/>
                  </a:cubicBezTo>
                  <a:cubicBezTo>
                    <a:pt x="64" y="3"/>
                    <a:pt x="64" y="3"/>
                    <a:pt x="64" y="3"/>
                  </a:cubicBezTo>
                  <a:cubicBezTo>
                    <a:pt x="66" y="3"/>
                    <a:pt x="67" y="4"/>
                    <a:pt x="67" y="5"/>
                  </a:cubicBezTo>
                  <a:lnTo>
                    <a:pt x="67" y="11"/>
                  </a:lnTo>
                  <a:close/>
                  <a:moveTo>
                    <a:pt x="3" y="28"/>
                  </a:moveTo>
                  <a:cubicBezTo>
                    <a:pt x="11" y="28"/>
                    <a:pt x="11" y="28"/>
                    <a:pt x="11" y="28"/>
                  </a:cubicBezTo>
                  <a:cubicBezTo>
                    <a:pt x="11" y="31"/>
                    <a:pt x="11" y="31"/>
                    <a:pt x="11" y="31"/>
                  </a:cubicBezTo>
                  <a:cubicBezTo>
                    <a:pt x="11" y="32"/>
                    <a:pt x="10" y="33"/>
                    <a:pt x="8" y="33"/>
                  </a:cubicBezTo>
                  <a:cubicBezTo>
                    <a:pt x="7" y="33"/>
                    <a:pt x="7" y="33"/>
                    <a:pt x="7" y="33"/>
                  </a:cubicBezTo>
                  <a:cubicBezTo>
                    <a:pt x="5" y="33"/>
                    <a:pt x="3" y="32"/>
                    <a:pt x="3" y="31"/>
                  </a:cubicBezTo>
                  <a:lnTo>
                    <a:pt x="3" y="28"/>
                  </a:lnTo>
                  <a:close/>
                  <a:moveTo>
                    <a:pt x="4" y="67"/>
                  </a:moveTo>
                  <a:cubicBezTo>
                    <a:pt x="4" y="65"/>
                    <a:pt x="4" y="65"/>
                    <a:pt x="4" y="65"/>
                  </a:cubicBezTo>
                  <a:cubicBezTo>
                    <a:pt x="4" y="65"/>
                    <a:pt x="5" y="64"/>
                    <a:pt x="6" y="64"/>
                  </a:cubicBezTo>
                  <a:cubicBezTo>
                    <a:pt x="14" y="64"/>
                    <a:pt x="14" y="64"/>
                    <a:pt x="14" y="64"/>
                  </a:cubicBezTo>
                  <a:cubicBezTo>
                    <a:pt x="29" y="64"/>
                    <a:pt x="29" y="64"/>
                    <a:pt x="29" y="64"/>
                  </a:cubicBezTo>
                  <a:cubicBezTo>
                    <a:pt x="70" y="64"/>
                    <a:pt x="70" y="64"/>
                    <a:pt x="70" y="64"/>
                  </a:cubicBezTo>
                  <a:cubicBezTo>
                    <a:pt x="70" y="64"/>
                    <a:pt x="71" y="65"/>
                    <a:pt x="71" y="65"/>
                  </a:cubicBezTo>
                  <a:cubicBezTo>
                    <a:pt x="71" y="67"/>
                    <a:pt x="71" y="67"/>
                    <a:pt x="71" y="67"/>
                  </a:cubicBezTo>
                  <a:cubicBezTo>
                    <a:pt x="71" y="68"/>
                    <a:pt x="70" y="68"/>
                    <a:pt x="70" y="68"/>
                  </a:cubicBezTo>
                  <a:cubicBezTo>
                    <a:pt x="6" y="68"/>
                    <a:pt x="6" y="68"/>
                    <a:pt x="6" y="68"/>
                  </a:cubicBezTo>
                  <a:cubicBezTo>
                    <a:pt x="5" y="68"/>
                    <a:pt x="4" y="68"/>
                    <a:pt x="4" y="67"/>
                  </a:cubicBezTo>
                  <a:close/>
                  <a:moveTo>
                    <a:pt x="39" y="57"/>
                  </a:moveTo>
                  <a:cubicBezTo>
                    <a:pt x="61" y="57"/>
                    <a:pt x="61" y="57"/>
                    <a:pt x="61" y="57"/>
                  </a:cubicBezTo>
                  <a:cubicBezTo>
                    <a:pt x="62" y="57"/>
                    <a:pt x="62" y="56"/>
                    <a:pt x="62" y="56"/>
                  </a:cubicBezTo>
                  <a:cubicBezTo>
                    <a:pt x="62" y="41"/>
                    <a:pt x="62" y="41"/>
                    <a:pt x="62" y="41"/>
                  </a:cubicBezTo>
                  <a:cubicBezTo>
                    <a:pt x="62" y="40"/>
                    <a:pt x="62" y="40"/>
                    <a:pt x="61" y="40"/>
                  </a:cubicBezTo>
                  <a:cubicBezTo>
                    <a:pt x="39" y="40"/>
                    <a:pt x="39" y="40"/>
                    <a:pt x="39" y="40"/>
                  </a:cubicBezTo>
                  <a:cubicBezTo>
                    <a:pt x="38" y="40"/>
                    <a:pt x="38" y="40"/>
                    <a:pt x="38" y="41"/>
                  </a:cubicBezTo>
                  <a:cubicBezTo>
                    <a:pt x="38" y="56"/>
                    <a:pt x="38" y="56"/>
                    <a:pt x="38" y="56"/>
                  </a:cubicBezTo>
                  <a:cubicBezTo>
                    <a:pt x="38" y="56"/>
                    <a:pt x="38" y="57"/>
                    <a:pt x="39" y="57"/>
                  </a:cubicBezTo>
                  <a:close/>
                  <a:moveTo>
                    <a:pt x="40" y="42"/>
                  </a:moveTo>
                  <a:cubicBezTo>
                    <a:pt x="60" y="42"/>
                    <a:pt x="60" y="42"/>
                    <a:pt x="60" y="42"/>
                  </a:cubicBezTo>
                  <a:cubicBezTo>
                    <a:pt x="60" y="55"/>
                    <a:pt x="60" y="55"/>
                    <a:pt x="60" y="55"/>
                  </a:cubicBezTo>
                  <a:cubicBezTo>
                    <a:pt x="40" y="55"/>
                    <a:pt x="40" y="55"/>
                    <a:pt x="40" y="55"/>
                  </a:cubicBezTo>
                  <a:lnTo>
                    <a:pt x="4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3" name="Freeform 32"/>
            <p:cNvSpPr>
              <a:spLocks noEditPoints="1"/>
            </p:cNvSpPr>
            <p:nvPr/>
          </p:nvSpPr>
          <p:spPr bwMode="auto">
            <a:xfrm>
              <a:off x="6843052" y="5474730"/>
              <a:ext cx="311167" cy="347437"/>
            </a:xfrm>
            <a:custGeom>
              <a:avLst/>
              <a:gdLst>
                <a:gd name="T0" fmla="*/ 55 w 69"/>
                <a:gd name="T1" fmla="*/ 0 h 77"/>
                <a:gd name="T2" fmla="*/ 45 w 69"/>
                <a:gd name="T3" fmla="*/ 5 h 77"/>
                <a:gd name="T4" fmla="*/ 31 w 69"/>
                <a:gd name="T5" fmla="*/ 7 h 77"/>
                <a:gd name="T6" fmla="*/ 24 w 69"/>
                <a:gd name="T7" fmla="*/ 7 h 77"/>
                <a:gd name="T8" fmla="*/ 10 w 69"/>
                <a:gd name="T9" fmla="*/ 5 h 77"/>
                <a:gd name="T10" fmla="*/ 0 w 69"/>
                <a:gd name="T11" fmla="*/ 69 h 77"/>
                <a:gd name="T12" fmla="*/ 69 w 69"/>
                <a:gd name="T13" fmla="*/ 14 h 77"/>
                <a:gd name="T14" fmla="*/ 10 w 69"/>
                <a:gd name="T15" fmla="*/ 13 h 77"/>
                <a:gd name="T16" fmla="*/ 24 w 69"/>
                <a:gd name="T17" fmla="*/ 10 h 77"/>
                <a:gd name="T18" fmla="*/ 31 w 69"/>
                <a:gd name="T19" fmla="*/ 10 h 77"/>
                <a:gd name="T20" fmla="*/ 45 w 69"/>
                <a:gd name="T21" fmla="*/ 13 h 77"/>
                <a:gd name="T22" fmla="*/ 55 w 69"/>
                <a:gd name="T23" fmla="*/ 17 h 77"/>
                <a:gd name="T24" fmla="*/ 66 w 69"/>
                <a:gd name="T25" fmla="*/ 14 h 77"/>
                <a:gd name="T26" fmla="*/ 7 w 69"/>
                <a:gd name="T27" fmla="*/ 10 h 77"/>
                <a:gd name="T28" fmla="*/ 61 w 69"/>
                <a:gd name="T29" fmla="*/ 74 h 77"/>
                <a:gd name="T30" fmla="*/ 34 w 69"/>
                <a:gd name="T31" fmla="*/ 39 h 77"/>
                <a:gd name="T32" fmla="*/ 34 w 69"/>
                <a:gd name="T33" fmla="*/ 39 h 77"/>
                <a:gd name="T34" fmla="*/ 33 w 69"/>
                <a:gd name="T35" fmla="*/ 36 h 77"/>
                <a:gd name="T36" fmla="*/ 44 w 69"/>
                <a:gd name="T37" fmla="*/ 33 h 77"/>
                <a:gd name="T38" fmla="*/ 45 w 69"/>
                <a:gd name="T39" fmla="*/ 36 h 77"/>
                <a:gd name="T40" fmla="*/ 54 w 69"/>
                <a:gd name="T41" fmla="*/ 39 h 77"/>
                <a:gd name="T42" fmla="*/ 54 w 69"/>
                <a:gd name="T43" fmla="*/ 39 h 77"/>
                <a:gd name="T44" fmla="*/ 53 w 69"/>
                <a:gd name="T45" fmla="*/ 36 h 77"/>
                <a:gd name="T46" fmla="*/ 14 w 69"/>
                <a:gd name="T47" fmla="*/ 43 h 77"/>
                <a:gd name="T48" fmla="*/ 15 w 69"/>
                <a:gd name="T49" fmla="*/ 46 h 77"/>
                <a:gd name="T50" fmla="*/ 24 w 69"/>
                <a:gd name="T51" fmla="*/ 49 h 77"/>
                <a:gd name="T52" fmla="*/ 24 w 69"/>
                <a:gd name="T53" fmla="*/ 49 h 77"/>
                <a:gd name="T54" fmla="*/ 23 w 69"/>
                <a:gd name="T55" fmla="*/ 46 h 77"/>
                <a:gd name="T56" fmla="*/ 34 w 69"/>
                <a:gd name="T57" fmla="*/ 43 h 77"/>
                <a:gd name="T58" fmla="*/ 35 w 69"/>
                <a:gd name="T59" fmla="*/ 46 h 77"/>
                <a:gd name="T60" fmla="*/ 44 w 69"/>
                <a:gd name="T61" fmla="*/ 49 h 77"/>
                <a:gd name="T62" fmla="*/ 44 w 69"/>
                <a:gd name="T63" fmla="*/ 49 h 77"/>
                <a:gd name="T64" fmla="*/ 43 w 69"/>
                <a:gd name="T65" fmla="*/ 46 h 77"/>
                <a:gd name="T66" fmla="*/ 54 w 69"/>
                <a:gd name="T67" fmla="*/ 43 h 77"/>
                <a:gd name="T68" fmla="*/ 55 w 69"/>
                <a:gd name="T69" fmla="*/ 46 h 77"/>
                <a:gd name="T70" fmla="*/ 14 w 69"/>
                <a:gd name="T71" fmla="*/ 59 h 77"/>
                <a:gd name="T72" fmla="*/ 14 w 69"/>
                <a:gd name="T73" fmla="*/ 59 h 77"/>
                <a:gd name="T74" fmla="*/ 13 w 69"/>
                <a:gd name="T75" fmla="*/ 56 h 77"/>
                <a:gd name="T76" fmla="*/ 24 w 69"/>
                <a:gd name="T77" fmla="*/ 53 h 77"/>
                <a:gd name="T78" fmla="*/ 25 w 69"/>
                <a:gd name="T79" fmla="*/ 56 h 77"/>
                <a:gd name="T80" fmla="*/ 34 w 69"/>
                <a:gd name="T81" fmla="*/ 59 h 77"/>
                <a:gd name="T82" fmla="*/ 34 w 69"/>
                <a:gd name="T83" fmla="*/ 59 h 77"/>
                <a:gd name="T84" fmla="*/ 33 w 69"/>
                <a:gd name="T85" fmla="*/ 56 h 77"/>
                <a:gd name="T86" fmla="*/ 44 w 69"/>
                <a:gd name="T87" fmla="*/ 53 h 77"/>
                <a:gd name="T88" fmla="*/ 45 w 69"/>
                <a:gd name="T89" fmla="*/ 56 h 77"/>
                <a:gd name="T90" fmla="*/ 54 w 69"/>
                <a:gd name="T91" fmla="*/ 59 h 77"/>
                <a:gd name="T92" fmla="*/ 54 w 69"/>
                <a:gd name="T93" fmla="*/ 59 h 77"/>
                <a:gd name="T94" fmla="*/ 53 w 69"/>
                <a:gd name="T95" fmla="*/ 56 h 77"/>
                <a:gd name="T96" fmla="*/ 14 w 69"/>
                <a:gd name="T97" fmla="*/ 63 h 77"/>
                <a:gd name="T98" fmla="*/ 15 w 69"/>
                <a:gd name="T99" fmla="*/ 65 h 77"/>
                <a:gd name="T100" fmla="*/ 24 w 69"/>
                <a:gd name="T101" fmla="*/ 68 h 77"/>
                <a:gd name="T102" fmla="*/ 24 w 69"/>
                <a:gd name="T103" fmla="*/ 68 h 77"/>
                <a:gd name="T104" fmla="*/ 23 w 69"/>
                <a:gd name="T105"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77">
                  <a:moveTo>
                    <a:pt x="61" y="7"/>
                  </a:moveTo>
                  <a:cubicBezTo>
                    <a:pt x="59" y="7"/>
                    <a:pt x="59" y="7"/>
                    <a:pt x="59" y="7"/>
                  </a:cubicBezTo>
                  <a:cubicBezTo>
                    <a:pt x="59" y="5"/>
                    <a:pt x="59" y="5"/>
                    <a:pt x="59" y="5"/>
                  </a:cubicBezTo>
                  <a:cubicBezTo>
                    <a:pt x="59" y="2"/>
                    <a:pt x="57" y="0"/>
                    <a:pt x="55" y="0"/>
                  </a:cubicBezTo>
                  <a:cubicBezTo>
                    <a:pt x="53" y="0"/>
                    <a:pt x="51" y="2"/>
                    <a:pt x="51" y="5"/>
                  </a:cubicBezTo>
                  <a:cubicBezTo>
                    <a:pt x="51" y="7"/>
                    <a:pt x="51" y="7"/>
                    <a:pt x="51" y="7"/>
                  </a:cubicBezTo>
                  <a:cubicBezTo>
                    <a:pt x="45" y="7"/>
                    <a:pt x="45" y="7"/>
                    <a:pt x="45" y="7"/>
                  </a:cubicBezTo>
                  <a:cubicBezTo>
                    <a:pt x="45" y="5"/>
                    <a:pt x="45" y="5"/>
                    <a:pt x="45" y="5"/>
                  </a:cubicBezTo>
                  <a:cubicBezTo>
                    <a:pt x="45" y="2"/>
                    <a:pt x="43" y="0"/>
                    <a:pt x="41" y="0"/>
                  </a:cubicBezTo>
                  <a:cubicBezTo>
                    <a:pt x="39" y="0"/>
                    <a:pt x="37" y="2"/>
                    <a:pt x="37" y="5"/>
                  </a:cubicBezTo>
                  <a:cubicBezTo>
                    <a:pt x="37" y="7"/>
                    <a:pt x="37" y="7"/>
                    <a:pt x="37" y="7"/>
                  </a:cubicBezTo>
                  <a:cubicBezTo>
                    <a:pt x="31" y="7"/>
                    <a:pt x="31" y="7"/>
                    <a:pt x="31" y="7"/>
                  </a:cubicBezTo>
                  <a:cubicBezTo>
                    <a:pt x="31" y="5"/>
                    <a:pt x="31" y="5"/>
                    <a:pt x="31" y="5"/>
                  </a:cubicBezTo>
                  <a:cubicBezTo>
                    <a:pt x="31" y="2"/>
                    <a:pt x="29" y="0"/>
                    <a:pt x="27" y="0"/>
                  </a:cubicBezTo>
                  <a:cubicBezTo>
                    <a:pt x="25" y="0"/>
                    <a:pt x="24" y="2"/>
                    <a:pt x="24" y="5"/>
                  </a:cubicBezTo>
                  <a:cubicBezTo>
                    <a:pt x="24" y="7"/>
                    <a:pt x="24" y="7"/>
                    <a:pt x="24" y="7"/>
                  </a:cubicBezTo>
                  <a:cubicBezTo>
                    <a:pt x="17" y="7"/>
                    <a:pt x="17" y="7"/>
                    <a:pt x="17" y="7"/>
                  </a:cubicBezTo>
                  <a:cubicBezTo>
                    <a:pt x="17" y="5"/>
                    <a:pt x="17" y="5"/>
                    <a:pt x="17" y="5"/>
                  </a:cubicBezTo>
                  <a:cubicBezTo>
                    <a:pt x="17" y="2"/>
                    <a:pt x="16" y="0"/>
                    <a:pt x="14" y="0"/>
                  </a:cubicBezTo>
                  <a:cubicBezTo>
                    <a:pt x="11" y="0"/>
                    <a:pt x="10" y="2"/>
                    <a:pt x="10" y="5"/>
                  </a:cubicBezTo>
                  <a:cubicBezTo>
                    <a:pt x="10" y="7"/>
                    <a:pt x="10" y="7"/>
                    <a:pt x="10" y="7"/>
                  </a:cubicBezTo>
                  <a:cubicBezTo>
                    <a:pt x="7" y="7"/>
                    <a:pt x="7" y="7"/>
                    <a:pt x="7" y="7"/>
                  </a:cubicBezTo>
                  <a:cubicBezTo>
                    <a:pt x="3" y="7"/>
                    <a:pt x="0" y="10"/>
                    <a:pt x="0" y="14"/>
                  </a:cubicBezTo>
                  <a:cubicBezTo>
                    <a:pt x="0" y="69"/>
                    <a:pt x="0" y="69"/>
                    <a:pt x="0" y="69"/>
                  </a:cubicBezTo>
                  <a:cubicBezTo>
                    <a:pt x="0" y="74"/>
                    <a:pt x="3" y="77"/>
                    <a:pt x="7" y="77"/>
                  </a:cubicBezTo>
                  <a:cubicBezTo>
                    <a:pt x="61" y="77"/>
                    <a:pt x="61" y="77"/>
                    <a:pt x="61" y="77"/>
                  </a:cubicBezTo>
                  <a:cubicBezTo>
                    <a:pt x="65" y="77"/>
                    <a:pt x="69" y="74"/>
                    <a:pt x="69" y="69"/>
                  </a:cubicBezTo>
                  <a:cubicBezTo>
                    <a:pt x="69" y="14"/>
                    <a:pt x="69" y="14"/>
                    <a:pt x="69" y="14"/>
                  </a:cubicBezTo>
                  <a:cubicBezTo>
                    <a:pt x="69" y="10"/>
                    <a:pt x="65" y="7"/>
                    <a:pt x="61" y="7"/>
                  </a:cubicBezTo>
                  <a:close/>
                  <a:moveTo>
                    <a:pt x="7" y="10"/>
                  </a:moveTo>
                  <a:cubicBezTo>
                    <a:pt x="10" y="10"/>
                    <a:pt x="10" y="10"/>
                    <a:pt x="10" y="10"/>
                  </a:cubicBezTo>
                  <a:cubicBezTo>
                    <a:pt x="10" y="13"/>
                    <a:pt x="10" y="13"/>
                    <a:pt x="10" y="13"/>
                  </a:cubicBezTo>
                  <a:cubicBezTo>
                    <a:pt x="10" y="15"/>
                    <a:pt x="11" y="17"/>
                    <a:pt x="14" y="17"/>
                  </a:cubicBezTo>
                  <a:cubicBezTo>
                    <a:pt x="16" y="17"/>
                    <a:pt x="17" y="15"/>
                    <a:pt x="17" y="13"/>
                  </a:cubicBezTo>
                  <a:cubicBezTo>
                    <a:pt x="17" y="10"/>
                    <a:pt x="17" y="10"/>
                    <a:pt x="17" y="10"/>
                  </a:cubicBezTo>
                  <a:cubicBezTo>
                    <a:pt x="24" y="10"/>
                    <a:pt x="24" y="10"/>
                    <a:pt x="24" y="10"/>
                  </a:cubicBezTo>
                  <a:cubicBezTo>
                    <a:pt x="24" y="13"/>
                    <a:pt x="24" y="13"/>
                    <a:pt x="24" y="13"/>
                  </a:cubicBezTo>
                  <a:cubicBezTo>
                    <a:pt x="24" y="15"/>
                    <a:pt x="25" y="17"/>
                    <a:pt x="27" y="17"/>
                  </a:cubicBezTo>
                  <a:cubicBezTo>
                    <a:pt x="29" y="17"/>
                    <a:pt x="31" y="15"/>
                    <a:pt x="31" y="13"/>
                  </a:cubicBezTo>
                  <a:cubicBezTo>
                    <a:pt x="31" y="10"/>
                    <a:pt x="31" y="10"/>
                    <a:pt x="31" y="10"/>
                  </a:cubicBezTo>
                  <a:cubicBezTo>
                    <a:pt x="37" y="10"/>
                    <a:pt x="37" y="10"/>
                    <a:pt x="37" y="10"/>
                  </a:cubicBezTo>
                  <a:cubicBezTo>
                    <a:pt x="37" y="13"/>
                    <a:pt x="37" y="13"/>
                    <a:pt x="37" y="13"/>
                  </a:cubicBezTo>
                  <a:cubicBezTo>
                    <a:pt x="37" y="15"/>
                    <a:pt x="39" y="17"/>
                    <a:pt x="41" y="17"/>
                  </a:cubicBezTo>
                  <a:cubicBezTo>
                    <a:pt x="43" y="17"/>
                    <a:pt x="45" y="15"/>
                    <a:pt x="45" y="13"/>
                  </a:cubicBezTo>
                  <a:cubicBezTo>
                    <a:pt x="45" y="10"/>
                    <a:pt x="45" y="10"/>
                    <a:pt x="45" y="10"/>
                  </a:cubicBezTo>
                  <a:cubicBezTo>
                    <a:pt x="51" y="10"/>
                    <a:pt x="51" y="10"/>
                    <a:pt x="51" y="10"/>
                  </a:cubicBezTo>
                  <a:cubicBezTo>
                    <a:pt x="51" y="13"/>
                    <a:pt x="51" y="13"/>
                    <a:pt x="51" y="13"/>
                  </a:cubicBezTo>
                  <a:cubicBezTo>
                    <a:pt x="51" y="15"/>
                    <a:pt x="53" y="17"/>
                    <a:pt x="55" y="17"/>
                  </a:cubicBezTo>
                  <a:cubicBezTo>
                    <a:pt x="57" y="17"/>
                    <a:pt x="59" y="15"/>
                    <a:pt x="59" y="13"/>
                  </a:cubicBezTo>
                  <a:cubicBezTo>
                    <a:pt x="59" y="10"/>
                    <a:pt x="59" y="10"/>
                    <a:pt x="59" y="10"/>
                  </a:cubicBezTo>
                  <a:cubicBezTo>
                    <a:pt x="61" y="10"/>
                    <a:pt x="61" y="10"/>
                    <a:pt x="61" y="10"/>
                  </a:cubicBezTo>
                  <a:cubicBezTo>
                    <a:pt x="64" y="10"/>
                    <a:pt x="66" y="12"/>
                    <a:pt x="66" y="14"/>
                  </a:cubicBezTo>
                  <a:cubicBezTo>
                    <a:pt x="66" y="26"/>
                    <a:pt x="66" y="26"/>
                    <a:pt x="66" y="26"/>
                  </a:cubicBezTo>
                  <a:cubicBezTo>
                    <a:pt x="3" y="26"/>
                    <a:pt x="3" y="26"/>
                    <a:pt x="3" y="26"/>
                  </a:cubicBezTo>
                  <a:cubicBezTo>
                    <a:pt x="3" y="14"/>
                    <a:pt x="3" y="14"/>
                    <a:pt x="3" y="14"/>
                  </a:cubicBezTo>
                  <a:cubicBezTo>
                    <a:pt x="3" y="12"/>
                    <a:pt x="5" y="10"/>
                    <a:pt x="7" y="10"/>
                  </a:cubicBezTo>
                  <a:close/>
                  <a:moveTo>
                    <a:pt x="3" y="28"/>
                  </a:moveTo>
                  <a:cubicBezTo>
                    <a:pt x="66" y="28"/>
                    <a:pt x="66" y="28"/>
                    <a:pt x="66" y="28"/>
                  </a:cubicBezTo>
                  <a:cubicBezTo>
                    <a:pt x="66" y="69"/>
                    <a:pt x="66" y="69"/>
                    <a:pt x="66" y="69"/>
                  </a:cubicBezTo>
                  <a:cubicBezTo>
                    <a:pt x="66" y="72"/>
                    <a:pt x="64" y="74"/>
                    <a:pt x="61" y="74"/>
                  </a:cubicBezTo>
                  <a:cubicBezTo>
                    <a:pt x="7" y="74"/>
                    <a:pt x="7" y="74"/>
                    <a:pt x="7" y="74"/>
                  </a:cubicBezTo>
                  <a:cubicBezTo>
                    <a:pt x="5" y="74"/>
                    <a:pt x="3" y="72"/>
                    <a:pt x="3" y="69"/>
                  </a:cubicBezTo>
                  <a:lnTo>
                    <a:pt x="3" y="28"/>
                  </a:lnTo>
                  <a:close/>
                  <a:moveTo>
                    <a:pt x="34" y="39"/>
                  </a:moveTo>
                  <a:cubicBezTo>
                    <a:pt x="36" y="39"/>
                    <a:pt x="37" y="38"/>
                    <a:pt x="37" y="36"/>
                  </a:cubicBezTo>
                  <a:cubicBezTo>
                    <a:pt x="37" y="34"/>
                    <a:pt x="36" y="33"/>
                    <a:pt x="34" y="33"/>
                  </a:cubicBezTo>
                  <a:cubicBezTo>
                    <a:pt x="33" y="33"/>
                    <a:pt x="31" y="34"/>
                    <a:pt x="31" y="36"/>
                  </a:cubicBezTo>
                  <a:cubicBezTo>
                    <a:pt x="31" y="38"/>
                    <a:pt x="33" y="39"/>
                    <a:pt x="34" y="39"/>
                  </a:cubicBezTo>
                  <a:close/>
                  <a:moveTo>
                    <a:pt x="34" y="35"/>
                  </a:moveTo>
                  <a:cubicBezTo>
                    <a:pt x="35" y="35"/>
                    <a:pt x="35" y="36"/>
                    <a:pt x="35" y="36"/>
                  </a:cubicBezTo>
                  <a:cubicBezTo>
                    <a:pt x="35" y="36"/>
                    <a:pt x="35" y="37"/>
                    <a:pt x="34" y="37"/>
                  </a:cubicBezTo>
                  <a:cubicBezTo>
                    <a:pt x="34" y="37"/>
                    <a:pt x="33" y="36"/>
                    <a:pt x="33" y="36"/>
                  </a:cubicBezTo>
                  <a:cubicBezTo>
                    <a:pt x="33" y="36"/>
                    <a:pt x="34" y="35"/>
                    <a:pt x="34" y="35"/>
                  </a:cubicBezTo>
                  <a:close/>
                  <a:moveTo>
                    <a:pt x="44" y="39"/>
                  </a:moveTo>
                  <a:cubicBezTo>
                    <a:pt x="46" y="39"/>
                    <a:pt x="47" y="38"/>
                    <a:pt x="47" y="36"/>
                  </a:cubicBezTo>
                  <a:cubicBezTo>
                    <a:pt x="47" y="34"/>
                    <a:pt x="46" y="33"/>
                    <a:pt x="44" y="33"/>
                  </a:cubicBezTo>
                  <a:cubicBezTo>
                    <a:pt x="43" y="33"/>
                    <a:pt x="41" y="34"/>
                    <a:pt x="41" y="36"/>
                  </a:cubicBezTo>
                  <a:cubicBezTo>
                    <a:pt x="41" y="38"/>
                    <a:pt x="43" y="39"/>
                    <a:pt x="44" y="39"/>
                  </a:cubicBezTo>
                  <a:close/>
                  <a:moveTo>
                    <a:pt x="44" y="35"/>
                  </a:moveTo>
                  <a:cubicBezTo>
                    <a:pt x="45" y="35"/>
                    <a:pt x="45" y="36"/>
                    <a:pt x="45" y="36"/>
                  </a:cubicBezTo>
                  <a:cubicBezTo>
                    <a:pt x="45" y="36"/>
                    <a:pt x="45" y="37"/>
                    <a:pt x="44" y="37"/>
                  </a:cubicBezTo>
                  <a:cubicBezTo>
                    <a:pt x="44" y="37"/>
                    <a:pt x="43" y="36"/>
                    <a:pt x="43" y="36"/>
                  </a:cubicBezTo>
                  <a:cubicBezTo>
                    <a:pt x="43" y="36"/>
                    <a:pt x="44" y="35"/>
                    <a:pt x="44" y="35"/>
                  </a:cubicBezTo>
                  <a:close/>
                  <a:moveTo>
                    <a:pt x="54" y="39"/>
                  </a:moveTo>
                  <a:cubicBezTo>
                    <a:pt x="56" y="39"/>
                    <a:pt x="57" y="38"/>
                    <a:pt x="57" y="36"/>
                  </a:cubicBezTo>
                  <a:cubicBezTo>
                    <a:pt x="57" y="34"/>
                    <a:pt x="56" y="33"/>
                    <a:pt x="54" y="33"/>
                  </a:cubicBezTo>
                  <a:cubicBezTo>
                    <a:pt x="52" y="33"/>
                    <a:pt x="51" y="34"/>
                    <a:pt x="51" y="36"/>
                  </a:cubicBezTo>
                  <a:cubicBezTo>
                    <a:pt x="51" y="38"/>
                    <a:pt x="52" y="39"/>
                    <a:pt x="54" y="39"/>
                  </a:cubicBezTo>
                  <a:close/>
                  <a:moveTo>
                    <a:pt x="54" y="35"/>
                  </a:moveTo>
                  <a:cubicBezTo>
                    <a:pt x="55" y="35"/>
                    <a:pt x="55" y="36"/>
                    <a:pt x="55" y="36"/>
                  </a:cubicBezTo>
                  <a:cubicBezTo>
                    <a:pt x="55" y="36"/>
                    <a:pt x="55" y="37"/>
                    <a:pt x="54" y="37"/>
                  </a:cubicBezTo>
                  <a:cubicBezTo>
                    <a:pt x="54" y="37"/>
                    <a:pt x="53" y="36"/>
                    <a:pt x="53" y="36"/>
                  </a:cubicBezTo>
                  <a:cubicBezTo>
                    <a:pt x="53" y="36"/>
                    <a:pt x="54" y="35"/>
                    <a:pt x="54" y="35"/>
                  </a:cubicBezTo>
                  <a:close/>
                  <a:moveTo>
                    <a:pt x="14" y="49"/>
                  </a:moveTo>
                  <a:cubicBezTo>
                    <a:pt x="16" y="49"/>
                    <a:pt x="17" y="47"/>
                    <a:pt x="17" y="46"/>
                  </a:cubicBezTo>
                  <a:cubicBezTo>
                    <a:pt x="17" y="44"/>
                    <a:pt x="16" y="43"/>
                    <a:pt x="14" y="43"/>
                  </a:cubicBezTo>
                  <a:cubicBezTo>
                    <a:pt x="13" y="43"/>
                    <a:pt x="11" y="44"/>
                    <a:pt x="11" y="46"/>
                  </a:cubicBezTo>
                  <a:cubicBezTo>
                    <a:pt x="11" y="47"/>
                    <a:pt x="13" y="49"/>
                    <a:pt x="14" y="49"/>
                  </a:cubicBezTo>
                  <a:close/>
                  <a:moveTo>
                    <a:pt x="14" y="45"/>
                  </a:moveTo>
                  <a:cubicBezTo>
                    <a:pt x="15" y="45"/>
                    <a:pt x="15" y="45"/>
                    <a:pt x="15" y="46"/>
                  </a:cubicBezTo>
                  <a:cubicBezTo>
                    <a:pt x="15" y="46"/>
                    <a:pt x="15" y="47"/>
                    <a:pt x="14" y="47"/>
                  </a:cubicBezTo>
                  <a:cubicBezTo>
                    <a:pt x="14" y="47"/>
                    <a:pt x="13" y="46"/>
                    <a:pt x="13" y="46"/>
                  </a:cubicBezTo>
                  <a:cubicBezTo>
                    <a:pt x="13" y="45"/>
                    <a:pt x="14" y="45"/>
                    <a:pt x="14" y="45"/>
                  </a:cubicBezTo>
                  <a:close/>
                  <a:moveTo>
                    <a:pt x="24" y="49"/>
                  </a:moveTo>
                  <a:cubicBezTo>
                    <a:pt x="26" y="49"/>
                    <a:pt x="27" y="47"/>
                    <a:pt x="27" y="46"/>
                  </a:cubicBezTo>
                  <a:cubicBezTo>
                    <a:pt x="27" y="44"/>
                    <a:pt x="26" y="43"/>
                    <a:pt x="24" y="43"/>
                  </a:cubicBezTo>
                  <a:cubicBezTo>
                    <a:pt x="23" y="43"/>
                    <a:pt x="21" y="44"/>
                    <a:pt x="21" y="46"/>
                  </a:cubicBezTo>
                  <a:cubicBezTo>
                    <a:pt x="21" y="47"/>
                    <a:pt x="23" y="49"/>
                    <a:pt x="24" y="49"/>
                  </a:cubicBezTo>
                  <a:close/>
                  <a:moveTo>
                    <a:pt x="24" y="45"/>
                  </a:moveTo>
                  <a:cubicBezTo>
                    <a:pt x="25" y="45"/>
                    <a:pt x="25" y="45"/>
                    <a:pt x="25" y="46"/>
                  </a:cubicBezTo>
                  <a:cubicBezTo>
                    <a:pt x="25" y="46"/>
                    <a:pt x="25" y="47"/>
                    <a:pt x="24" y="47"/>
                  </a:cubicBezTo>
                  <a:cubicBezTo>
                    <a:pt x="24" y="47"/>
                    <a:pt x="23" y="46"/>
                    <a:pt x="23" y="46"/>
                  </a:cubicBezTo>
                  <a:cubicBezTo>
                    <a:pt x="23" y="45"/>
                    <a:pt x="24" y="45"/>
                    <a:pt x="24" y="45"/>
                  </a:cubicBezTo>
                  <a:close/>
                  <a:moveTo>
                    <a:pt x="34" y="49"/>
                  </a:moveTo>
                  <a:cubicBezTo>
                    <a:pt x="36" y="49"/>
                    <a:pt x="37" y="47"/>
                    <a:pt x="37" y="46"/>
                  </a:cubicBezTo>
                  <a:cubicBezTo>
                    <a:pt x="37" y="44"/>
                    <a:pt x="36" y="43"/>
                    <a:pt x="34" y="43"/>
                  </a:cubicBezTo>
                  <a:cubicBezTo>
                    <a:pt x="33" y="43"/>
                    <a:pt x="31" y="44"/>
                    <a:pt x="31" y="46"/>
                  </a:cubicBezTo>
                  <a:cubicBezTo>
                    <a:pt x="31" y="47"/>
                    <a:pt x="33" y="49"/>
                    <a:pt x="34" y="49"/>
                  </a:cubicBezTo>
                  <a:close/>
                  <a:moveTo>
                    <a:pt x="34" y="45"/>
                  </a:moveTo>
                  <a:cubicBezTo>
                    <a:pt x="35" y="45"/>
                    <a:pt x="35" y="45"/>
                    <a:pt x="35" y="46"/>
                  </a:cubicBezTo>
                  <a:cubicBezTo>
                    <a:pt x="35" y="46"/>
                    <a:pt x="35" y="47"/>
                    <a:pt x="34" y="47"/>
                  </a:cubicBezTo>
                  <a:cubicBezTo>
                    <a:pt x="34" y="47"/>
                    <a:pt x="33" y="46"/>
                    <a:pt x="33" y="46"/>
                  </a:cubicBezTo>
                  <a:cubicBezTo>
                    <a:pt x="33" y="45"/>
                    <a:pt x="34" y="45"/>
                    <a:pt x="34" y="45"/>
                  </a:cubicBezTo>
                  <a:close/>
                  <a:moveTo>
                    <a:pt x="44" y="49"/>
                  </a:moveTo>
                  <a:cubicBezTo>
                    <a:pt x="46" y="49"/>
                    <a:pt x="47" y="47"/>
                    <a:pt x="47" y="46"/>
                  </a:cubicBezTo>
                  <a:cubicBezTo>
                    <a:pt x="47" y="44"/>
                    <a:pt x="46" y="43"/>
                    <a:pt x="44" y="43"/>
                  </a:cubicBezTo>
                  <a:cubicBezTo>
                    <a:pt x="43" y="43"/>
                    <a:pt x="41" y="44"/>
                    <a:pt x="41" y="46"/>
                  </a:cubicBezTo>
                  <a:cubicBezTo>
                    <a:pt x="41" y="47"/>
                    <a:pt x="43" y="49"/>
                    <a:pt x="44" y="49"/>
                  </a:cubicBezTo>
                  <a:close/>
                  <a:moveTo>
                    <a:pt x="44" y="45"/>
                  </a:moveTo>
                  <a:cubicBezTo>
                    <a:pt x="45" y="45"/>
                    <a:pt x="45" y="45"/>
                    <a:pt x="45" y="46"/>
                  </a:cubicBezTo>
                  <a:cubicBezTo>
                    <a:pt x="45" y="46"/>
                    <a:pt x="45" y="47"/>
                    <a:pt x="44" y="47"/>
                  </a:cubicBezTo>
                  <a:cubicBezTo>
                    <a:pt x="44" y="47"/>
                    <a:pt x="43" y="46"/>
                    <a:pt x="43" y="46"/>
                  </a:cubicBezTo>
                  <a:cubicBezTo>
                    <a:pt x="43" y="45"/>
                    <a:pt x="44" y="45"/>
                    <a:pt x="44" y="45"/>
                  </a:cubicBezTo>
                  <a:close/>
                  <a:moveTo>
                    <a:pt x="54" y="49"/>
                  </a:moveTo>
                  <a:cubicBezTo>
                    <a:pt x="56" y="49"/>
                    <a:pt x="57" y="47"/>
                    <a:pt x="57" y="46"/>
                  </a:cubicBezTo>
                  <a:cubicBezTo>
                    <a:pt x="57" y="44"/>
                    <a:pt x="56" y="43"/>
                    <a:pt x="54" y="43"/>
                  </a:cubicBezTo>
                  <a:cubicBezTo>
                    <a:pt x="52" y="43"/>
                    <a:pt x="51" y="44"/>
                    <a:pt x="51" y="46"/>
                  </a:cubicBezTo>
                  <a:cubicBezTo>
                    <a:pt x="51" y="47"/>
                    <a:pt x="52" y="49"/>
                    <a:pt x="54" y="49"/>
                  </a:cubicBezTo>
                  <a:close/>
                  <a:moveTo>
                    <a:pt x="54" y="45"/>
                  </a:moveTo>
                  <a:cubicBezTo>
                    <a:pt x="55" y="45"/>
                    <a:pt x="55" y="45"/>
                    <a:pt x="55" y="46"/>
                  </a:cubicBezTo>
                  <a:cubicBezTo>
                    <a:pt x="55" y="46"/>
                    <a:pt x="55" y="47"/>
                    <a:pt x="54" y="47"/>
                  </a:cubicBezTo>
                  <a:cubicBezTo>
                    <a:pt x="54" y="47"/>
                    <a:pt x="53" y="46"/>
                    <a:pt x="53" y="46"/>
                  </a:cubicBezTo>
                  <a:cubicBezTo>
                    <a:pt x="53" y="45"/>
                    <a:pt x="54" y="45"/>
                    <a:pt x="54" y="45"/>
                  </a:cubicBezTo>
                  <a:close/>
                  <a:moveTo>
                    <a:pt x="14" y="59"/>
                  </a:moveTo>
                  <a:cubicBezTo>
                    <a:pt x="16" y="59"/>
                    <a:pt x="17" y="57"/>
                    <a:pt x="17" y="56"/>
                  </a:cubicBezTo>
                  <a:cubicBezTo>
                    <a:pt x="17" y="54"/>
                    <a:pt x="16" y="53"/>
                    <a:pt x="14" y="53"/>
                  </a:cubicBezTo>
                  <a:cubicBezTo>
                    <a:pt x="13" y="53"/>
                    <a:pt x="11" y="54"/>
                    <a:pt x="11" y="56"/>
                  </a:cubicBezTo>
                  <a:cubicBezTo>
                    <a:pt x="11" y="57"/>
                    <a:pt x="13" y="59"/>
                    <a:pt x="14" y="59"/>
                  </a:cubicBezTo>
                  <a:close/>
                  <a:moveTo>
                    <a:pt x="14" y="55"/>
                  </a:moveTo>
                  <a:cubicBezTo>
                    <a:pt x="15" y="55"/>
                    <a:pt x="15" y="55"/>
                    <a:pt x="15" y="56"/>
                  </a:cubicBezTo>
                  <a:cubicBezTo>
                    <a:pt x="15" y="56"/>
                    <a:pt x="15" y="57"/>
                    <a:pt x="14" y="57"/>
                  </a:cubicBezTo>
                  <a:cubicBezTo>
                    <a:pt x="14" y="57"/>
                    <a:pt x="13" y="56"/>
                    <a:pt x="13" y="56"/>
                  </a:cubicBezTo>
                  <a:cubicBezTo>
                    <a:pt x="13" y="55"/>
                    <a:pt x="14" y="55"/>
                    <a:pt x="14" y="55"/>
                  </a:cubicBezTo>
                  <a:close/>
                  <a:moveTo>
                    <a:pt x="24" y="59"/>
                  </a:moveTo>
                  <a:cubicBezTo>
                    <a:pt x="26" y="59"/>
                    <a:pt x="27" y="57"/>
                    <a:pt x="27" y="56"/>
                  </a:cubicBezTo>
                  <a:cubicBezTo>
                    <a:pt x="27" y="54"/>
                    <a:pt x="26" y="53"/>
                    <a:pt x="24" y="53"/>
                  </a:cubicBezTo>
                  <a:cubicBezTo>
                    <a:pt x="23" y="53"/>
                    <a:pt x="21" y="54"/>
                    <a:pt x="21" y="56"/>
                  </a:cubicBezTo>
                  <a:cubicBezTo>
                    <a:pt x="21" y="57"/>
                    <a:pt x="23" y="59"/>
                    <a:pt x="24" y="59"/>
                  </a:cubicBezTo>
                  <a:close/>
                  <a:moveTo>
                    <a:pt x="24" y="55"/>
                  </a:moveTo>
                  <a:cubicBezTo>
                    <a:pt x="25" y="55"/>
                    <a:pt x="25" y="55"/>
                    <a:pt x="25" y="56"/>
                  </a:cubicBezTo>
                  <a:cubicBezTo>
                    <a:pt x="25" y="56"/>
                    <a:pt x="25" y="57"/>
                    <a:pt x="24" y="57"/>
                  </a:cubicBezTo>
                  <a:cubicBezTo>
                    <a:pt x="24" y="57"/>
                    <a:pt x="23" y="56"/>
                    <a:pt x="23" y="56"/>
                  </a:cubicBezTo>
                  <a:cubicBezTo>
                    <a:pt x="23" y="55"/>
                    <a:pt x="24" y="55"/>
                    <a:pt x="24" y="55"/>
                  </a:cubicBezTo>
                  <a:close/>
                  <a:moveTo>
                    <a:pt x="34" y="59"/>
                  </a:moveTo>
                  <a:cubicBezTo>
                    <a:pt x="36" y="59"/>
                    <a:pt x="37" y="57"/>
                    <a:pt x="37" y="56"/>
                  </a:cubicBezTo>
                  <a:cubicBezTo>
                    <a:pt x="37" y="54"/>
                    <a:pt x="36" y="53"/>
                    <a:pt x="34" y="53"/>
                  </a:cubicBezTo>
                  <a:cubicBezTo>
                    <a:pt x="33" y="53"/>
                    <a:pt x="31" y="54"/>
                    <a:pt x="31" y="56"/>
                  </a:cubicBezTo>
                  <a:cubicBezTo>
                    <a:pt x="31" y="57"/>
                    <a:pt x="33" y="59"/>
                    <a:pt x="34" y="59"/>
                  </a:cubicBezTo>
                  <a:close/>
                  <a:moveTo>
                    <a:pt x="34" y="55"/>
                  </a:moveTo>
                  <a:cubicBezTo>
                    <a:pt x="35" y="55"/>
                    <a:pt x="35" y="55"/>
                    <a:pt x="35" y="56"/>
                  </a:cubicBezTo>
                  <a:cubicBezTo>
                    <a:pt x="35" y="56"/>
                    <a:pt x="35" y="57"/>
                    <a:pt x="34" y="57"/>
                  </a:cubicBezTo>
                  <a:cubicBezTo>
                    <a:pt x="34" y="57"/>
                    <a:pt x="33" y="56"/>
                    <a:pt x="33" y="56"/>
                  </a:cubicBezTo>
                  <a:cubicBezTo>
                    <a:pt x="33" y="55"/>
                    <a:pt x="34" y="55"/>
                    <a:pt x="34" y="55"/>
                  </a:cubicBezTo>
                  <a:close/>
                  <a:moveTo>
                    <a:pt x="44" y="59"/>
                  </a:moveTo>
                  <a:cubicBezTo>
                    <a:pt x="46" y="59"/>
                    <a:pt x="47" y="57"/>
                    <a:pt x="47" y="56"/>
                  </a:cubicBezTo>
                  <a:cubicBezTo>
                    <a:pt x="47" y="54"/>
                    <a:pt x="46" y="53"/>
                    <a:pt x="44" y="53"/>
                  </a:cubicBezTo>
                  <a:cubicBezTo>
                    <a:pt x="43" y="53"/>
                    <a:pt x="41" y="54"/>
                    <a:pt x="41" y="56"/>
                  </a:cubicBezTo>
                  <a:cubicBezTo>
                    <a:pt x="41" y="57"/>
                    <a:pt x="43" y="59"/>
                    <a:pt x="44" y="59"/>
                  </a:cubicBezTo>
                  <a:close/>
                  <a:moveTo>
                    <a:pt x="44" y="55"/>
                  </a:moveTo>
                  <a:cubicBezTo>
                    <a:pt x="45" y="55"/>
                    <a:pt x="45" y="55"/>
                    <a:pt x="45" y="56"/>
                  </a:cubicBezTo>
                  <a:cubicBezTo>
                    <a:pt x="45" y="56"/>
                    <a:pt x="45" y="57"/>
                    <a:pt x="44" y="57"/>
                  </a:cubicBezTo>
                  <a:cubicBezTo>
                    <a:pt x="44" y="57"/>
                    <a:pt x="43" y="56"/>
                    <a:pt x="43" y="56"/>
                  </a:cubicBezTo>
                  <a:cubicBezTo>
                    <a:pt x="43" y="55"/>
                    <a:pt x="44" y="55"/>
                    <a:pt x="44" y="55"/>
                  </a:cubicBezTo>
                  <a:close/>
                  <a:moveTo>
                    <a:pt x="54" y="59"/>
                  </a:moveTo>
                  <a:cubicBezTo>
                    <a:pt x="56" y="59"/>
                    <a:pt x="57" y="57"/>
                    <a:pt x="57" y="56"/>
                  </a:cubicBezTo>
                  <a:cubicBezTo>
                    <a:pt x="57" y="54"/>
                    <a:pt x="56" y="53"/>
                    <a:pt x="54" y="53"/>
                  </a:cubicBezTo>
                  <a:cubicBezTo>
                    <a:pt x="52" y="53"/>
                    <a:pt x="51" y="54"/>
                    <a:pt x="51" y="56"/>
                  </a:cubicBezTo>
                  <a:cubicBezTo>
                    <a:pt x="51" y="57"/>
                    <a:pt x="52" y="59"/>
                    <a:pt x="54" y="59"/>
                  </a:cubicBezTo>
                  <a:close/>
                  <a:moveTo>
                    <a:pt x="54" y="55"/>
                  </a:moveTo>
                  <a:cubicBezTo>
                    <a:pt x="55" y="55"/>
                    <a:pt x="55" y="55"/>
                    <a:pt x="55" y="56"/>
                  </a:cubicBezTo>
                  <a:cubicBezTo>
                    <a:pt x="55" y="56"/>
                    <a:pt x="55" y="57"/>
                    <a:pt x="54" y="57"/>
                  </a:cubicBezTo>
                  <a:cubicBezTo>
                    <a:pt x="54" y="57"/>
                    <a:pt x="53" y="56"/>
                    <a:pt x="53" y="56"/>
                  </a:cubicBezTo>
                  <a:cubicBezTo>
                    <a:pt x="53" y="55"/>
                    <a:pt x="54" y="55"/>
                    <a:pt x="54" y="55"/>
                  </a:cubicBezTo>
                  <a:close/>
                  <a:moveTo>
                    <a:pt x="14" y="68"/>
                  </a:moveTo>
                  <a:cubicBezTo>
                    <a:pt x="16" y="68"/>
                    <a:pt x="17" y="67"/>
                    <a:pt x="17" y="65"/>
                  </a:cubicBezTo>
                  <a:cubicBezTo>
                    <a:pt x="17" y="64"/>
                    <a:pt x="16" y="63"/>
                    <a:pt x="14" y="63"/>
                  </a:cubicBezTo>
                  <a:cubicBezTo>
                    <a:pt x="13" y="63"/>
                    <a:pt x="11" y="64"/>
                    <a:pt x="11" y="65"/>
                  </a:cubicBezTo>
                  <a:cubicBezTo>
                    <a:pt x="11" y="67"/>
                    <a:pt x="13" y="68"/>
                    <a:pt x="14" y="68"/>
                  </a:cubicBezTo>
                  <a:close/>
                  <a:moveTo>
                    <a:pt x="14" y="65"/>
                  </a:moveTo>
                  <a:cubicBezTo>
                    <a:pt x="15" y="65"/>
                    <a:pt x="15" y="65"/>
                    <a:pt x="15" y="65"/>
                  </a:cubicBezTo>
                  <a:cubicBezTo>
                    <a:pt x="15" y="66"/>
                    <a:pt x="15" y="66"/>
                    <a:pt x="14" y="66"/>
                  </a:cubicBezTo>
                  <a:cubicBezTo>
                    <a:pt x="14" y="66"/>
                    <a:pt x="13" y="66"/>
                    <a:pt x="13" y="65"/>
                  </a:cubicBezTo>
                  <a:cubicBezTo>
                    <a:pt x="13" y="65"/>
                    <a:pt x="14" y="65"/>
                    <a:pt x="14" y="65"/>
                  </a:cubicBezTo>
                  <a:close/>
                  <a:moveTo>
                    <a:pt x="24" y="68"/>
                  </a:moveTo>
                  <a:cubicBezTo>
                    <a:pt x="26" y="68"/>
                    <a:pt x="27" y="67"/>
                    <a:pt x="27" y="65"/>
                  </a:cubicBezTo>
                  <a:cubicBezTo>
                    <a:pt x="27" y="64"/>
                    <a:pt x="26" y="63"/>
                    <a:pt x="24" y="63"/>
                  </a:cubicBezTo>
                  <a:cubicBezTo>
                    <a:pt x="23" y="63"/>
                    <a:pt x="21" y="64"/>
                    <a:pt x="21" y="65"/>
                  </a:cubicBezTo>
                  <a:cubicBezTo>
                    <a:pt x="21" y="67"/>
                    <a:pt x="23" y="68"/>
                    <a:pt x="24" y="68"/>
                  </a:cubicBezTo>
                  <a:close/>
                  <a:moveTo>
                    <a:pt x="24" y="65"/>
                  </a:moveTo>
                  <a:cubicBezTo>
                    <a:pt x="25" y="65"/>
                    <a:pt x="25" y="65"/>
                    <a:pt x="25" y="65"/>
                  </a:cubicBezTo>
                  <a:cubicBezTo>
                    <a:pt x="25" y="66"/>
                    <a:pt x="25" y="66"/>
                    <a:pt x="24" y="66"/>
                  </a:cubicBezTo>
                  <a:cubicBezTo>
                    <a:pt x="24" y="66"/>
                    <a:pt x="23" y="66"/>
                    <a:pt x="23" y="65"/>
                  </a:cubicBezTo>
                  <a:cubicBezTo>
                    <a:pt x="23" y="65"/>
                    <a:pt x="24" y="65"/>
                    <a:pt x="24"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4" name="Freeform 41"/>
            <p:cNvSpPr>
              <a:spLocks noEditPoints="1"/>
            </p:cNvSpPr>
            <p:nvPr/>
          </p:nvSpPr>
          <p:spPr bwMode="auto">
            <a:xfrm>
              <a:off x="8626374" y="3481429"/>
              <a:ext cx="328520" cy="317570"/>
            </a:xfrm>
            <a:custGeom>
              <a:avLst/>
              <a:gdLst>
                <a:gd name="T0" fmla="*/ 12 w 63"/>
                <a:gd name="T1" fmla="*/ 10 h 61"/>
                <a:gd name="T2" fmla="*/ 13 w 63"/>
                <a:gd name="T3" fmla="*/ 10 h 61"/>
                <a:gd name="T4" fmla="*/ 13 w 63"/>
                <a:gd name="T5" fmla="*/ 12 h 61"/>
                <a:gd name="T6" fmla="*/ 13 w 63"/>
                <a:gd name="T7" fmla="*/ 29 h 61"/>
                <a:gd name="T8" fmla="*/ 13 w 63"/>
                <a:gd name="T9" fmla="*/ 31 h 61"/>
                <a:gd name="T10" fmla="*/ 13 w 63"/>
                <a:gd name="T11" fmla="*/ 31 h 61"/>
                <a:gd name="T12" fmla="*/ 12 w 63"/>
                <a:gd name="T13" fmla="*/ 31 h 61"/>
                <a:gd name="T14" fmla="*/ 12 w 63"/>
                <a:gd name="T15" fmla="*/ 10 h 61"/>
                <a:gd name="T16" fmla="*/ 61 w 63"/>
                <a:gd name="T17" fmla="*/ 59 h 61"/>
                <a:gd name="T18" fmla="*/ 56 w 63"/>
                <a:gd name="T19" fmla="*/ 61 h 61"/>
                <a:gd name="T20" fmla="*/ 51 w 63"/>
                <a:gd name="T21" fmla="*/ 59 h 61"/>
                <a:gd name="T22" fmla="*/ 38 w 63"/>
                <a:gd name="T23" fmla="*/ 47 h 61"/>
                <a:gd name="T24" fmla="*/ 36 w 63"/>
                <a:gd name="T25" fmla="*/ 42 h 61"/>
                <a:gd name="T26" fmla="*/ 32 w 63"/>
                <a:gd name="T27" fmla="*/ 38 h 61"/>
                <a:gd name="T28" fmla="*/ 22 w 63"/>
                <a:gd name="T29" fmla="*/ 41 h 61"/>
                <a:gd name="T30" fmla="*/ 8 w 63"/>
                <a:gd name="T31" fmla="*/ 35 h 61"/>
                <a:gd name="T32" fmla="*/ 8 w 63"/>
                <a:gd name="T33" fmla="*/ 6 h 61"/>
                <a:gd name="T34" fmla="*/ 22 w 63"/>
                <a:gd name="T35" fmla="*/ 0 h 61"/>
                <a:gd name="T36" fmla="*/ 36 w 63"/>
                <a:gd name="T37" fmla="*/ 6 h 61"/>
                <a:gd name="T38" fmla="*/ 39 w 63"/>
                <a:gd name="T39" fmla="*/ 31 h 61"/>
                <a:gd name="T40" fmla="*/ 43 w 63"/>
                <a:gd name="T41" fmla="*/ 35 h 61"/>
                <a:gd name="T42" fmla="*/ 48 w 63"/>
                <a:gd name="T43" fmla="*/ 37 h 61"/>
                <a:gd name="T44" fmla="*/ 60 w 63"/>
                <a:gd name="T45" fmla="*/ 49 h 61"/>
                <a:gd name="T46" fmla="*/ 61 w 63"/>
                <a:gd name="T47" fmla="*/ 59 h 61"/>
                <a:gd name="T48" fmla="*/ 10 w 63"/>
                <a:gd name="T49" fmla="*/ 8 h 61"/>
                <a:gd name="T50" fmla="*/ 5 w 63"/>
                <a:gd name="T51" fmla="*/ 21 h 61"/>
                <a:gd name="T52" fmla="*/ 10 w 63"/>
                <a:gd name="T53" fmla="*/ 33 h 61"/>
                <a:gd name="T54" fmla="*/ 22 w 63"/>
                <a:gd name="T55" fmla="*/ 38 h 61"/>
                <a:gd name="T56" fmla="*/ 34 w 63"/>
                <a:gd name="T57" fmla="*/ 33 h 61"/>
                <a:gd name="T58" fmla="*/ 39 w 63"/>
                <a:gd name="T59" fmla="*/ 21 h 61"/>
                <a:gd name="T60" fmla="*/ 34 w 63"/>
                <a:gd name="T61" fmla="*/ 8 h 61"/>
                <a:gd name="T62" fmla="*/ 22 w 63"/>
                <a:gd name="T63" fmla="*/ 3 h 61"/>
                <a:gd name="T64" fmla="*/ 10 w 63"/>
                <a:gd name="T65" fmla="*/ 8 h 61"/>
                <a:gd name="T66" fmla="*/ 36 w 63"/>
                <a:gd name="T67" fmla="*/ 34 h 61"/>
                <a:gd name="T68" fmla="*/ 34 w 63"/>
                <a:gd name="T69" fmla="*/ 35 h 61"/>
                <a:gd name="T70" fmla="*/ 38 w 63"/>
                <a:gd name="T71" fmla="*/ 39 h 61"/>
                <a:gd name="T72" fmla="*/ 39 w 63"/>
                <a:gd name="T73" fmla="*/ 37 h 61"/>
                <a:gd name="T74" fmla="*/ 40 w 63"/>
                <a:gd name="T75" fmla="*/ 36 h 61"/>
                <a:gd name="T76" fmla="*/ 37 w 63"/>
                <a:gd name="T77" fmla="*/ 33 h 61"/>
                <a:gd name="T78" fmla="*/ 36 w 63"/>
                <a:gd name="T79" fmla="*/ 34 h 61"/>
                <a:gd name="T80" fmla="*/ 41 w 63"/>
                <a:gd name="T81" fmla="*/ 44 h 61"/>
                <a:gd name="T82" fmla="*/ 53 w 63"/>
                <a:gd name="T83" fmla="*/ 57 h 61"/>
                <a:gd name="T84" fmla="*/ 58 w 63"/>
                <a:gd name="T85" fmla="*/ 57 h 61"/>
                <a:gd name="T86" fmla="*/ 60 w 63"/>
                <a:gd name="T87" fmla="*/ 54 h 61"/>
                <a:gd name="T88" fmla="*/ 58 w 63"/>
                <a:gd name="T89" fmla="*/ 51 h 61"/>
                <a:gd name="T90" fmla="*/ 46 w 63"/>
                <a:gd name="T91" fmla="*/ 39 h 61"/>
                <a:gd name="T92" fmla="*/ 43 w 63"/>
                <a:gd name="T93" fmla="*/ 38 h 61"/>
                <a:gd name="T94" fmla="*/ 42 w 63"/>
                <a:gd name="T95" fmla="*/ 38 h 61"/>
                <a:gd name="T96" fmla="*/ 41 w 63"/>
                <a:gd name="T97" fmla="*/ 38 h 61"/>
                <a:gd name="T98" fmla="*/ 40 w 63"/>
                <a:gd name="T99" fmla="*/ 39 h 61"/>
                <a:gd name="T100" fmla="*/ 40 w 63"/>
                <a:gd name="T101" fmla="*/ 40 h 61"/>
                <a:gd name="T102" fmla="*/ 39 w 63"/>
                <a:gd name="T103" fmla="*/ 40 h 61"/>
                <a:gd name="T104" fmla="*/ 41 w 63"/>
                <a:gd name="T105"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61">
                  <a:moveTo>
                    <a:pt x="12" y="10"/>
                  </a:moveTo>
                  <a:cubicBezTo>
                    <a:pt x="12" y="10"/>
                    <a:pt x="13" y="10"/>
                    <a:pt x="13" y="10"/>
                  </a:cubicBezTo>
                  <a:cubicBezTo>
                    <a:pt x="14" y="11"/>
                    <a:pt x="14" y="11"/>
                    <a:pt x="13" y="12"/>
                  </a:cubicBezTo>
                  <a:cubicBezTo>
                    <a:pt x="8" y="17"/>
                    <a:pt x="8" y="24"/>
                    <a:pt x="13" y="29"/>
                  </a:cubicBezTo>
                  <a:cubicBezTo>
                    <a:pt x="14" y="30"/>
                    <a:pt x="14" y="30"/>
                    <a:pt x="13" y="31"/>
                  </a:cubicBezTo>
                  <a:cubicBezTo>
                    <a:pt x="13" y="31"/>
                    <a:pt x="13" y="31"/>
                    <a:pt x="13" y="31"/>
                  </a:cubicBezTo>
                  <a:cubicBezTo>
                    <a:pt x="12" y="31"/>
                    <a:pt x="12" y="31"/>
                    <a:pt x="12" y="31"/>
                  </a:cubicBezTo>
                  <a:cubicBezTo>
                    <a:pt x="6" y="25"/>
                    <a:pt x="6" y="16"/>
                    <a:pt x="12" y="10"/>
                  </a:cubicBezTo>
                  <a:close/>
                  <a:moveTo>
                    <a:pt x="61" y="59"/>
                  </a:moveTo>
                  <a:cubicBezTo>
                    <a:pt x="59" y="60"/>
                    <a:pt x="58" y="61"/>
                    <a:pt x="56" y="61"/>
                  </a:cubicBezTo>
                  <a:cubicBezTo>
                    <a:pt x="54" y="61"/>
                    <a:pt x="52" y="60"/>
                    <a:pt x="51" y="59"/>
                  </a:cubicBezTo>
                  <a:cubicBezTo>
                    <a:pt x="38" y="47"/>
                    <a:pt x="38" y="47"/>
                    <a:pt x="38" y="47"/>
                  </a:cubicBezTo>
                  <a:cubicBezTo>
                    <a:pt x="37" y="45"/>
                    <a:pt x="36" y="43"/>
                    <a:pt x="36" y="42"/>
                  </a:cubicBezTo>
                  <a:cubicBezTo>
                    <a:pt x="32" y="38"/>
                    <a:pt x="32" y="38"/>
                    <a:pt x="32" y="38"/>
                  </a:cubicBezTo>
                  <a:cubicBezTo>
                    <a:pt x="29" y="40"/>
                    <a:pt x="26" y="41"/>
                    <a:pt x="22" y="41"/>
                  </a:cubicBezTo>
                  <a:cubicBezTo>
                    <a:pt x="17" y="41"/>
                    <a:pt x="12" y="38"/>
                    <a:pt x="8" y="35"/>
                  </a:cubicBezTo>
                  <a:cubicBezTo>
                    <a:pt x="0" y="27"/>
                    <a:pt x="0" y="14"/>
                    <a:pt x="8" y="6"/>
                  </a:cubicBezTo>
                  <a:cubicBezTo>
                    <a:pt x="12" y="3"/>
                    <a:pt x="17" y="0"/>
                    <a:pt x="22" y="0"/>
                  </a:cubicBezTo>
                  <a:cubicBezTo>
                    <a:pt x="28" y="0"/>
                    <a:pt x="33" y="3"/>
                    <a:pt x="36" y="6"/>
                  </a:cubicBezTo>
                  <a:cubicBezTo>
                    <a:pt x="43" y="13"/>
                    <a:pt x="44" y="23"/>
                    <a:pt x="39" y="31"/>
                  </a:cubicBezTo>
                  <a:cubicBezTo>
                    <a:pt x="43" y="35"/>
                    <a:pt x="43" y="35"/>
                    <a:pt x="43" y="35"/>
                  </a:cubicBezTo>
                  <a:cubicBezTo>
                    <a:pt x="45" y="35"/>
                    <a:pt x="47" y="35"/>
                    <a:pt x="48" y="37"/>
                  </a:cubicBezTo>
                  <a:cubicBezTo>
                    <a:pt x="60" y="49"/>
                    <a:pt x="60" y="49"/>
                    <a:pt x="60" y="49"/>
                  </a:cubicBezTo>
                  <a:cubicBezTo>
                    <a:pt x="63" y="52"/>
                    <a:pt x="63" y="56"/>
                    <a:pt x="61" y="59"/>
                  </a:cubicBezTo>
                  <a:close/>
                  <a:moveTo>
                    <a:pt x="10" y="8"/>
                  </a:moveTo>
                  <a:cubicBezTo>
                    <a:pt x="7" y="12"/>
                    <a:pt x="5" y="16"/>
                    <a:pt x="5" y="21"/>
                  </a:cubicBezTo>
                  <a:cubicBezTo>
                    <a:pt x="5" y="25"/>
                    <a:pt x="7" y="29"/>
                    <a:pt x="10" y="33"/>
                  </a:cubicBezTo>
                  <a:cubicBezTo>
                    <a:pt x="13" y="36"/>
                    <a:pt x="18" y="38"/>
                    <a:pt x="22" y="38"/>
                  </a:cubicBezTo>
                  <a:cubicBezTo>
                    <a:pt x="27" y="38"/>
                    <a:pt x="31" y="36"/>
                    <a:pt x="34" y="33"/>
                  </a:cubicBezTo>
                  <a:cubicBezTo>
                    <a:pt x="37" y="29"/>
                    <a:pt x="39" y="25"/>
                    <a:pt x="39" y="21"/>
                  </a:cubicBezTo>
                  <a:cubicBezTo>
                    <a:pt x="39" y="16"/>
                    <a:pt x="37" y="12"/>
                    <a:pt x="34" y="8"/>
                  </a:cubicBezTo>
                  <a:cubicBezTo>
                    <a:pt x="31" y="5"/>
                    <a:pt x="27" y="3"/>
                    <a:pt x="22" y="3"/>
                  </a:cubicBezTo>
                  <a:cubicBezTo>
                    <a:pt x="18" y="3"/>
                    <a:pt x="13" y="5"/>
                    <a:pt x="10" y="8"/>
                  </a:cubicBezTo>
                  <a:close/>
                  <a:moveTo>
                    <a:pt x="36" y="34"/>
                  </a:moveTo>
                  <a:cubicBezTo>
                    <a:pt x="35" y="34"/>
                    <a:pt x="35" y="35"/>
                    <a:pt x="34" y="35"/>
                  </a:cubicBezTo>
                  <a:cubicBezTo>
                    <a:pt x="38" y="39"/>
                    <a:pt x="38" y="39"/>
                    <a:pt x="38" y="39"/>
                  </a:cubicBezTo>
                  <a:cubicBezTo>
                    <a:pt x="38" y="38"/>
                    <a:pt x="38" y="38"/>
                    <a:pt x="39" y="37"/>
                  </a:cubicBezTo>
                  <a:cubicBezTo>
                    <a:pt x="39" y="37"/>
                    <a:pt x="40" y="36"/>
                    <a:pt x="40" y="36"/>
                  </a:cubicBezTo>
                  <a:cubicBezTo>
                    <a:pt x="37" y="33"/>
                    <a:pt x="37" y="33"/>
                    <a:pt x="37" y="33"/>
                  </a:cubicBezTo>
                  <a:cubicBezTo>
                    <a:pt x="36" y="33"/>
                    <a:pt x="36" y="34"/>
                    <a:pt x="36" y="34"/>
                  </a:cubicBezTo>
                  <a:close/>
                  <a:moveTo>
                    <a:pt x="41" y="44"/>
                  </a:moveTo>
                  <a:cubicBezTo>
                    <a:pt x="53" y="57"/>
                    <a:pt x="53" y="57"/>
                    <a:pt x="53" y="57"/>
                  </a:cubicBezTo>
                  <a:cubicBezTo>
                    <a:pt x="54" y="58"/>
                    <a:pt x="57" y="58"/>
                    <a:pt x="58" y="57"/>
                  </a:cubicBezTo>
                  <a:cubicBezTo>
                    <a:pt x="59" y="56"/>
                    <a:pt x="60" y="55"/>
                    <a:pt x="60" y="54"/>
                  </a:cubicBezTo>
                  <a:cubicBezTo>
                    <a:pt x="60" y="53"/>
                    <a:pt x="59" y="52"/>
                    <a:pt x="58" y="51"/>
                  </a:cubicBezTo>
                  <a:cubicBezTo>
                    <a:pt x="46" y="39"/>
                    <a:pt x="46" y="39"/>
                    <a:pt x="46" y="39"/>
                  </a:cubicBezTo>
                  <a:cubicBezTo>
                    <a:pt x="45" y="38"/>
                    <a:pt x="44" y="38"/>
                    <a:pt x="43" y="38"/>
                  </a:cubicBezTo>
                  <a:cubicBezTo>
                    <a:pt x="43" y="38"/>
                    <a:pt x="42" y="38"/>
                    <a:pt x="42" y="38"/>
                  </a:cubicBezTo>
                  <a:cubicBezTo>
                    <a:pt x="42" y="38"/>
                    <a:pt x="42" y="38"/>
                    <a:pt x="41" y="38"/>
                  </a:cubicBezTo>
                  <a:cubicBezTo>
                    <a:pt x="41" y="38"/>
                    <a:pt x="41" y="38"/>
                    <a:pt x="40" y="39"/>
                  </a:cubicBezTo>
                  <a:cubicBezTo>
                    <a:pt x="40" y="39"/>
                    <a:pt x="40" y="39"/>
                    <a:pt x="40" y="40"/>
                  </a:cubicBezTo>
                  <a:cubicBezTo>
                    <a:pt x="39" y="40"/>
                    <a:pt x="39" y="40"/>
                    <a:pt x="39" y="40"/>
                  </a:cubicBezTo>
                  <a:cubicBezTo>
                    <a:pt x="39" y="42"/>
                    <a:pt x="39" y="43"/>
                    <a:pt x="41" y="44"/>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5" name="Freeform 17"/>
            <p:cNvSpPr>
              <a:spLocks noEditPoints="1"/>
            </p:cNvSpPr>
            <p:nvPr/>
          </p:nvSpPr>
          <p:spPr bwMode="auto">
            <a:xfrm>
              <a:off x="4270782" y="4215532"/>
              <a:ext cx="353973" cy="299836"/>
            </a:xfrm>
            <a:custGeom>
              <a:avLst/>
              <a:gdLst>
                <a:gd name="T0" fmla="*/ 70 w 72"/>
                <a:gd name="T1" fmla="*/ 16 h 61"/>
                <a:gd name="T2" fmla="*/ 56 w 72"/>
                <a:gd name="T3" fmla="*/ 18 h 61"/>
                <a:gd name="T4" fmla="*/ 43 w 72"/>
                <a:gd name="T5" fmla="*/ 46 h 61"/>
                <a:gd name="T6" fmla="*/ 12 w 72"/>
                <a:gd name="T7" fmla="*/ 46 h 61"/>
                <a:gd name="T8" fmla="*/ 13 w 72"/>
                <a:gd name="T9" fmla="*/ 49 h 61"/>
                <a:gd name="T10" fmla="*/ 48 w 72"/>
                <a:gd name="T11" fmla="*/ 51 h 61"/>
                <a:gd name="T12" fmla="*/ 13 w 72"/>
                <a:gd name="T13" fmla="*/ 52 h 61"/>
                <a:gd name="T14" fmla="*/ 9 w 72"/>
                <a:gd name="T15" fmla="*/ 45 h 61"/>
                <a:gd name="T16" fmla="*/ 7 w 72"/>
                <a:gd name="T17" fmla="*/ 42 h 61"/>
                <a:gd name="T18" fmla="*/ 1 w 72"/>
                <a:gd name="T19" fmla="*/ 23 h 61"/>
                <a:gd name="T20" fmla="*/ 10 w 72"/>
                <a:gd name="T21" fmla="*/ 41 h 61"/>
                <a:gd name="T22" fmla="*/ 43 w 72"/>
                <a:gd name="T23" fmla="*/ 43 h 61"/>
                <a:gd name="T24" fmla="*/ 54 w 72"/>
                <a:gd name="T25" fmla="*/ 17 h 61"/>
                <a:gd name="T26" fmla="*/ 70 w 72"/>
                <a:gd name="T27" fmla="*/ 13 h 61"/>
                <a:gd name="T28" fmla="*/ 18 w 72"/>
                <a:gd name="T29" fmla="*/ 57 h 61"/>
                <a:gd name="T30" fmla="*/ 11 w 72"/>
                <a:gd name="T31" fmla="*/ 57 h 61"/>
                <a:gd name="T32" fmla="*/ 18 w 72"/>
                <a:gd name="T33" fmla="*/ 57 h 61"/>
                <a:gd name="T34" fmla="*/ 14 w 72"/>
                <a:gd name="T35" fmla="*/ 55 h 61"/>
                <a:gd name="T36" fmla="*/ 14 w 72"/>
                <a:gd name="T37" fmla="*/ 59 h 61"/>
                <a:gd name="T38" fmla="*/ 45 w 72"/>
                <a:gd name="T39" fmla="*/ 57 h 61"/>
                <a:gd name="T40" fmla="*/ 38 w 72"/>
                <a:gd name="T41" fmla="*/ 57 h 61"/>
                <a:gd name="T42" fmla="*/ 45 w 72"/>
                <a:gd name="T43" fmla="*/ 57 h 61"/>
                <a:gd name="T44" fmla="*/ 41 w 72"/>
                <a:gd name="T45" fmla="*/ 55 h 61"/>
                <a:gd name="T46" fmla="*/ 41 w 72"/>
                <a:gd name="T47" fmla="*/ 59 h 61"/>
                <a:gd name="T48" fmla="*/ 12 w 72"/>
                <a:gd name="T49" fmla="*/ 37 h 61"/>
                <a:gd name="T50" fmla="*/ 45 w 72"/>
                <a:gd name="T51" fmla="*/ 36 h 61"/>
                <a:gd name="T52" fmla="*/ 12 w 72"/>
                <a:gd name="T53" fmla="*/ 35 h 61"/>
                <a:gd name="T54" fmla="*/ 12 w 72"/>
                <a:gd name="T55" fmla="*/ 37 h 61"/>
                <a:gd name="T56" fmla="*/ 12 w 72"/>
                <a:gd name="T57" fmla="*/ 40 h 61"/>
                <a:gd name="T58" fmla="*/ 43 w 72"/>
                <a:gd name="T59" fmla="*/ 41 h 61"/>
                <a:gd name="T60" fmla="*/ 43 w 72"/>
                <a:gd name="T61" fmla="*/ 39 h 61"/>
                <a:gd name="T62" fmla="*/ 37 w 72"/>
                <a:gd name="T63" fmla="*/ 31 h 61"/>
                <a:gd name="T64" fmla="*/ 44 w 72"/>
                <a:gd name="T65" fmla="*/ 30 h 61"/>
                <a:gd name="T66" fmla="*/ 43 w 72"/>
                <a:gd name="T67" fmla="*/ 0 h 61"/>
                <a:gd name="T68" fmla="*/ 36 w 72"/>
                <a:gd name="T69" fmla="*/ 0 h 61"/>
                <a:gd name="T70" fmla="*/ 37 w 72"/>
                <a:gd name="T71" fmla="*/ 31 h 61"/>
                <a:gd name="T72" fmla="*/ 31 w 72"/>
                <a:gd name="T73" fmla="*/ 31 h 61"/>
                <a:gd name="T74" fmla="*/ 32 w 72"/>
                <a:gd name="T75" fmla="*/ 8 h 61"/>
                <a:gd name="T76" fmla="*/ 25 w 72"/>
                <a:gd name="T77" fmla="*/ 8 h 61"/>
                <a:gd name="T78" fmla="*/ 24 w 72"/>
                <a:gd name="T79" fmla="*/ 30 h 61"/>
                <a:gd name="T80" fmla="*/ 13 w 72"/>
                <a:gd name="T81" fmla="*/ 31 h 61"/>
                <a:gd name="T82" fmla="*/ 20 w 72"/>
                <a:gd name="T83" fmla="*/ 30 h 61"/>
                <a:gd name="T84" fmla="*/ 20 w 72"/>
                <a:gd name="T85" fmla="*/ 16 h 61"/>
                <a:gd name="T86" fmla="*/ 13 w 72"/>
                <a:gd name="T87" fmla="*/ 16 h 61"/>
                <a:gd name="T88" fmla="*/ 13 w 72"/>
                <a:gd name="T8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61">
                  <a:moveTo>
                    <a:pt x="72" y="14"/>
                  </a:moveTo>
                  <a:cubicBezTo>
                    <a:pt x="72" y="15"/>
                    <a:pt x="71" y="16"/>
                    <a:pt x="70" y="16"/>
                  </a:cubicBezTo>
                  <a:cubicBezTo>
                    <a:pt x="59" y="16"/>
                    <a:pt x="59" y="16"/>
                    <a:pt x="59" y="16"/>
                  </a:cubicBezTo>
                  <a:cubicBezTo>
                    <a:pt x="58" y="16"/>
                    <a:pt x="57" y="17"/>
                    <a:pt x="56" y="18"/>
                  </a:cubicBezTo>
                  <a:cubicBezTo>
                    <a:pt x="49" y="42"/>
                    <a:pt x="49" y="42"/>
                    <a:pt x="49" y="42"/>
                  </a:cubicBezTo>
                  <a:cubicBezTo>
                    <a:pt x="48" y="44"/>
                    <a:pt x="46" y="46"/>
                    <a:pt x="43" y="46"/>
                  </a:cubicBezTo>
                  <a:cubicBezTo>
                    <a:pt x="13" y="46"/>
                    <a:pt x="13" y="46"/>
                    <a:pt x="13" y="46"/>
                  </a:cubicBezTo>
                  <a:cubicBezTo>
                    <a:pt x="13" y="46"/>
                    <a:pt x="12" y="46"/>
                    <a:pt x="12" y="46"/>
                  </a:cubicBezTo>
                  <a:cubicBezTo>
                    <a:pt x="12" y="48"/>
                    <a:pt x="12" y="48"/>
                    <a:pt x="12" y="48"/>
                  </a:cubicBezTo>
                  <a:cubicBezTo>
                    <a:pt x="12" y="49"/>
                    <a:pt x="12" y="49"/>
                    <a:pt x="13" y="49"/>
                  </a:cubicBezTo>
                  <a:cubicBezTo>
                    <a:pt x="47" y="49"/>
                    <a:pt x="47" y="49"/>
                    <a:pt x="47" y="49"/>
                  </a:cubicBezTo>
                  <a:cubicBezTo>
                    <a:pt x="47" y="49"/>
                    <a:pt x="48" y="50"/>
                    <a:pt x="48" y="51"/>
                  </a:cubicBezTo>
                  <a:cubicBezTo>
                    <a:pt x="48" y="52"/>
                    <a:pt x="47" y="52"/>
                    <a:pt x="47" y="52"/>
                  </a:cubicBezTo>
                  <a:cubicBezTo>
                    <a:pt x="13" y="52"/>
                    <a:pt x="13" y="52"/>
                    <a:pt x="13" y="52"/>
                  </a:cubicBezTo>
                  <a:cubicBezTo>
                    <a:pt x="11" y="52"/>
                    <a:pt x="9" y="50"/>
                    <a:pt x="9" y="48"/>
                  </a:cubicBezTo>
                  <a:cubicBezTo>
                    <a:pt x="9" y="45"/>
                    <a:pt x="9" y="45"/>
                    <a:pt x="9" y="45"/>
                  </a:cubicBezTo>
                  <a:cubicBezTo>
                    <a:pt x="9" y="45"/>
                    <a:pt x="9" y="44"/>
                    <a:pt x="9" y="44"/>
                  </a:cubicBezTo>
                  <a:cubicBezTo>
                    <a:pt x="8" y="44"/>
                    <a:pt x="8" y="43"/>
                    <a:pt x="7" y="42"/>
                  </a:cubicBezTo>
                  <a:cubicBezTo>
                    <a:pt x="0" y="25"/>
                    <a:pt x="0" y="25"/>
                    <a:pt x="0" y="25"/>
                  </a:cubicBezTo>
                  <a:cubicBezTo>
                    <a:pt x="0" y="24"/>
                    <a:pt x="0" y="23"/>
                    <a:pt x="1" y="23"/>
                  </a:cubicBezTo>
                  <a:cubicBezTo>
                    <a:pt x="1" y="22"/>
                    <a:pt x="2" y="23"/>
                    <a:pt x="3" y="24"/>
                  </a:cubicBezTo>
                  <a:cubicBezTo>
                    <a:pt x="10" y="41"/>
                    <a:pt x="10" y="41"/>
                    <a:pt x="10" y="41"/>
                  </a:cubicBezTo>
                  <a:cubicBezTo>
                    <a:pt x="11" y="42"/>
                    <a:pt x="12" y="43"/>
                    <a:pt x="13" y="43"/>
                  </a:cubicBezTo>
                  <a:cubicBezTo>
                    <a:pt x="43" y="43"/>
                    <a:pt x="43" y="43"/>
                    <a:pt x="43" y="43"/>
                  </a:cubicBezTo>
                  <a:cubicBezTo>
                    <a:pt x="44" y="43"/>
                    <a:pt x="46" y="42"/>
                    <a:pt x="46" y="41"/>
                  </a:cubicBezTo>
                  <a:cubicBezTo>
                    <a:pt x="54" y="17"/>
                    <a:pt x="54" y="17"/>
                    <a:pt x="54" y="17"/>
                  </a:cubicBezTo>
                  <a:cubicBezTo>
                    <a:pt x="54" y="15"/>
                    <a:pt x="57" y="13"/>
                    <a:pt x="59" y="13"/>
                  </a:cubicBezTo>
                  <a:cubicBezTo>
                    <a:pt x="70" y="13"/>
                    <a:pt x="70" y="13"/>
                    <a:pt x="70" y="13"/>
                  </a:cubicBezTo>
                  <a:cubicBezTo>
                    <a:pt x="71" y="13"/>
                    <a:pt x="72" y="13"/>
                    <a:pt x="72" y="14"/>
                  </a:cubicBezTo>
                  <a:close/>
                  <a:moveTo>
                    <a:pt x="18" y="57"/>
                  </a:moveTo>
                  <a:cubicBezTo>
                    <a:pt x="18" y="59"/>
                    <a:pt x="16" y="61"/>
                    <a:pt x="14" y="61"/>
                  </a:cubicBezTo>
                  <a:cubicBezTo>
                    <a:pt x="12" y="61"/>
                    <a:pt x="11" y="59"/>
                    <a:pt x="11" y="57"/>
                  </a:cubicBezTo>
                  <a:cubicBezTo>
                    <a:pt x="11" y="55"/>
                    <a:pt x="12" y="53"/>
                    <a:pt x="14" y="53"/>
                  </a:cubicBezTo>
                  <a:cubicBezTo>
                    <a:pt x="16" y="53"/>
                    <a:pt x="18" y="55"/>
                    <a:pt x="18" y="57"/>
                  </a:cubicBezTo>
                  <a:close/>
                  <a:moveTo>
                    <a:pt x="16" y="57"/>
                  </a:moveTo>
                  <a:cubicBezTo>
                    <a:pt x="16" y="56"/>
                    <a:pt x="15" y="55"/>
                    <a:pt x="14" y="55"/>
                  </a:cubicBezTo>
                  <a:cubicBezTo>
                    <a:pt x="14" y="55"/>
                    <a:pt x="13" y="56"/>
                    <a:pt x="13" y="57"/>
                  </a:cubicBezTo>
                  <a:cubicBezTo>
                    <a:pt x="13" y="58"/>
                    <a:pt x="14" y="59"/>
                    <a:pt x="14" y="59"/>
                  </a:cubicBezTo>
                  <a:cubicBezTo>
                    <a:pt x="15" y="59"/>
                    <a:pt x="16" y="58"/>
                    <a:pt x="16" y="57"/>
                  </a:cubicBezTo>
                  <a:close/>
                  <a:moveTo>
                    <a:pt x="45" y="57"/>
                  </a:moveTo>
                  <a:cubicBezTo>
                    <a:pt x="45" y="59"/>
                    <a:pt x="43" y="61"/>
                    <a:pt x="41" y="61"/>
                  </a:cubicBezTo>
                  <a:cubicBezTo>
                    <a:pt x="39" y="61"/>
                    <a:pt x="38" y="59"/>
                    <a:pt x="38" y="57"/>
                  </a:cubicBezTo>
                  <a:cubicBezTo>
                    <a:pt x="38" y="55"/>
                    <a:pt x="39" y="53"/>
                    <a:pt x="41" y="53"/>
                  </a:cubicBezTo>
                  <a:cubicBezTo>
                    <a:pt x="43" y="53"/>
                    <a:pt x="45" y="55"/>
                    <a:pt x="45" y="57"/>
                  </a:cubicBezTo>
                  <a:close/>
                  <a:moveTo>
                    <a:pt x="43" y="57"/>
                  </a:moveTo>
                  <a:cubicBezTo>
                    <a:pt x="43" y="56"/>
                    <a:pt x="42" y="55"/>
                    <a:pt x="41" y="55"/>
                  </a:cubicBezTo>
                  <a:cubicBezTo>
                    <a:pt x="40" y="55"/>
                    <a:pt x="40" y="56"/>
                    <a:pt x="40" y="57"/>
                  </a:cubicBezTo>
                  <a:cubicBezTo>
                    <a:pt x="40" y="58"/>
                    <a:pt x="40" y="59"/>
                    <a:pt x="41" y="59"/>
                  </a:cubicBezTo>
                  <a:cubicBezTo>
                    <a:pt x="42" y="59"/>
                    <a:pt x="43" y="58"/>
                    <a:pt x="43" y="57"/>
                  </a:cubicBezTo>
                  <a:close/>
                  <a:moveTo>
                    <a:pt x="12" y="37"/>
                  </a:moveTo>
                  <a:cubicBezTo>
                    <a:pt x="44" y="37"/>
                    <a:pt x="44" y="37"/>
                    <a:pt x="44" y="37"/>
                  </a:cubicBezTo>
                  <a:cubicBezTo>
                    <a:pt x="45" y="37"/>
                    <a:pt x="45" y="36"/>
                    <a:pt x="45" y="36"/>
                  </a:cubicBezTo>
                  <a:cubicBezTo>
                    <a:pt x="45" y="35"/>
                    <a:pt x="45" y="35"/>
                    <a:pt x="44" y="35"/>
                  </a:cubicBezTo>
                  <a:cubicBezTo>
                    <a:pt x="12" y="35"/>
                    <a:pt x="12" y="35"/>
                    <a:pt x="12" y="35"/>
                  </a:cubicBezTo>
                  <a:cubicBezTo>
                    <a:pt x="11" y="35"/>
                    <a:pt x="11" y="35"/>
                    <a:pt x="11" y="36"/>
                  </a:cubicBezTo>
                  <a:cubicBezTo>
                    <a:pt x="11" y="36"/>
                    <a:pt x="11" y="37"/>
                    <a:pt x="12" y="37"/>
                  </a:cubicBezTo>
                  <a:close/>
                  <a:moveTo>
                    <a:pt x="13" y="39"/>
                  </a:moveTo>
                  <a:cubicBezTo>
                    <a:pt x="13" y="39"/>
                    <a:pt x="12" y="40"/>
                    <a:pt x="12" y="40"/>
                  </a:cubicBezTo>
                  <a:cubicBezTo>
                    <a:pt x="12" y="41"/>
                    <a:pt x="13" y="41"/>
                    <a:pt x="13" y="41"/>
                  </a:cubicBezTo>
                  <a:cubicBezTo>
                    <a:pt x="43" y="41"/>
                    <a:pt x="43" y="41"/>
                    <a:pt x="43" y="41"/>
                  </a:cubicBezTo>
                  <a:cubicBezTo>
                    <a:pt x="44" y="41"/>
                    <a:pt x="44" y="41"/>
                    <a:pt x="44" y="40"/>
                  </a:cubicBezTo>
                  <a:cubicBezTo>
                    <a:pt x="44" y="40"/>
                    <a:pt x="44" y="39"/>
                    <a:pt x="43" y="39"/>
                  </a:cubicBezTo>
                  <a:lnTo>
                    <a:pt x="13" y="39"/>
                  </a:lnTo>
                  <a:close/>
                  <a:moveTo>
                    <a:pt x="37" y="31"/>
                  </a:moveTo>
                  <a:cubicBezTo>
                    <a:pt x="43" y="31"/>
                    <a:pt x="43" y="31"/>
                    <a:pt x="43" y="31"/>
                  </a:cubicBezTo>
                  <a:cubicBezTo>
                    <a:pt x="43" y="31"/>
                    <a:pt x="44" y="30"/>
                    <a:pt x="44" y="30"/>
                  </a:cubicBezTo>
                  <a:cubicBezTo>
                    <a:pt x="44" y="0"/>
                    <a:pt x="44" y="0"/>
                    <a:pt x="44" y="0"/>
                  </a:cubicBezTo>
                  <a:cubicBezTo>
                    <a:pt x="44" y="0"/>
                    <a:pt x="43" y="0"/>
                    <a:pt x="43" y="0"/>
                  </a:cubicBezTo>
                  <a:cubicBezTo>
                    <a:pt x="37" y="0"/>
                    <a:pt x="37" y="0"/>
                    <a:pt x="37" y="0"/>
                  </a:cubicBezTo>
                  <a:cubicBezTo>
                    <a:pt x="36" y="0"/>
                    <a:pt x="36" y="0"/>
                    <a:pt x="36" y="0"/>
                  </a:cubicBezTo>
                  <a:cubicBezTo>
                    <a:pt x="36" y="30"/>
                    <a:pt x="36" y="30"/>
                    <a:pt x="36" y="30"/>
                  </a:cubicBezTo>
                  <a:cubicBezTo>
                    <a:pt x="36" y="30"/>
                    <a:pt x="36" y="31"/>
                    <a:pt x="37" y="31"/>
                  </a:cubicBezTo>
                  <a:close/>
                  <a:moveTo>
                    <a:pt x="25" y="31"/>
                  </a:moveTo>
                  <a:cubicBezTo>
                    <a:pt x="31" y="31"/>
                    <a:pt x="31" y="31"/>
                    <a:pt x="31" y="31"/>
                  </a:cubicBezTo>
                  <a:cubicBezTo>
                    <a:pt x="32" y="31"/>
                    <a:pt x="32" y="30"/>
                    <a:pt x="32" y="30"/>
                  </a:cubicBezTo>
                  <a:cubicBezTo>
                    <a:pt x="32" y="8"/>
                    <a:pt x="32" y="8"/>
                    <a:pt x="32" y="8"/>
                  </a:cubicBezTo>
                  <a:cubicBezTo>
                    <a:pt x="32" y="8"/>
                    <a:pt x="32" y="8"/>
                    <a:pt x="31" y="8"/>
                  </a:cubicBezTo>
                  <a:cubicBezTo>
                    <a:pt x="25" y="8"/>
                    <a:pt x="25" y="8"/>
                    <a:pt x="25" y="8"/>
                  </a:cubicBezTo>
                  <a:cubicBezTo>
                    <a:pt x="25" y="8"/>
                    <a:pt x="24" y="8"/>
                    <a:pt x="24" y="8"/>
                  </a:cubicBezTo>
                  <a:cubicBezTo>
                    <a:pt x="24" y="30"/>
                    <a:pt x="24" y="30"/>
                    <a:pt x="24" y="30"/>
                  </a:cubicBezTo>
                  <a:cubicBezTo>
                    <a:pt x="24" y="30"/>
                    <a:pt x="25" y="31"/>
                    <a:pt x="25" y="31"/>
                  </a:cubicBezTo>
                  <a:close/>
                  <a:moveTo>
                    <a:pt x="13" y="31"/>
                  </a:moveTo>
                  <a:cubicBezTo>
                    <a:pt x="20" y="31"/>
                    <a:pt x="20" y="31"/>
                    <a:pt x="20" y="31"/>
                  </a:cubicBezTo>
                  <a:cubicBezTo>
                    <a:pt x="20" y="31"/>
                    <a:pt x="20" y="30"/>
                    <a:pt x="20" y="30"/>
                  </a:cubicBezTo>
                  <a:cubicBezTo>
                    <a:pt x="20" y="16"/>
                    <a:pt x="20" y="16"/>
                    <a:pt x="20" y="16"/>
                  </a:cubicBezTo>
                  <a:cubicBezTo>
                    <a:pt x="20" y="16"/>
                    <a:pt x="20" y="16"/>
                    <a:pt x="20" y="16"/>
                  </a:cubicBezTo>
                  <a:cubicBezTo>
                    <a:pt x="13" y="16"/>
                    <a:pt x="13" y="16"/>
                    <a:pt x="13" y="16"/>
                  </a:cubicBezTo>
                  <a:cubicBezTo>
                    <a:pt x="13" y="16"/>
                    <a:pt x="13" y="16"/>
                    <a:pt x="13" y="16"/>
                  </a:cubicBezTo>
                  <a:cubicBezTo>
                    <a:pt x="13" y="30"/>
                    <a:pt x="13" y="30"/>
                    <a:pt x="13" y="30"/>
                  </a:cubicBezTo>
                  <a:cubicBezTo>
                    <a:pt x="13" y="30"/>
                    <a:pt x="13" y="31"/>
                    <a:pt x="13" y="31"/>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6" name="Freeform 52"/>
            <p:cNvSpPr>
              <a:spLocks noEditPoints="1"/>
            </p:cNvSpPr>
            <p:nvPr/>
          </p:nvSpPr>
          <p:spPr bwMode="auto">
            <a:xfrm>
              <a:off x="7414484" y="4462722"/>
              <a:ext cx="427572" cy="402274"/>
            </a:xfrm>
            <a:custGeom>
              <a:avLst/>
              <a:gdLst>
                <a:gd name="T0" fmla="*/ 23 w 68"/>
                <a:gd name="T1" fmla="*/ 5 h 67"/>
                <a:gd name="T2" fmla="*/ 7 w 68"/>
                <a:gd name="T3" fmla="*/ 11 h 67"/>
                <a:gd name="T4" fmla="*/ 7 w 68"/>
                <a:gd name="T5" fmla="*/ 67 h 67"/>
                <a:gd name="T6" fmla="*/ 38 w 68"/>
                <a:gd name="T7" fmla="*/ 62 h 67"/>
                <a:gd name="T8" fmla="*/ 49 w 68"/>
                <a:gd name="T9" fmla="*/ 56 h 67"/>
                <a:gd name="T10" fmla="*/ 64 w 68"/>
                <a:gd name="T11" fmla="*/ 47 h 67"/>
                <a:gd name="T12" fmla="*/ 60 w 68"/>
                <a:gd name="T13" fmla="*/ 0 h 67"/>
                <a:gd name="T14" fmla="*/ 52 w 68"/>
                <a:gd name="T15" fmla="*/ 51 h 67"/>
                <a:gd name="T16" fmla="*/ 59 w 68"/>
                <a:gd name="T17" fmla="*/ 44 h 67"/>
                <a:gd name="T18" fmla="*/ 56 w 68"/>
                <a:gd name="T19" fmla="*/ 41 h 67"/>
                <a:gd name="T20" fmla="*/ 56 w 68"/>
                <a:gd name="T21" fmla="*/ 51 h 67"/>
                <a:gd name="T22" fmla="*/ 50 w 68"/>
                <a:gd name="T23" fmla="*/ 43 h 67"/>
                <a:gd name="T24" fmla="*/ 33 w 68"/>
                <a:gd name="T25" fmla="*/ 45 h 67"/>
                <a:gd name="T26" fmla="*/ 48 w 68"/>
                <a:gd name="T27" fmla="*/ 53 h 67"/>
                <a:gd name="T28" fmla="*/ 26 w 68"/>
                <a:gd name="T29" fmla="*/ 7 h 67"/>
                <a:gd name="T30" fmla="*/ 65 w 68"/>
                <a:gd name="T31" fmla="*/ 7 h 67"/>
                <a:gd name="T32" fmla="*/ 56 w 68"/>
                <a:gd name="T33" fmla="*/ 39 h 67"/>
                <a:gd name="T34" fmla="*/ 9 w 68"/>
                <a:gd name="T35" fmla="*/ 23 h 67"/>
                <a:gd name="T36" fmla="*/ 12 w 68"/>
                <a:gd name="T37" fmla="*/ 30 h 67"/>
                <a:gd name="T38" fmla="*/ 10 w 68"/>
                <a:gd name="T39" fmla="*/ 32 h 67"/>
                <a:gd name="T40" fmla="*/ 10 w 68"/>
                <a:gd name="T41" fmla="*/ 38 h 67"/>
                <a:gd name="T42" fmla="*/ 12 w 68"/>
                <a:gd name="T43" fmla="*/ 40 h 67"/>
                <a:gd name="T44" fmla="*/ 9 w 68"/>
                <a:gd name="T45" fmla="*/ 47 h 67"/>
                <a:gd name="T46" fmla="*/ 12 w 68"/>
                <a:gd name="T47" fmla="*/ 54 h 67"/>
                <a:gd name="T48" fmla="*/ 9 w 68"/>
                <a:gd name="T49" fmla="*/ 55 h 67"/>
                <a:gd name="T50" fmla="*/ 19 w 68"/>
                <a:gd name="T51" fmla="*/ 61 h 67"/>
                <a:gd name="T52" fmla="*/ 25 w 68"/>
                <a:gd name="T53" fmla="*/ 64 h 67"/>
                <a:gd name="T54" fmla="*/ 3 w 68"/>
                <a:gd name="T55" fmla="*/ 19 h 67"/>
                <a:gd name="T56" fmla="*/ 12 w 68"/>
                <a:gd name="T57" fmla="*/ 22 h 67"/>
                <a:gd name="T58" fmla="*/ 34 w 68"/>
                <a:gd name="T59" fmla="*/ 61 h 67"/>
                <a:gd name="T60" fmla="*/ 19 w 68"/>
                <a:gd name="T61" fmla="*/ 59 h 67"/>
                <a:gd name="T62" fmla="*/ 19 w 68"/>
                <a:gd name="T63" fmla="*/ 8 h 67"/>
                <a:gd name="T64" fmla="*/ 21 w 68"/>
                <a:gd name="T65" fmla="*/ 17 h 67"/>
                <a:gd name="T66" fmla="*/ 24 w 68"/>
                <a:gd name="T67" fmla="*/ 19 h 67"/>
                <a:gd name="T68" fmla="*/ 20 w 68"/>
                <a:gd name="T69" fmla="*/ 26 h 67"/>
                <a:gd name="T70" fmla="*/ 24 w 68"/>
                <a:gd name="T71" fmla="*/ 33 h 67"/>
                <a:gd name="T72" fmla="*/ 21 w 68"/>
                <a:gd name="T73" fmla="*/ 35 h 67"/>
                <a:gd name="T74" fmla="*/ 21 w 68"/>
                <a:gd name="T75" fmla="*/ 41 h 67"/>
                <a:gd name="T76" fmla="*/ 24 w 68"/>
                <a:gd name="T77" fmla="*/ 43 h 67"/>
                <a:gd name="T78" fmla="*/ 21 w 68"/>
                <a:gd name="T79" fmla="*/ 49 h 67"/>
                <a:gd name="T80" fmla="*/ 24 w 68"/>
                <a:gd name="T81" fmla="*/ 51 h 67"/>
                <a:gd name="T82" fmla="*/ 38 w 68"/>
                <a:gd name="T83" fmla="*/ 57 h 67"/>
                <a:gd name="T84" fmla="*/ 40 w 68"/>
                <a:gd name="T85" fmla="*/ 58 h 67"/>
                <a:gd name="T86" fmla="*/ 40 w 68"/>
                <a:gd name="T87" fmla="*/ 55 h 67"/>
                <a:gd name="T88" fmla="*/ 40 w 68"/>
                <a:gd name="T89" fmla="*/ 58 h 67"/>
                <a:gd name="T90" fmla="*/ 33 w 68"/>
                <a:gd name="T91" fmla="*/ 13 h 67"/>
                <a:gd name="T92" fmla="*/ 58 w 68"/>
                <a:gd name="T93" fmla="*/ 11 h 67"/>
                <a:gd name="T94" fmla="*/ 58 w 68"/>
                <a:gd name="T95" fmla="*/ 21 h 67"/>
                <a:gd name="T96" fmla="*/ 33 w 68"/>
                <a:gd name="T97" fmla="*/ 19 h 67"/>
                <a:gd name="T98" fmla="*/ 59 w 68"/>
                <a:gd name="T99" fmla="*/ 28 h 67"/>
                <a:gd name="T100" fmla="*/ 32 w 68"/>
                <a:gd name="T101" fmla="*/ 28 h 67"/>
                <a:gd name="T102" fmla="*/ 59 w 68"/>
                <a:gd name="T103" fmla="*/ 28 h 67"/>
                <a:gd name="T104" fmla="*/ 33 w 68"/>
                <a:gd name="T105" fmla="*/ 37 h 67"/>
                <a:gd name="T106" fmla="*/ 58 w 68"/>
                <a:gd name="T107"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60" y="0"/>
                  </a:moveTo>
                  <a:cubicBezTo>
                    <a:pt x="31" y="0"/>
                    <a:pt x="31" y="0"/>
                    <a:pt x="31" y="0"/>
                  </a:cubicBezTo>
                  <a:cubicBezTo>
                    <a:pt x="27" y="0"/>
                    <a:pt x="24" y="2"/>
                    <a:pt x="23" y="5"/>
                  </a:cubicBezTo>
                  <a:cubicBezTo>
                    <a:pt x="19" y="5"/>
                    <a:pt x="19" y="5"/>
                    <a:pt x="19" y="5"/>
                  </a:cubicBezTo>
                  <a:cubicBezTo>
                    <a:pt x="15" y="5"/>
                    <a:pt x="13" y="8"/>
                    <a:pt x="12" y="11"/>
                  </a:cubicBezTo>
                  <a:cubicBezTo>
                    <a:pt x="7" y="11"/>
                    <a:pt x="7" y="11"/>
                    <a:pt x="7" y="11"/>
                  </a:cubicBezTo>
                  <a:cubicBezTo>
                    <a:pt x="3" y="11"/>
                    <a:pt x="0" y="14"/>
                    <a:pt x="0" y="19"/>
                  </a:cubicBezTo>
                  <a:cubicBezTo>
                    <a:pt x="0" y="60"/>
                    <a:pt x="0" y="60"/>
                    <a:pt x="0" y="60"/>
                  </a:cubicBezTo>
                  <a:cubicBezTo>
                    <a:pt x="0" y="64"/>
                    <a:pt x="3" y="67"/>
                    <a:pt x="7" y="67"/>
                  </a:cubicBezTo>
                  <a:cubicBezTo>
                    <a:pt x="25" y="67"/>
                    <a:pt x="25" y="67"/>
                    <a:pt x="25" y="67"/>
                  </a:cubicBezTo>
                  <a:cubicBezTo>
                    <a:pt x="29" y="67"/>
                    <a:pt x="33" y="66"/>
                    <a:pt x="35" y="64"/>
                  </a:cubicBezTo>
                  <a:cubicBezTo>
                    <a:pt x="38" y="62"/>
                    <a:pt x="38" y="62"/>
                    <a:pt x="38" y="62"/>
                  </a:cubicBezTo>
                  <a:cubicBezTo>
                    <a:pt x="41" y="62"/>
                    <a:pt x="45" y="60"/>
                    <a:pt x="47" y="59"/>
                  </a:cubicBezTo>
                  <a:cubicBezTo>
                    <a:pt x="48" y="57"/>
                    <a:pt x="48" y="57"/>
                    <a:pt x="48" y="57"/>
                  </a:cubicBezTo>
                  <a:cubicBezTo>
                    <a:pt x="49" y="56"/>
                    <a:pt x="49" y="56"/>
                    <a:pt x="49" y="56"/>
                  </a:cubicBezTo>
                  <a:cubicBezTo>
                    <a:pt x="53" y="56"/>
                    <a:pt x="57" y="55"/>
                    <a:pt x="59" y="53"/>
                  </a:cubicBezTo>
                  <a:cubicBezTo>
                    <a:pt x="62" y="50"/>
                    <a:pt x="62" y="50"/>
                    <a:pt x="62" y="50"/>
                  </a:cubicBezTo>
                  <a:cubicBezTo>
                    <a:pt x="64" y="47"/>
                    <a:pt x="64" y="47"/>
                    <a:pt x="64" y="47"/>
                  </a:cubicBezTo>
                  <a:cubicBezTo>
                    <a:pt x="66" y="46"/>
                    <a:pt x="68" y="41"/>
                    <a:pt x="68" y="38"/>
                  </a:cubicBezTo>
                  <a:cubicBezTo>
                    <a:pt x="68" y="7"/>
                    <a:pt x="68" y="7"/>
                    <a:pt x="68" y="7"/>
                  </a:cubicBezTo>
                  <a:cubicBezTo>
                    <a:pt x="68" y="3"/>
                    <a:pt x="64" y="0"/>
                    <a:pt x="60" y="0"/>
                  </a:cubicBezTo>
                  <a:close/>
                  <a:moveTo>
                    <a:pt x="52" y="53"/>
                  </a:moveTo>
                  <a:cubicBezTo>
                    <a:pt x="52" y="52"/>
                    <a:pt x="52" y="52"/>
                    <a:pt x="52" y="52"/>
                  </a:cubicBezTo>
                  <a:cubicBezTo>
                    <a:pt x="52" y="52"/>
                    <a:pt x="52" y="51"/>
                    <a:pt x="52" y="51"/>
                  </a:cubicBezTo>
                  <a:cubicBezTo>
                    <a:pt x="52" y="45"/>
                    <a:pt x="52" y="45"/>
                    <a:pt x="52" y="45"/>
                  </a:cubicBezTo>
                  <a:cubicBezTo>
                    <a:pt x="58" y="45"/>
                    <a:pt x="58" y="45"/>
                    <a:pt x="58" y="45"/>
                  </a:cubicBezTo>
                  <a:cubicBezTo>
                    <a:pt x="59" y="45"/>
                    <a:pt x="59" y="45"/>
                    <a:pt x="59" y="44"/>
                  </a:cubicBezTo>
                  <a:cubicBezTo>
                    <a:pt x="59" y="44"/>
                    <a:pt x="59" y="43"/>
                    <a:pt x="58" y="43"/>
                  </a:cubicBezTo>
                  <a:cubicBezTo>
                    <a:pt x="52" y="43"/>
                    <a:pt x="52" y="43"/>
                    <a:pt x="52" y="43"/>
                  </a:cubicBezTo>
                  <a:cubicBezTo>
                    <a:pt x="53" y="42"/>
                    <a:pt x="54" y="41"/>
                    <a:pt x="56" y="41"/>
                  </a:cubicBezTo>
                  <a:cubicBezTo>
                    <a:pt x="64" y="41"/>
                    <a:pt x="64" y="41"/>
                    <a:pt x="64" y="41"/>
                  </a:cubicBezTo>
                  <a:cubicBezTo>
                    <a:pt x="64" y="43"/>
                    <a:pt x="63" y="45"/>
                    <a:pt x="62" y="45"/>
                  </a:cubicBezTo>
                  <a:cubicBezTo>
                    <a:pt x="56" y="51"/>
                    <a:pt x="56" y="51"/>
                    <a:pt x="56" y="51"/>
                  </a:cubicBezTo>
                  <a:cubicBezTo>
                    <a:pt x="56" y="52"/>
                    <a:pt x="54" y="52"/>
                    <a:pt x="52" y="53"/>
                  </a:cubicBezTo>
                  <a:close/>
                  <a:moveTo>
                    <a:pt x="56" y="39"/>
                  </a:moveTo>
                  <a:cubicBezTo>
                    <a:pt x="53" y="39"/>
                    <a:pt x="51" y="41"/>
                    <a:pt x="50" y="43"/>
                  </a:cubicBezTo>
                  <a:cubicBezTo>
                    <a:pt x="33" y="43"/>
                    <a:pt x="33" y="43"/>
                    <a:pt x="33" y="43"/>
                  </a:cubicBezTo>
                  <a:cubicBezTo>
                    <a:pt x="32" y="43"/>
                    <a:pt x="32" y="44"/>
                    <a:pt x="32" y="44"/>
                  </a:cubicBezTo>
                  <a:cubicBezTo>
                    <a:pt x="32" y="45"/>
                    <a:pt x="32" y="45"/>
                    <a:pt x="33" y="45"/>
                  </a:cubicBezTo>
                  <a:cubicBezTo>
                    <a:pt x="50" y="45"/>
                    <a:pt x="50" y="45"/>
                    <a:pt x="50" y="45"/>
                  </a:cubicBezTo>
                  <a:cubicBezTo>
                    <a:pt x="50" y="51"/>
                    <a:pt x="50" y="51"/>
                    <a:pt x="50" y="51"/>
                  </a:cubicBezTo>
                  <a:cubicBezTo>
                    <a:pt x="48" y="53"/>
                    <a:pt x="48" y="53"/>
                    <a:pt x="48" y="53"/>
                  </a:cubicBezTo>
                  <a:cubicBezTo>
                    <a:pt x="31" y="53"/>
                    <a:pt x="31" y="53"/>
                    <a:pt x="31" y="53"/>
                  </a:cubicBezTo>
                  <a:cubicBezTo>
                    <a:pt x="28" y="53"/>
                    <a:pt x="26" y="51"/>
                    <a:pt x="26" y="49"/>
                  </a:cubicBezTo>
                  <a:cubicBezTo>
                    <a:pt x="26" y="7"/>
                    <a:pt x="26" y="7"/>
                    <a:pt x="26" y="7"/>
                  </a:cubicBezTo>
                  <a:cubicBezTo>
                    <a:pt x="26" y="5"/>
                    <a:pt x="28" y="3"/>
                    <a:pt x="31" y="3"/>
                  </a:cubicBezTo>
                  <a:cubicBezTo>
                    <a:pt x="60" y="3"/>
                    <a:pt x="60" y="3"/>
                    <a:pt x="60" y="3"/>
                  </a:cubicBezTo>
                  <a:cubicBezTo>
                    <a:pt x="63" y="3"/>
                    <a:pt x="65" y="5"/>
                    <a:pt x="65" y="7"/>
                  </a:cubicBezTo>
                  <a:cubicBezTo>
                    <a:pt x="65" y="38"/>
                    <a:pt x="65" y="38"/>
                    <a:pt x="65" y="38"/>
                  </a:cubicBezTo>
                  <a:cubicBezTo>
                    <a:pt x="65" y="38"/>
                    <a:pt x="65" y="39"/>
                    <a:pt x="65" y="39"/>
                  </a:cubicBezTo>
                  <a:lnTo>
                    <a:pt x="56" y="39"/>
                  </a:lnTo>
                  <a:close/>
                  <a:moveTo>
                    <a:pt x="12" y="22"/>
                  </a:moveTo>
                  <a:cubicBezTo>
                    <a:pt x="10" y="22"/>
                    <a:pt x="10" y="22"/>
                    <a:pt x="10" y="22"/>
                  </a:cubicBezTo>
                  <a:cubicBezTo>
                    <a:pt x="9" y="22"/>
                    <a:pt x="9" y="23"/>
                    <a:pt x="9" y="23"/>
                  </a:cubicBezTo>
                  <a:cubicBezTo>
                    <a:pt x="9" y="24"/>
                    <a:pt x="9" y="24"/>
                    <a:pt x="10" y="24"/>
                  </a:cubicBezTo>
                  <a:cubicBezTo>
                    <a:pt x="12" y="24"/>
                    <a:pt x="12" y="24"/>
                    <a:pt x="12" y="24"/>
                  </a:cubicBezTo>
                  <a:cubicBezTo>
                    <a:pt x="12" y="30"/>
                    <a:pt x="12" y="30"/>
                    <a:pt x="12" y="30"/>
                  </a:cubicBezTo>
                  <a:cubicBezTo>
                    <a:pt x="10" y="30"/>
                    <a:pt x="10" y="30"/>
                    <a:pt x="10" y="30"/>
                  </a:cubicBezTo>
                  <a:cubicBezTo>
                    <a:pt x="9" y="30"/>
                    <a:pt x="9" y="31"/>
                    <a:pt x="9" y="31"/>
                  </a:cubicBezTo>
                  <a:cubicBezTo>
                    <a:pt x="9" y="32"/>
                    <a:pt x="9" y="32"/>
                    <a:pt x="10" y="32"/>
                  </a:cubicBezTo>
                  <a:cubicBezTo>
                    <a:pt x="12" y="32"/>
                    <a:pt x="12" y="32"/>
                    <a:pt x="12" y="32"/>
                  </a:cubicBezTo>
                  <a:cubicBezTo>
                    <a:pt x="12" y="38"/>
                    <a:pt x="12" y="38"/>
                    <a:pt x="12" y="38"/>
                  </a:cubicBezTo>
                  <a:cubicBezTo>
                    <a:pt x="10" y="38"/>
                    <a:pt x="10" y="38"/>
                    <a:pt x="10" y="38"/>
                  </a:cubicBezTo>
                  <a:cubicBezTo>
                    <a:pt x="9" y="38"/>
                    <a:pt x="9" y="39"/>
                    <a:pt x="9" y="39"/>
                  </a:cubicBezTo>
                  <a:cubicBezTo>
                    <a:pt x="9" y="40"/>
                    <a:pt x="9" y="40"/>
                    <a:pt x="10" y="40"/>
                  </a:cubicBezTo>
                  <a:cubicBezTo>
                    <a:pt x="12" y="40"/>
                    <a:pt x="12" y="40"/>
                    <a:pt x="12" y="40"/>
                  </a:cubicBezTo>
                  <a:cubicBezTo>
                    <a:pt x="12" y="46"/>
                    <a:pt x="12" y="46"/>
                    <a:pt x="12" y="46"/>
                  </a:cubicBezTo>
                  <a:cubicBezTo>
                    <a:pt x="10" y="46"/>
                    <a:pt x="10" y="46"/>
                    <a:pt x="10" y="46"/>
                  </a:cubicBezTo>
                  <a:cubicBezTo>
                    <a:pt x="9" y="46"/>
                    <a:pt x="9" y="47"/>
                    <a:pt x="9" y="47"/>
                  </a:cubicBezTo>
                  <a:cubicBezTo>
                    <a:pt x="9" y="48"/>
                    <a:pt x="9" y="48"/>
                    <a:pt x="10" y="48"/>
                  </a:cubicBezTo>
                  <a:cubicBezTo>
                    <a:pt x="12" y="48"/>
                    <a:pt x="12" y="48"/>
                    <a:pt x="12" y="48"/>
                  </a:cubicBezTo>
                  <a:cubicBezTo>
                    <a:pt x="12" y="54"/>
                    <a:pt x="12" y="54"/>
                    <a:pt x="12" y="54"/>
                  </a:cubicBezTo>
                  <a:cubicBezTo>
                    <a:pt x="12" y="54"/>
                    <a:pt x="12" y="54"/>
                    <a:pt x="12" y="54"/>
                  </a:cubicBezTo>
                  <a:cubicBezTo>
                    <a:pt x="10" y="54"/>
                    <a:pt x="10" y="54"/>
                    <a:pt x="10" y="54"/>
                  </a:cubicBezTo>
                  <a:cubicBezTo>
                    <a:pt x="9" y="54"/>
                    <a:pt x="9" y="55"/>
                    <a:pt x="9" y="55"/>
                  </a:cubicBezTo>
                  <a:cubicBezTo>
                    <a:pt x="9" y="56"/>
                    <a:pt x="9" y="56"/>
                    <a:pt x="10" y="56"/>
                  </a:cubicBezTo>
                  <a:cubicBezTo>
                    <a:pt x="13" y="56"/>
                    <a:pt x="13" y="56"/>
                    <a:pt x="13" y="56"/>
                  </a:cubicBezTo>
                  <a:cubicBezTo>
                    <a:pt x="14" y="59"/>
                    <a:pt x="16" y="61"/>
                    <a:pt x="19" y="61"/>
                  </a:cubicBezTo>
                  <a:cubicBezTo>
                    <a:pt x="27" y="61"/>
                    <a:pt x="27" y="61"/>
                    <a:pt x="27" y="61"/>
                  </a:cubicBezTo>
                  <a:cubicBezTo>
                    <a:pt x="27" y="64"/>
                    <a:pt x="27" y="64"/>
                    <a:pt x="27" y="64"/>
                  </a:cubicBezTo>
                  <a:cubicBezTo>
                    <a:pt x="26" y="64"/>
                    <a:pt x="26" y="64"/>
                    <a:pt x="25" y="64"/>
                  </a:cubicBezTo>
                  <a:cubicBezTo>
                    <a:pt x="7" y="64"/>
                    <a:pt x="7" y="64"/>
                    <a:pt x="7" y="64"/>
                  </a:cubicBezTo>
                  <a:cubicBezTo>
                    <a:pt x="5" y="64"/>
                    <a:pt x="3" y="62"/>
                    <a:pt x="3" y="60"/>
                  </a:cubicBezTo>
                  <a:cubicBezTo>
                    <a:pt x="3" y="19"/>
                    <a:pt x="3" y="19"/>
                    <a:pt x="3" y="19"/>
                  </a:cubicBezTo>
                  <a:cubicBezTo>
                    <a:pt x="3" y="16"/>
                    <a:pt x="5" y="14"/>
                    <a:pt x="7" y="14"/>
                  </a:cubicBezTo>
                  <a:cubicBezTo>
                    <a:pt x="12" y="14"/>
                    <a:pt x="12" y="14"/>
                    <a:pt x="12" y="14"/>
                  </a:cubicBezTo>
                  <a:lnTo>
                    <a:pt x="12" y="22"/>
                  </a:lnTo>
                  <a:close/>
                  <a:moveTo>
                    <a:pt x="29" y="64"/>
                  </a:moveTo>
                  <a:cubicBezTo>
                    <a:pt x="29" y="61"/>
                    <a:pt x="29" y="61"/>
                    <a:pt x="29" y="61"/>
                  </a:cubicBezTo>
                  <a:cubicBezTo>
                    <a:pt x="34" y="61"/>
                    <a:pt x="34" y="61"/>
                    <a:pt x="34" y="61"/>
                  </a:cubicBezTo>
                  <a:cubicBezTo>
                    <a:pt x="33" y="62"/>
                    <a:pt x="33" y="62"/>
                    <a:pt x="33" y="62"/>
                  </a:cubicBezTo>
                  <a:cubicBezTo>
                    <a:pt x="32" y="63"/>
                    <a:pt x="31" y="63"/>
                    <a:pt x="29" y="64"/>
                  </a:cubicBezTo>
                  <a:close/>
                  <a:moveTo>
                    <a:pt x="19" y="59"/>
                  </a:moveTo>
                  <a:cubicBezTo>
                    <a:pt x="16" y="59"/>
                    <a:pt x="14" y="57"/>
                    <a:pt x="14" y="54"/>
                  </a:cubicBezTo>
                  <a:cubicBezTo>
                    <a:pt x="14" y="13"/>
                    <a:pt x="14" y="13"/>
                    <a:pt x="14" y="13"/>
                  </a:cubicBezTo>
                  <a:cubicBezTo>
                    <a:pt x="14" y="10"/>
                    <a:pt x="16" y="8"/>
                    <a:pt x="19" y="8"/>
                  </a:cubicBezTo>
                  <a:cubicBezTo>
                    <a:pt x="24" y="8"/>
                    <a:pt x="24" y="8"/>
                    <a:pt x="24" y="8"/>
                  </a:cubicBezTo>
                  <a:cubicBezTo>
                    <a:pt x="24" y="17"/>
                    <a:pt x="24" y="17"/>
                    <a:pt x="24" y="17"/>
                  </a:cubicBezTo>
                  <a:cubicBezTo>
                    <a:pt x="21" y="17"/>
                    <a:pt x="21" y="17"/>
                    <a:pt x="21" y="17"/>
                  </a:cubicBezTo>
                  <a:cubicBezTo>
                    <a:pt x="21" y="17"/>
                    <a:pt x="20" y="17"/>
                    <a:pt x="20" y="18"/>
                  </a:cubicBezTo>
                  <a:cubicBezTo>
                    <a:pt x="20" y="18"/>
                    <a:pt x="21" y="19"/>
                    <a:pt x="21" y="19"/>
                  </a:cubicBezTo>
                  <a:cubicBezTo>
                    <a:pt x="24" y="19"/>
                    <a:pt x="24" y="19"/>
                    <a:pt x="24" y="19"/>
                  </a:cubicBezTo>
                  <a:cubicBezTo>
                    <a:pt x="24" y="25"/>
                    <a:pt x="24" y="25"/>
                    <a:pt x="24" y="25"/>
                  </a:cubicBezTo>
                  <a:cubicBezTo>
                    <a:pt x="21" y="25"/>
                    <a:pt x="21" y="25"/>
                    <a:pt x="21" y="25"/>
                  </a:cubicBezTo>
                  <a:cubicBezTo>
                    <a:pt x="21" y="25"/>
                    <a:pt x="20" y="25"/>
                    <a:pt x="20" y="26"/>
                  </a:cubicBezTo>
                  <a:cubicBezTo>
                    <a:pt x="20" y="26"/>
                    <a:pt x="21" y="27"/>
                    <a:pt x="21" y="27"/>
                  </a:cubicBezTo>
                  <a:cubicBezTo>
                    <a:pt x="24" y="27"/>
                    <a:pt x="24" y="27"/>
                    <a:pt x="24" y="27"/>
                  </a:cubicBezTo>
                  <a:cubicBezTo>
                    <a:pt x="24" y="33"/>
                    <a:pt x="24" y="33"/>
                    <a:pt x="24" y="33"/>
                  </a:cubicBezTo>
                  <a:cubicBezTo>
                    <a:pt x="21" y="33"/>
                    <a:pt x="21" y="33"/>
                    <a:pt x="21" y="33"/>
                  </a:cubicBezTo>
                  <a:cubicBezTo>
                    <a:pt x="21" y="33"/>
                    <a:pt x="20" y="33"/>
                    <a:pt x="20" y="34"/>
                  </a:cubicBezTo>
                  <a:cubicBezTo>
                    <a:pt x="20" y="34"/>
                    <a:pt x="21" y="35"/>
                    <a:pt x="21" y="35"/>
                  </a:cubicBezTo>
                  <a:cubicBezTo>
                    <a:pt x="24" y="35"/>
                    <a:pt x="24" y="35"/>
                    <a:pt x="24" y="35"/>
                  </a:cubicBezTo>
                  <a:cubicBezTo>
                    <a:pt x="24" y="41"/>
                    <a:pt x="24" y="41"/>
                    <a:pt x="24" y="41"/>
                  </a:cubicBezTo>
                  <a:cubicBezTo>
                    <a:pt x="21" y="41"/>
                    <a:pt x="21" y="41"/>
                    <a:pt x="21" y="41"/>
                  </a:cubicBezTo>
                  <a:cubicBezTo>
                    <a:pt x="21" y="41"/>
                    <a:pt x="20" y="41"/>
                    <a:pt x="20" y="42"/>
                  </a:cubicBezTo>
                  <a:cubicBezTo>
                    <a:pt x="20" y="42"/>
                    <a:pt x="21" y="43"/>
                    <a:pt x="21" y="43"/>
                  </a:cubicBezTo>
                  <a:cubicBezTo>
                    <a:pt x="24" y="43"/>
                    <a:pt x="24" y="43"/>
                    <a:pt x="24" y="43"/>
                  </a:cubicBezTo>
                  <a:cubicBezTo>
                    <a:pt x="24" y="49"/>
                    <a:pt x="24" y="49"/>
                    <a:pt x="24" y="49"/>
                  </a:cubicBezTo>
                  <a:cubicBezTo>
                    <a:pt x="24" y="49"/>
                    <a:pt x="24" y="49"/>
                    <a:pt x="24" y="49"/>
                  </a:cubicBezTo>
                  <a:cubicBezTo>
                    <a:pt x="21" y="49"/>
                    <a:pt x="21" y="49"/>
                    <a:pt x="21" y="49"/>
                  </a:cubicBezTo>
                  <a:cubicBezTo>
                    <a:pt x="21" y="49"/>
                    <a:pt x="20" y="49"/>
                    <a:pt x="20" y="50"/>
                  </a:cubicBezTo>
                  <a:cubicBezTo>
                    <a:pt x="20" y="50"/>
                    <a:pt x="21" y="51"/>
                    <a:pt x="21" y="51"/>
                  </a:cubicBezTo>
                  <a:cubicBezTo>
                    <a:pt x="24" y="51"/>
                    <a:pt x="24" y="51"/>
                    <a:pt x="24" y="51"/>
                  </a:cubicBezTo>
                  <a:cubicBezTo>
                    <a:pt x="25" y="53"/>
                    <a:pt x="28" y="55"/>
                    <a:pt x="31" y="55"/>
                  </a:cubicBezTo>
                  <a:cubicBezTo>
                    <a:pt x="38" y="55"/>
                    <a:pt x="38" y="55"/>
                    <a:pt x="38" y="55"/>
                  </a:cubicBezTo>
                  <a:cubicBezTo>
                    <a:pt x="38" y="57"/>
                    <a:pt x="38" y="57"/>
                    <a:pt x="38" y="57"/>
                  </a:cubicBezTo>
                  <a:cubicBezTo>
                    <a:pt x="37" y="59"/>
                    <a:pt x="37" y="59"/>
                    <a:pt x="37" y="59"/>
                  </a:cubicBezTo>
                  <a:lnTo>
                    <a:pt x="19" y="59"/>
                  </a:lnTo>
                  <a:close/>
                  <a:moveTo>
                    <a:pt x="40" y="58"/>
                  </a:moveTo>
                  <a:cubicBezTo>
                    <a:pt x="40" y="58"/>
                    <a:pt x="40" y="58"/>
                    <a:pt x="40" y="58"/>
                  </a:cubicBezTo>
                  <a:cubicBezTo>
                    <a:pt x="41" y="57"/>
                    <a:pt x="41" y="57"/>
                    <a:pt x="40" y="57"/>
                  </a:cubicBezTo>
                  <a:cubicBezTo>
                    <a:pt x="40" y="55"/>
                    <a:pt x="40" y="55"/>
                    <a:pt x="40" y="55"/>
                  </a:cubicBezTo>
                  <a:cubicBezTo>
                    <a:pt x="46" y="55"/>
                    <a:pt x="46" y="55"/>
                    <a:pt x="46" y="55"/>
                  </a:cubicBezTo>
                  <a:cubicBezTo>
                    <a:pt x="45" y="56"/>
                    <a:pt x="45" y="56"/>
                    <a:pt x="45" y="56"/>
                  </a:cubicBezTo>
                  <a:cubicBezTo>
                    <a:pt x="44" y="57"/>
                    <a:pt x="42" y="58"/>
                    <a:pt x="40" y="58"/>
                  </a:cubicBezTo>
                  <a:close/>
                  <a:moveTo>
                    <a:pt x="59" y="12"/>
                  </a:moveTo>
                  <a:cubicBezTo>
                    <a:pt x="59" y="12"/>
                    <a:pt x="59" y="13"/>
                    <a:pt x="58" y="13"/>
                  </a:cubicBezTo>
                  <a:cubicBezTo>
                    <a:pt x="33" y="13"/>
                    <a:pt x="33" y="13"/>
                    <a:pt x="33" y="13"/>
                  </a:cubicBezTo>
                  <a:cubicBezTo>
                    <a:pt x="32" y="13"/>
                    <a:pt x="32" y="12"/>
                    <a:pt x="32" y="12"/>
                  </a:cubicBezTo>
                  <a:cubicBezTo>
                    <a:pt x="32" y="11"/>
                    <a:pt x="32" y="11"/>
                    <a:pt x="33" y="11"/>
                  </a:cubicBezTo>
                  <a:cubicBezTo>
                    <a:pt x="58" y="11"/>
                    <a:pt x="58" y="11"/>
                    <a:pt x="58" y="11"/>
                  </a:cubicBezTo>
                  <a:cubicBezTo>
                    <a:pt x="59" y="11"/>
                    <a:pt x="59" y="11"/>
                    <a:pt x="59" y="12"/>
                  </a:cubicBezTo>
                  <a:close/>
                  <a:moveTo>
                    <a:pt x="59" y="20"/>
                  </a:moveTo>
                  <a:cubicBezTo>
                    <a:pt x="59" y="21"/>
                    <a:pt x="59" y="21"/>
                    <a:pt x="58" y="21"/>
                  </a:cubicBezTo>
                  <a:cubicBezTo>
                    <a:pt x="33" y="21"/>
                    <a:pt x="33" y="21"/>
                    <a:pt x="33" y="21"/>
                  </a:cubicBezTo>
                  <a:cubicBezTo>
                    <a:pt x="32" y="21"/>
                    <a:pt x="32" y="21"/>
                    <a:pt x="32" y="20"/>
                  </a:cubicBezTo>
                  <a:cubicBezTo>
                    <a:pt x="32" y="19"/>
                    <a:pt x="32" y="19"/>
                    <a:pt x="33" y="19"/>
                  </a:cubicBezTo>
                  <a:cubicBezTo>
                    <a:pt x="58" y="19"/>
                    <a:pt x="58" y="19"/>
                    <a:pt x="58" y="19"/>
                  </a:cubicBezTo>
                  <a:cubicBezTo>
                    <a:pt x="59" y="19"/>
                    <a:pt x="59" y="19"/>
                    <a:pt x="59" y="20"/>
                  </a:cubicBezTo>
                  <a:close/>
                  <a:moveTo>
                    <a:pt x="59" y="28"/>
                  </a:moveTo>
                  <a:cubicBezTo>
                    <a:pt x="59" y="29"/>
                    <a:pt x="59" y="29"/>
                    <a:pt x="58" y="29"/>
                  </a:cubicBezTo>
                  <a:cubicBezTo>
                    <a:pt x="33" y="29"/>
                    <a:pt x="33" y="29"/>
                    <a:pt x="33" y="29"/>
                  </a:cubicBezTo>
                  <a:cubicBezTo>
                    <a:pt x="32" y="29"/>
                    <a:pt x="32" y="29"/>
                    <a:pt x="32" y="28"/>
                  </a:cubicBezTo>
                  <a:cubicBezTo>
                    <a:pt x="32" y="27"/>
                    <a:pt x="32" y="27"/>
                    <a:pt x="33" y="27"/>
                  </a:cubicBezTo>
                  <a:cubicBezTo>
                    <a:pt x="58" y="27"/>
                    <a:pt x="58" y="27"/>
                    <a:pt x="58" y="27"/>
                  </a:cubicBezTo>
                  <a:cubicBezTo>
                    <a:pt x="59" y="27"/>
                    <a:pt x="59" y="27"/>
                    <a:pt x="59" y="28"/>
                  </a:cubicBezTo>
                  <a:close/>
                  <a:moveTo>
                    <a:pt x="59" y="36"/>
                  </a:moveTo>
                  <a:cubicBezTo>
                    <a:pt x="59" y="37"/>
                    <a:pt x="59" y="37"/>
                    <a:pt x="58" y="37"/>
                  </a:cubicBezTo>
                  <a:cubicBezTo>
                    <a:pt x="33" y="37"/>
                    <a:pt x="33" y="37"/>
                    <a:pt x="33" y="37"/>
                  </a:cubicBezTo>
                  <a:cubicBezTo>
                    <a:pt x="32" y="37"/>
                    <a:pt x="32" y="37"/>
                    <a:pt x="32" y="36"/>
                  </a:cubicBezTo>
                  <a:cubicBezTo>
                    <a:pt x="32" y="36"/>
                    <a:pt x="32" y="35"/>
                    <a:pt x="33" y="35"/>
                  </a:cubicBezTo>
                  <a:cubicBezTo>
                    <a:pt x="58" y="35"/>
                    <a:pt x="58" y="35"/>
                    <a:pt x="58" y="35"/>
                  </a:cubicBezTo>
                  <a:cubicBezTo>
                    <a:pt x="59" y="35"/>
                    <a:pt x="59" y="36"/>
                    <a:pt x="59" y="36"/>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7" name="Freeform 36"/>
            <p:cNvSpPr>
              <a:spLocks noEditPoints="1"/>
            </p:cNvSpPr>
            <p:nvPr/>
          </p:nvSpPr>
          <p:spPr bwMode="auto">
            <a:xfrm>
              <a:off x="7626142" y="3331001"/>
              <a:ext cx="421885" cy="352397"/>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8" name="Freeform 24"/>
            <p:cNvSpPr>
              <a:spLocks noEditPoints="1"/>
            </p:cNvSpPr>
            <p:nvPr/>
          </p:nvSpPr>
          <p:spPr bwMode="auto">
            <a:xfrm>
              <a:off x="5655996" y="1632312"/>
              <a:ext cx="288083" cy="303868"/>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29" name="Freeform 54"/>
            <p:cNvSpPr>
              <a:spLocks noEditPoints="1"/>
            </p:cNvSpPr>
            <p:nvPr/>
          </p:nvSpPr>
          <p:spPr bwMode="auto">
            <a:xfrm>
              <a:off x="4791165" y="5149532"/>
              <a:ext cx="329105" cy="382276"/>
            </a:xfrm>
            <a:custGeom>
              <a:avLst/>
              <a:gdLst>
                <a:gd name="T0" fmla="*/ 31 w 62"/>
                <a:gd name="T1" fmla="*/ 49 h 70"/>
                <a:gd name="T2" fmla="*/ 45 w 62"/>
                <a:gd name="T3" fmla="*/ 35 h 70"/>
                <a:gd name="T4" fmla="*/ 45 w 62"/>
                <a:gd name="T5" fmla="*/ 8 h 70"/>
                <a:gd name="T6" fmla="*/ 17 w 62"/>
                <a:gd name="T7" fmla="*/ 8 h 70"/>
                <a:gd name="T8" fmla="*/ 17 w 62"/>
                <a:gd name="T9" fmla="*/ 35 h 70"/>
                <a:gd name="T10" fmla="*/ 31 w 62"/>
                <a:gd name="T11" fmla="*/ 49 h 70"/>
                <a:gd name="T12" fmla="*/ 31 w 62"/>
                <a:gd name="T13" fmla="*/ 8 h 70"/>
                <a:gd name="T14" fmla="*/ 44 w 62"/>
                <a:gd name="T15" fmla="*/ 21 h 70"/>
                <a:gd name="T16" fmla="*/ 31 w 62"/>
                <a:gd name="T17" fmla="*/ 34 h 70"/>
                <a:gd name="T18" fmla="*/ 18 w 62"/>
                <a:gd name="T19" fmla="*/ 21 h 70"/>
                <a:gd name="T20" fmla="*/ 31 w 62"/>
                <a:gd name="T21" fmla="*/ 8 h 70"/>
                <a:gd name="T22" fmla="*/ 25 w 62"/>
                <a:gd name="T23" fmla="*/ 50 h 70"/>
                <a:gd name="T24" fmla="*/ 27 w 62"/>
                <a:gd name="T25" fmla="*/ 48 h 70"/>
                <a:gd name="T26" fmla="*/ 30 w 62"/>
                <a:gd name="T27" fmla="*/ 50 h 70"/>
                <a:gd name="T28" fmla="*/ 31 w 62"/>
                <a:gd name="T29" fmla="*/ 51 h 70"/>
                <a:gd name="T30" fmla="*/ 32 w 62"/>
                <a:gd name="T31" fmla="*/ 50 h 70"/>
                <a:gd name="T32" fmla="*/ 34 w 62"/>
                <a:gd name="T33" fmla="*/ 48 h 70"/>
                <a:gd name="T34" fmla="*/ 37 w 62"/>
                <a:gd name="T35" fmla="*/ 50 h 70"/>
                <a:gd name="T36" fmla="*/ 31 w 62"/>
                <a:gd name="T37" fmla="*/ 53 h 70"/>
                <a:gd name="T38" fmla="*/ 25 w 62"/>
                <a:gd name="T39" fmla="*/ 50 h 70"/>
                <a:gd name="T40" fmla="*/ 8 w 62"/>
                <a:gd name="T41" fmla="*/ 53 h 70"/>
                <a:gd name="T42" fmla="*/ 31 w 62"/>
                <a:gd name="T43" fmla="*/ 62 h 70"/>
                <a:gd name="T44" fmla="*/ 54 w 62"/>
                <a:gd name="T45" fmla="*/ 53 h 70"/>
                <a:gd name="T46" fmla="*/ 39 w 62"/>
                <a:gd name="T47" fmla="*/ 44 h 70"/>
                <a:gd name="T48" fmla="*/ 35 w 62"/>
                <a:gd name="T49" fmla="*/ 47 h 70"/>
                <a:gd name="T50" fmla="*/ 44 w 62"/>
                <a:gd name="T51" fmla="*/ 51 h 70"/>
                <a:gd name="T52" fmla="*/ 31 w 62"/>
                <a:gd name="T53" fmla="*/ 54 h 70"/>
                <a:gd name="T54" fmla="*/ 18 w 62"/>
                <a:gd name="T55" fmla="*/ 51 h 70"/>
                <a:gd name="T56" fmla="*/ 26 w 62"/>
                <a:gd name="T57" fmla="*/ 47 h 70"/>
                <a:gd name="T58" fmla="*/ 23 w 62"/>
                <a:gd name="T59" fmla="*/ 44 h 70"/>
                <a:gd name="T60" fmla="*/ 8 w 62"/>
                <a:gd name="T61" fmla="*/ 53 h 70"/>
                <a:gd name="T62" fmla="*/ 16 w 62"/>
                <a:gd name="T63" fmla="*/ 51 h 70"/>
                <a:gd name="T64" fmla="*/ 31 w 62"/>
                <a:gd name="T65" fmla="*/ 56 h 70"/>
                <a:gd name="T66" fmla="*/ 46 w 62"/>
                <a:gd name="T67" fmla="*/ 51 h 70"/>
                <a:gd name="T68" fmla="*/ 42 w 62"/>
                <a:gd name="T69" fmla="*/ 47 h 70"/>
                <a:gd name="T70" fmla="*/ 52 w 62"/>
                <a:gd name="T71" fmla="*/ 53 h 70"/>
                <a:gd name="T72" fmla="*/ 31 w 62"/>
                <a:gd name="T73" fmla="*/ 60 h 70"/>
                <a:gd name="T74" fmla="*/ 10 w 62"/>
                <a:gd name="T75" fmla="*/ 53 h 70"/>
                <a:gd name="T76" fmla="*/ 20 w 62"/>
                <a:gd name="T77" fmla="*/ 47 h 70"/>
                <a:gd name="T78" fmla="*/ 16 w 62"/>
                <a:gd name="T79" fmla="*/ 51 h 70"/>
                <a:gd name="T80" fmla="*/ 62 w 62"/>
                <a:gd name="T81" fmla="*/ 55 h 70"/>
                <a:gd name="T82" fmla="*/ 31 w 62"/>
                <a:gd name="T83" fmla="*/ 70 h 70"/>
                <a:gd name="T84" fmla="*/ 0 w 62"/>
                <a:gd name="T85" fmla="*/ 55 h 70"/>
                <a:gd name="T86" fmla="*/ 20 w 62"/>
                <a:gd name="T87" fmla="*/ 41 h 70"/>
                <a:gd name="T88" fmla="*/ 23 w 62"/>
                <a:gd name="T89" fmla="*/ 44 h 70"/>
                <a:gd name="T90" fmla="*/ 3 w 62"/>
                <a:gd name="T91" fmla="*/ 55 h 70"/>
                <a:gd name="T92" fmla="*/ 31 w 62"/>
                <a:gd name="T93" fmla="*/ 67 h 70"/>
                <a:gd name="T94" fmla="*/ 59 w 62"/>
                <a:gd name="T95" fmla="*/ 55 h 70"/>
                <a:gd name="T96" fmla="*/ 39 w 62"/>
                <a:gd name="T97" fmla="*/ 44 h 70"/>
                <a:gd name="T98" fmla="*/ 42 w 62"/>
                <a:gd name="T99" fmla="*/ 41 h 70"/>
                <a:gd name="T100" fmla="*/ 62 w 62"/>
                <a:gd name="T101" fmla="*/ 5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 h="70">
                  <a:moveTo>
                    <a:pt x="31" y="49"/>
                  </a:moveTo>
                  <a:cubicBezTo>
                    <a:pt x="45" y="35"/>
                    <a:pt x="45" y="35"/>
                    <a:pt x="45" y="35"/>
                  </a:cubicBezTo>
                  <a:cubicBezTo>
                    <a:pt x="52" y="27"/>
                    <a:pt x="52" y="15"/>
                    <a:pt x="45" y="8"/>
                  </a:cubicBezTo>
                  <a:cubicBezTo>
                    <a:pt x="37" y="0"/>
                    <a:pt x="25" y="0"/>
                    <a:pt x="17" y="8"/>
                  </a:cubicBezTo>
                  <a:cubicBezTo>
                    <a:pt x="10" y="15"/>
                    <a:pt x="10" y="27"/>
                    <a:pt x="17" y="35"/>
                  </a:cubicBezTo>
                  <a:lnTo>
                    <a:pt x="31" y="49"/>
                  </a:lnTo>
                  <a:close/>
                  <a:moveTo>
                    <a:pt x="31" y="8"/>
                  </a:moveTo>
                  <a:cubicBezTo>
                    <a:pt x="38" y="8"/>
                    <a:pt x="44" y="14"/>
                    <a:pt x="44" y="21"/>
                  </a:cubicBezTo>
                  <a:cubicBezTo>
                    <a:pt x="44" y="29"/>
                    <a:pt x="38" y="34"/>
                    <a:pt x="31" y="34"/>
                  </a:cubicBezTo>
                  <a:cubicBezTo>
                    <a:pt x="24" y="34"/>
                    <a:pt x="18" y="29"/>
                    <a:pt x="18" y="21"/>
                  </a:cubicBezTo>
                  <a:cubicBezTo>
                    <a:pt x="18" y="14"/>
                    <a:pt x="24" y="8"/>
                    <a:pt x="31" y="8"/>
                  </a:cubicBezTo>
                  <a:close/>
                  <a:moveTo>
                    <a:pt x="25" y="50"/>
                  </a:moveTo>
                  <a:cubicBezTo>
                    <a:pt x="25" y="49"/>
                    <a:pt x="26" y="49"/>
                    <a:pt x="27" y="48"/>
                  </a:cubicBezTo>
                  <a:cubicBezTo>
                    <a:pt x="30" y="50"/>
                    <a:pt x="30" y="50"/>
                    <a:pt x="30" y="50"/>
                  </a:cubicBezTo>
                  <a:cubicBezTo>
                    <a:pt x="30" y="51"/>
                    <a:pt x="30" y="51"/>
                    <a:pt x="31" y="51"/>
                  </a:cubicBezTo>
                  <a:cubicBezTo>
                    <a:pt x="31" y="51"/>
                    <a:pt x="32" y="51"/>
                    <a:pt x="32" y="50"/>
                  </a:cubicBezTo>
                  <a:cubicBezTo>
                    <a:pt x="34" y="48"/>
                    <a:pt x="34" y="48"/>
                    <a:pt x="34" y="48"/>
                  </a:cubicBezTo>
                  <a:cubicBezTo>
                    <a:pt x="36" y="49"/>
                    <a:pt x="37" y="49"/>
                    <a:pt x="37" y="50"/>
                  </a:cubicBezTo>
                  <a:cubicBezTo>
                    <a:pt x="37" y="52"/>
                    <a:pt x="34" y="53"/>
                    <a:pt x="31" y="53"/>
                  </a:cubicBezTo>
                  <a:cubicBezTo>
                    <a:pt x="28" y="53"/>
                    <a:pt x="25" y="52"/>
                    <a:pt x="25" y="50"/>
                  </a:cubicBezTo>
                  <a:close/>
                  <a:moveTo>
                    <a:pt x="8" y="53"/>
                  </a:moveTo>
                  <a:cubicBezTo>
                    <a:pt x="8" y="58"/>
                    <a:pt x="18" y="62"/>
                    <a:pt x="31" y="62"/>
                  </a:cubicBezTo>
                  <a:cubicBezTo>
                    <a:pt x="44" y="62"/>
                    <a:pt x="54" y="58"/>
                    <a:pt x="54" y="53"/>
                  </a:cubicBezTo>
                  <a:cubicBezTo>
                    <a:pt x="54" y="49"/>
                    <a:pt x="48" y="45"/>
                    <a:pt x="39" y="44"/>
                  </a:cubicBezTo>
                  <a:cubicBezTo>
                    <a:pt x="35" y="47"/>
                    <a:pt x="35" y="47"/>
                    <a:pt x="35" y="47"/>
                  </a:cubicBezTo>
                  <a:cubicBezTo>
                    <a:pt x="41" y="48"/>
                    <a:pt x="44" y="49"/>
                    <a:pt x="44" y="51"/>
                  </a:cubicBezTo>
                  <a:cubicBezTo>
                    <a:pt x="44" y="52"/>
                    <a:pt x="39" y="54"/>
                    <a:pt x="31" y="54"/>
                  </a:cubicBezTo>
                  <a:cubicBezTo>
                    <a:pt x="23" y="54"/>
                    <a:pt x="18" y="52"/>
                    <a:pt x="18" y="51"/>
                  </a:cubicBezTo>
                  <a:cubicBezTo>
                    <a:pt x="18" y="49"/>
                    <a:pt x="21" y="48"/>
                    <a:pt x="26" y="47"/>
                  </a:cubicBezTo>
                  <a:cubicBezTo>
                    <a:pt x="23" y="44"/>
                    <a:pt x="23" y="44"/>
                    <a:pt x="23" y="44"/>
                  </a:cubicBezTo>
                  <a:cubicBezTo>
                    <a:pt x="14" y="45"/>
                    <a:pt x="8" y="49"/>
                    <a:pt x="8" y="53"/>
                  </a:cubicBezTo>
                  <a:close/>
                  <a:moveTo>
                    <a:pt x="16" y="51"/>
                  </a:moveTo>
                  <a:cubicBezTo>
                    <a:pt x="16" y="54"/>
                    <a:pt x="23" y="56"/>
                    <a:pt x="31" y="56"/>
                  </a:cubicBezTo>
                  <a:cubicBezTo>
                    <a:pt x="39" y="56"/>
                    <a:pt x="46" y="54"/>
                    <a:pt x="46" y="51"/>
                  </a:cubicBezTo>
                  <a:cubicBezTo>
                    <a:pt x="46" y="49"/>
                    <a:pt x="44" y="47"/>
                    <a:pt x="42" y="47"/>
                  </a:cubicBezTo>
                  <a:cubicBezTo>
                    <a:pt x="48" y="48"/>
                    <a:pt x="52" y="50"/>
                    <a:pt x="52" y="53"/>
                  </a:cubicBezTo>
                  <a:cubicBezTo>
                    <a:pt x="52" y="56"/>
                    <a:pt x="43" y="60"/>
                    <a:pt x="31" y="60"/>
                  </a:cubicBezTo>
                  <a:cubicBezTo>
                    <a:pt x="19" y="60"/>
                    <a:pt x="10" y="56"/>
                    <a:pt x="10" y="53"/>
                  </a:cubicBezTo>
                  <a:cubicBezTo>
                    <a:pt x="10" y="50"/>
                    <a:pt x="14" y="48"/>
                    <a:pt x="20" y="47"/>
                  </a:cubicBezTo>
                  <a:cubicBezTo>
                    <a:pt x="17" y="47"/>
                    <a:pt x="16" y="49"/>
                    <a:pt x="16" y="51"/>
                  </a:cubicBezTo>
                  <a:close/>
                  <a:moveTo>
                    <a:pt x="62" y="55"/>
                  </a:moveTo>
                  <a:cubicBezTo>
                    <a:pt x="62" y="64"/>
                    <a:pt x="49" y="70"/>
                    <a:pt x="31" y="70"/>
                  </a:cubicBezTo>
                  <a:cubicBezTo>
                    <a:pt x="13" y="70"/>
                    <a:pt x="0" y="64"/>
                    <a:pt x="0" y="55"/>
                  </a:cubicBezTo>
                  <a:cubicBezTo>
                    <a:pt x="0" y="49"/>
                    <a:pt x="8" y="43"/>
                    <a:pt x="20" y="41"/>
                  </a:cubicBezTo>
                  <a:cubicBezTo>
                    <a:pt x="23" y="44"/>
                    <a:pt x="23" y="44"/>
                    <a:pt x="23" y="44"/>
                  </a:cubicBezTo>
                  <a:cubicBezTo>
                    <a:pt x="10" y="45"/>
                    <a:pt x="3" y="50"/>
                    <a:pt x="3" y="55"/>
                  </a:cubicBezTo>
                  <a:cubicBezTo>
                    <a:pt x="3" y="61"/>
                    <a:pt x="14" y="67"/>
                    <a:pt x="31" y="67"/>
                  </a:cubicBezTo>
                  <a:cubicBezTo>
                    <a:pt x="48" y="67"/>
                    <a:pt x="59" y="61"/>
                    <a:pt x="59" y="55"/>
                  </a:cubicBezTo>
                  <a:cubicBezTo>
                    <a:pt x="59" y="50"/>
                    <a:pt x="51" y="45"/>
                    <a:pt x="39" y="44"/>
                  </a:cubicBezTo>
                  <a:cubicBezTo>
                    <a:pt x="42" y="41"/>
                    <a:pt x="42" y="41"/>
                    <a:pt x="42" y="41"/>
                  </a:cubicBezTo>
                  <a:cubicBezTo>
                    <a:pt x="54" y="43"/>
                    <a:pt x="62" y="49"/>
                    <a:pt x="62" y="5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0" name="Freeform 55"/>
            <p:cNvSpPr>
              <a:spLocks noEditPoints="1"/>
            </p:cNvSpPr>
            <p:nvPr/>
          </p:nvSpPr>
          <p:spPr bwMode="auto">
            <a:xfrm>
              <a:off x="8806238" y="3947425"/>
              <a:ext cx="340055" cy="372752"/>
            </a:xfrm>
            <a:custGeom>
              <a:avLst/>
              <a:gdLst>
                <a:gd name="T0" fmla="*/ 31 w 63"/>
                <a:gd name="T1" fmla="*/ 45 h 67"/>
                <a:gd name="T2" fmla="*/ 42 w 63"/>
                <a:gd name="T3" fmla="*/ 33 h 67"/>
                <a:gd name="T4" fmla="*/ 52 w 63"/>
                <a:gd name="T5" fmla="*/ 33 h 67"/>
                <a:gd name="T6" fmla="*/ 52 w 63"/>
                <a:gd name="T7" fmla="*/ 0 h 67"/>
                <a:gd name="T8" fmla="*/ 11 w 63"/>
                <a:gd name="T9" fmla="*/ 0 h 67"/>
                <a:gd name="T10" fmla="*/ 11 w 63"/>
                <a:gd name="T11" fmla="*/ 33 h 67"/>
                <a:gd name="T12" fmla="*/ 21 w 63"/>
                <a:gd name="T13" fmla="*/ 33 h 67"/>
                <a:gd name="T14" fmla="*/ 31 w 63"/>
                <a:gd name="T15" fmla="*/ 45 h 67"/>
                <a:gd name="T16" fmla="*/ 15 w 63"/>
                <a:gd name="T17" fmla="*/ 29 h 67"/>
                <a:gd name="T18" fmla="*/ 15 w 63"/>
                <a:gd name="T19" fmla="*/ 4 h 67"/>
                <a:gd name="T20" fmla="*/ 48 w 63"/>
                <a:gd name="T21" fmla="*/ 4 h 67"/>
                <a:gd name="T22" fmla="*/ 48 w 63"/>
                <a:gd name="T23" fmla="*/ 29 h 67"/>
                <a:gd name="T24" fmla="*/ 45 w 63"/>
                <a:gd name="T25" fmla="*/ 29 h 67"/>
                <a:gd name="T26" fmla="*/ 17 w 63"/>
                <a:gd name="T27" fmla="*/ 29 h 67"/>
                <a:gd name="T28" fmla="*/ 15 w 63"/>
                <a:gd name="T29" fmla="*/ 29 h 67"/>
                <a:gd name="T30" fmla="*/ 25 w 63"/>
                <a:gd name="T31" fmla="*/ 47 h 67"/>
                <a:gd name="T32" fmla="*/ 29 w 63"/>
                <a:gd name="T33" fmla="*/ 45 h 67"/>
                <a:gd name="T34" fmla="*/ 30 w 63"/>
                <a:gd name="T35" fmla="*/ 46 h 67"/>
                <a:gd name="T36" fmla="*/ 31 w 63"/>
                <a:gd name="T37" fmla="*/ 47 h 67"/>
                <a:gd name="T38" fmla="*/ 33 w 63"/>
                <a:gd name="T39" fmla="*/ 46 h 67"/>
                <a:gd name="T40" fmla="*/ 34 w 63"/>
                <a:gd name="T41" fmla="*/ 45 h 67"/>
                <a:gd name="T42" fmla="*/ 37 w 63"/>
                <a:gd name="T43" fmla="*/ 47 h 67"/>
                <a:gd name="T44" fmla="*/ 31 w 63"/>
                <a:gd name="T45" fmla="*/ 50 h 67"/>
                <a:gd name="T46" fmla="*/ 25 w 63"/>
                <a:gd name="T47" fmla="*/ 47 h 67"/>
                <a:gd name="T48" fmla="*/ 8 w 63"/>
                <a:gd name="T49" fmla="*/ 50 h 67"/>
                <a:gd name="T50" fmla="*/ 31 w 63"/>
                <a:gd name="T51" fmla="*/ 59 h 67"/>
                <a:gd name="T52" fmla="*/ 54 w 63"/>
                <a:gd name="T53" fmla="*/ 50 h 67"/>
                <a:gd name="T54" fmla="*/ 37 w 63"/>
                <a:gd name="T55" fmla="*/ 41 h 67"/>
                <a:gd name="T56" fmla="*/ 34 w 63"/>
                <a:gd name="T57" fmla="*/ 44 h 67"/>
                <a:gd name="T58" fmla="*/ 44 w 63"/>
                <a:gd name="T59" fmla="*/ 48 h 67"/>
                <a:gd name="T60" fmla="*/ 31 w 63"/>
                <a:gd name="T61" fmla="*/ 51 h 67"/>
                <a:gd name="T62" fmla="*/ 18 w 63"/>
                <a:gd name="T63" fmla="*/ 48 h 67"/>
                <a:gd name="T64" fmla="*/ 28 w 63"/>
                <a:gd name="T65" fmla="*/ 44 h 67"/>
                <a:gd name="T66" fmla="*/ 25 w 63"/>
                <a:gd name="T67" fmla="*/ 41 h 67"/>
                <a:gd name="T68" fmla="*/ 8 w 63"/>
                <a:gd name="T69" fmla="*/ 50 h 67"/>
                <a:gd name="T70" fmla="*/ 16 w 63"/>
                <a:gd name="T71" fmla="*/ 48 h 67"/>
                <a:gd name="T72" fmla="*/ 31 w 63"/>
                <a:gd name="T73" fmla="*/ 53 h 67"/>
                <a:gd name="T74" fmla="*/ 46 w 63"/>
                <a:gd name="T75" fmla="*/ 48 h 67"/>
                <a:gd name="T76" fmla="*/ 42 w 63"/>
                <a:gd name="T77" fmla="*/ 44 h 67"/>
                <a:gd name="T78" fmla="*/ 52 w 63"/>
                <a:gd name="T79" fmla="*/ 50 h 67"/>
                <a:gd name="T80" fmla="*/ 31 w 63"/>
                <a:gd name="T81" fmla="*/ 57 h 67"/>
                <a:gd name="T82" fmla="*/ 10 w 63"/>
                <a:gd name="T83" fmla="*/ 50 h 67"/>
                <a:gd name="T84" fmla="*/ 20 w 63"/>
                <a:gd name="T85" fmla="*/ 44 h 67"/>
                <a:gd name="T86" fmla="*/ 16 w 63"/>
                <a:gd name="T87" fmla="*/ 48 h 67"/>
                <a:gd name="T88" fmla="*/ 63 w 63"/>
                <a:gd name="T89" fmla="*/ 52 h 67"/>
                <a:gd name="T90" fmla="*/ 31 w 63"/>
                <a:gd name="T91" fmla="*/ 67 h 67"/>
                <a:gd name="T92" fmla="*/ 0 w 63"/>
                <a:gd name="T93" fmla="*/ 52 h 67"/>
                <a:gd name="T94" fmla="*/ 22 w 63"/>
                <a:gd name="T95" fmla="*/ 38 h 67"/>
                <a:gd name="T96" fmla="*/ 25 w 63"/>
                <a:gd name="T97" fmla="*/ 40 h 67"/>
                <a:gd name="T98" fmla="*/ 3 w 63"/>
                <a:gd name="T99" fmla="*/ 52 h 67"/>
                <a:gd name="T100" fmla="*/ 31 w 63"/>
                <a:gd name="T101" fmla="*/ 64 h 67"/>
                <a:gd name="T102" fmla="*/ 60 w 63"/>
                <a:gd name="T103" fmla="*/ 52 h 67"/>
                <a:gd name="T104" fmla="*/ 38 w 63"/>
                <a:gd name="T105" fmla="*/ 40 h 67"/>
                <a:gd name="T106" fmla="*/ 40 w 63"/>
                <a:gd name="T107" fmla="*/ 38 h 67"/>
                <a:gd name="T108" fmla="*/ 63 w 63"/>
                <a:gd name="T109" fmla="*/ 5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67">
                  <a:moveTo>
                    <a:pt x="31" y="45"/>
                  </a:moveTo>
                  <a:cubicBezTo>
                    <a:pt x="42" y="33"/>
                    <a:pt x="42" y="33"/>
                    <a:pt x="42" y="33"/>
                  </a:cubicBezTo>
                  <a:cubicBezTo>
                    <a:pt x="52" y="33"/>
                    <a:pt x="52" y="33"/>
                    <a:pt x="52" y="33"/>
                  </a:cubicBezTo>
                  <a:cubicBezTo>
                    <a:pt x="52" y="0"/>
                    <a:pt x="52" y="0"/>
                    <a:pt x="52" y="0"/>
                  </a:cubicBezTo>
                  <a:cubicBezTo>
                    <a:pt x="11" y="0"/>
                    <a:pt x="11" y="0"/>
                    <a:pt x="11" y="0"/>
                  </a:cubicBezTo>
                  <a:cubicBezTo>
                    <a:pt x="11" y="33"/>
                    <a:pt x="11" y="33"/>
                    <a:pt x="11" y="33"/>
                  </a:cubicBezTo>
                  <a:cubicBezTo>
                    <a:pt x="21" y="33"/>
                    <a:pt x="21" y="33"/>
                    <a:pt x="21" y="33"/>
                  </a:cubicBezTo>
                  <a:lnTo>
                    <a:pt x="31" y="45"/>
                  </a:lnTo>
                  <a:close/>
                  <a:moveTo>
                    <a:pt x="15" y="29"/>
                  </a:moveTo>
                  <a:cubicBezTo>
                    <a:pt x="15" y="4"/>
                    <a:pt x="15" y="4"/>
                    <a:pt x="15" y="4"/>
                  </a:cubicBezTo>
                  <a:cubicBezTo>
                    <a:pt x="48" y="4"/>
                    <a:pt x="48" y="4"/>
                    <a:pt x="48" y="4"/>
                  </a:cubicBezTo>
                  <a:cubicBezTo>
                    <a:pt x="48" y="29"/>
                    <a:pt x="48" y="29"/>
                    <a:pt x="48" y="29"/>
                  </a:cubicBezTo>
                  <a:cubicBezTo>
                    <a:pt x="45" y="29"/>
                    <a:pt x="45" y="29"/>
                    <a:pt x="45" y="29"/>
                  </a:cubicBezTo>
                  <a:cubicBezTo>
                    <a:pt x="17" y="29"/>
                    <a:pt x="17" y="29"/>
                    <a:pt x="17" y="29"/>
                  </a:cubicBezTo>
                  <a:lnTo>
                    <a:pt x="15" y="29"/>
                  </a:lnTo>
                  <a:close/>
                  <a:moveTo>
                    <a:pt x="25" y="47"/>
                  </a:moveTo>
                  <a:cubicBezTo>
                    <a:pt x="25" y="46"/>
                    <a:pt x="27" y="45"/>
                    <a:pt x="29" y="45"/>
                  </a:cubicBezTo>
                  <a:cubicBezTo>
                    <a:pt x="30" y="46"/>
                    <a:pt x="30" y="46"/>
                    <a:pt x="30" y="46"/>
                  </a:cubicBezTo>
                  <a:cubicBezTo>
                    <a:pt x="30" y="46"/>
                    <a:pt x="31" y="47"/>
                    <a:pt x="31" y="47"/>
                  </a:cubicBezTo>
                  <a:cubicBezTo>
                    <a:pt x="32" y="47"/>
                    <a:pt x="32" y="46"/>
                    <a:pt x="33" y="46"/>
                  </a:cubicBezTo>
                  <a:cubicBezTo>
                    <a:pt x="34" y="45"/>
                    <a:pt x="34" y="45"/>
                    <a:pt x="34" y="45"/>
                  </a:cubicBezTo>
                  <a:cubicBezTo>
                    <a:pt x="36" y="45"/>
                    <a:pt x="37" y="46"/>
                    <a:pt x="37" y="47"/>
                  </a:cubicBezTo>
                  <a:cubicBezTo>
                    <a:pt x="37" y="49"/>
                    <a:pt x="34" y="50"/>
                    <a:pt x="31" y="50"/>
                  </a:cubicBezTo>
                  <a:cubicBezTo>
                    <a:pt x="28" y="50"/>
                    <a:pt x="25" y="49"/>
                    <a:pt x="25" y="47"/>
                  </a:cubicBezTo>
                  <a:close/>
                  <a:moveTo>
                    <a:pt x="8" y="50"/>
                  </a:moveTo>
                  <a:cubicBezTo>
                    <a:pt x="8" y="55"/>
                    <a:pt x="18" y="59"/>
                    <a:pt x="31" y="59"/>
                  </a:cubicBezTo>
                  <a:cubicBezTo>
                    <a:pt x="44" y="59"/>
                    <a:pt x="54" y="55"/>
                    <a:pt x="54" y="50"/>
                  </a:cubicBezTo>
                  <a:cubicBezTo>
                    <a:pt x="54" y="45"/>
                    <a:pt x="47" y="42"/>
                    <a:pt x="37" y="41"/>
                  </a:cubicBezTo>
                  <a:cubicBezTo>
                    <a:pt x="34" y="44"/>
                    <a:pt x="34" y="44"/>
                    <a:pt x="34" y="44"/>
                  </a:cubicBezTo>
                  <a:cubicBezTo>
                    <a:pt x="41" y="45"/>
                    <a:pt x="44" y="46"/>
                    <a:pt x="44" y="48"/>
                  </a:cubicBezTo>
                  <a:cubicBezTo>
                    <a:pt x="44" y="49"/>
                    <a:pt x="39" y="51"/>
                    <a:pt x="31" y="51"/>
                  </a:cubicBezTo>
                  <a:cubicBezTo>
                    <a:pt x="23" y="51"/>
                    <a:pt x="18" y="49"/>
                    <a:pt x="18" y="48"/>
                  </a:cubicBezTo>
                  <a:cubicBezTo>
                    <a:pt x="18" y="46"/>
                    <a:pt x="22" y="45"/>
                    <a:pt x="28" y="44"/>
                  </a:cubicBezTo>
                  <a:cubicBezTo>
                    <a:pt x="25" y="41"/>
                    <a:pt x="25" y="41"/>
                    <a:pt x="25" y="41"/>
                  </a:cubicBezTo>
                  <a:cubicBezTo>
                    <a:pt x="15" y="42"/>
                    <a:pt x="8" y="45"/>
                    <a:pt x="8" y="50"/>
                  </a:cubicBezTo>
                  <a:close/>
                  <a:moveTo>
                    <a:pt x="16" y="48"/>
                  </a:moveTo>
                  <a:cubicBezTo>
                    <a:pt x="16" y="51"/>
                    <a:pt x="24" y="53"/>
                    <a:pt x="31" y="53"/>
                  </a:cubicBezTo>
                  <a:cubicBezTo>
                    <a:pt x="39" y="53"/>
                    <a:pt x="46" y="51"/>
                    <a:pt x="46" y="48"/>
                  </a:cubicBezTo>
                  <a:cubicBezTo>
                    <a:pt x="46" y="46"/>
                    <a:pt x="45" y="44"/>
                    <a:pt x="42" y="44"/>
                  </a:cubicBezTo>
                  <a:cubicBezTo>
                    <a:pt x="48" y="45"/>
                    <a:pt x="52" y="47"/>
                    <a:pt x="52" y="50"/>
                  </a:cubicBezTo>
                  <a:cubicBezTo>
                    <a:pt x="52" y="53"/>
                    <a:pt x="44" y="57"/>
                    <a:pt x="31" y="57"/>
                  </a:cubicBezTo>
                  <a:cubicBezTo>
                    <a:pt x="19" y="57"/>
                    <a:pt x="10" y="53"/>
                    <a:pt x="10" y="50"/>
                  </a:cubicBezTo>
                  <a:cubicBezTo>
                    <a:pt x="10" y="47"/>
                    <a:pt x="14" y="45"/>
                    <a:pt x="20" y="44"/>
                  </a:cubicBezTo>
                  <a:cubicBezTo>
                    <a:pt x="18" y="44"/>
                    <a:pt x="16" y="46"/>
                    <a:pt x="16" y="48"/>
                  </a:cubicBezTo>
                  <a:close/>
                  <a:moveTo>
                    <a:pt x="63" y="52"/>
                  </a:moveTo>
                  <a:cubicBezTo>
                    <a:pt x="63" y="61"/>
                    <a:pt x="49" y="67"/>
                    <a:pt x="31" y="67"/>
                  </a:cubicBezTo>
                  <a:cubicBezTo>
                    <a:pt x="14" y="67"/>
                    <a:pt x="0" y="61"/>
                    <a:pt x="0" y="52"/>
                  </a:cubicBezTo>
                  <a:cubicBezTo>
                    <a:pt x="0" y="45"/>
                    <a:pt x="9" y="40"/>
                    <a:pt x="22" y="38"/>
                  </a:cubicBezTo>
                  <a:cubicBezTo>
                    <a:pt x="25" y="40"/>
                    <a:pt x="25" y="40"/>
                    <a:pt x="25" y="40"/>
                  </a:cubicBezTo>
                  <a:cubicBezTo>
                    <a:pt x="11" y="42"/>
                    <a:pt x="3" y="47"/>
                    <a:pt x="3" y="52"/>
                  </a:cubicBezTo>
                  <a:cubicBezTo>
                    <a:pt x="3" y="58"/>
                    <a:pt x="14" y="64"/>
                    <a:pt x="31" y="64"/>
                  </a:cubicBezTo>
                  <a:cubicBezTo>
                    <a:pt x="48" y="64"/>
                    <a:pt x="60" y="58"/>
                    <a:pt x="60" y="52"/>
                  </a:cubicBezTo>
                  <a:cubicBezTo>
                    <a:pt x="60" y="47"/>
                    <a:pt x="51" y="42"/>
                    <a:pt x="38" y="40"/>
                  </a:cubicBezTo>
                  <a:cubicBezTo>
                    <a:pt x="40" y="38"/>
                    <a:pt x="40" y="38"/>
                    <a:pt x="40" y="38"/>
                  </a:cubicBezTo>
                  <a:cubicBezTo>
                    <a:pt x="53" y="40"/>
                    <a:pt x="63" y="45"/>
                    <a:pt x="63" y="5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1" name="Freeform 55"/>
            <p:cNvSpPr>
              <a:spLocks noEditPoints="1"/>
            </p:cNvSpPr>
            <p:nvPr/>
          </p:nvSpPr>
          <p:spPr bwMode="auto">
            <a:xfrm>
              <a:off x="3612898" y="1953683"/>
              <a:ext cx="268115" cy="293895"/>
            </a:xfrm>
            <a:custGeom>
              <a:avLst/>
              <a:gdLst>
                <a:gd name="T0" fmla="*/ 31 w 63"/>
                <a:gd name="T1" fmla="*/ 45 h 67"/>
                <a:gd name="T2" fmla="*/ 42 w 63"/>
                <a:gd name="T3" fmla="*/ 33 h 67"/>
                <a:gd name="T4" fmla="*/ 52 w 63"/>
                <a:gd name="T5" fmla="*/ 33 h 67"/>
                <a:gd name="T6" fmla="*/ 52 w 63"/>
                <a:gd name="T7" fmla="*/ 0 h 67"/>
                <a:gd name="T8" fmla="*/ 11 w 63"/>
                <a:gd name="T9" fmla="*/ 0 h 67"/>
                <a:gd name="T10" fmla="*/ 11 w 63"/>
                <a:gd name="T11" fmla="*/ 33 h 67"/>
                <a:gd name="T12" fmla="*/ 21 w 63"/>
                <a:gd name="T13" fmla="*/ 33 h 67"/>
                <a:gd name="T14" fmla="*/ 31 w 63"/>
                <a:gd name="T15" fmla="*/ 45 h 67"/>
                <a:gd name="T16" fmla="*/ 15 w 63"/>
                <a:gd name="T17" fmla="*/ 29 h 67"/>
                <a:gd name="T18" fmla="*/ 15 w 63"/>
                <a:gd name="T19" fmla="*/ 4 h 67"/>
                <a:gd name="T20" fmla="*/ 48 w 63"/>
                <a:gd name="T21" fmla="*/ 4 h 67"/>
                <a:gd name="T22" fmla="*/ 48 w 63"/>
                <a:gd name="T23" fmla="*/ 29 h 67"/>
                <a:gd name="T24" fmla="*/ 45 w 63"/>
                <a:gd name="T25" fmla="*/ 29 h 67"/>
                <a:gd name="T26" fmla="*/ 17 w 63"/>
                <a:gd name="T27" fmla="*/ 29 h 67"/>
                <a:gd name="T28" fmla="*/ 15 w 63"/>
                <a:gd name="T29" fmla="*/ 29 h 67"/>
                <a:gd name="T30" fmla="*/ 25 w 63"/>
                <a:gd name="T31" fmla="*/ 47 h 67"/>
                <a:gd name="T32" fmla="*/ 29 w 63"/>
                <a:gd name="T33" fmla="*/ 45 h 67"/>
                <a:gd name="T34" fmla="*/ 30 w 63"/>
                <a:gd name="T35" fmla="*/ 46 h 67"/>
                <a:gd name="T36" fmla="*/ 31 w 63"/>
                <a:gd name="T37" fmla="*/ 47 h 67"/>
                <a:gd name="T38" fmla="*/ 33 w 63"/>
                <a:gd name="T39" fmla="*/ 46 h 67"/>
                <a:gd name="T40" fmla="*/ 34 w 63"/>
                <a:gd name="T41" fmla="*/ 45 h 67"/>
                <a:gd name="T42" fmla="*/ 37 w 63"/>
                <a:gd name="T43" fmla="*/ 47 h 67"/>
                <a:gd name="T44" fmla="*/ 31 w 63"/>
                <a:gd name="T45" fmla="*/ 50 h 67"/>
                <a:gd name="T46" fmla="*/ 25 w 63"/>
                <a:gd name="T47" fmla="*/ 47 h 67"/>
                <a:gd name="T48" fmla="*/ 8 w 63"/>
                <a:gd name="T49" fmla="*/ 50 h 67"/>
                <a:gd name="T50" fmla="*/ 31 w 63"/>
                <a:gd name="T51" fmla="*/ 59 h 67"/>
                <a:gd name="T52" fmla="*/ 54 w 63"/>
                <a:gd name="T53" fmla="*/ 50 h 67"/>
                <a:gd name="T54" fmla="*/ 37 w 63"/>
                <a:gd name="T55" fmla="*/ 41 h 67"/>
                <a:gd name="T56" fmla="*/ 34 w 63"/>
                <a:gd name="T57" fmla="*/ 44 h 67"/>
                <a:gd name="T58" fmla="*/ 44 w 63"/>
                <a:gd name="T59" fmla="*/ 48 h 67"/>
                <a:gd name="T60" fmla="*/ 31 w 63"/>
                <a:gd name="T61" fmla="*/ 51 h 67"/>
                <a:gd name="T62" fmla="*/ 18 w 63"/>
                <a:gd name="T63" fmla="*/ 48 h 67"/>
                <a:gd name="T64" fmla="*/ 28 w 63"/>
                <a:gd name="T65" fmla="*/ 44 h 67"/>
                <a:gd name="T66" fmla="*/ 25 w 63"/>
                <a:gd name="T67" fmla="*/ 41 h 67"/>
                <a:gd name="T68" fmla="*/ 8 w 63"/>
                <a:gd name="T69" fmla="*/ 50 h 67"/>
                <a:gd name="T70" fmla="*/ 16 w 63"/>
                <a:gd name="T71" fmla="*/ 48 h 67"/>
                <a:gd name="T72" fmla="*/ 31 w 63"/>
                <a:gd name="T73" fmla="*/ 53 h 67"/>
                <a:gd name="T74" fmla="*/ 46 w 63"/>
                <a:gd name="T75" fmla="*/ 48 h 67"/>
                <a:gd name="T76" fmla="*/ 42 w 63"/>
                <a:gd name="T77" fmla="*/ 44 h 67"/>
                <a:gd name="T78" fmla="*/ 52 w 63"/>
                <a:gd name="T79" fmla="*/ 50 h 67"/>
                <a:gd name="T80" fmla="*/ 31 w 63"/>
                <a:gd name="T81" fmla="*/ 57 h 67"/>
                <a:gd name="T82" fmla="*/ 10 w 63"/>
                <a:gd name="T83" fmla="*/ 50 h 67"/>
                <a:gd name="T84" fmla="*/ 20 w 63"/>
                <a:gd name="T85" fmla="*/ 44 h 67"/>
                <a:gd name="T86" fmla="*/ 16 w 63"/>
                <a:gd name="T87" fmla="*/ 48 h 67"/>
                <a:gd name="T88" fmla="*/ 63 w 63"/>
                <a:gd name="T89" fmla="*/ 52 h 67"/>
                <a:gd name="T90" fmla="*/ 31 w 63"/>
                <a:gd name="T91" fmla="*/ 67 h 67"/>
                <a:gd name="T92" fmla="*/ 0 w 63"/>
                <a:gd name="T93" fmla="*/ 52 h 67"/>
                <a:gd name="T94" fmla="*/ 22 w 63"/>
                <a:gd name="T95" fmla="*/ 38 h 67"/>
                <a:gd name="T96" fmla="*/ 25 w 63"/>
                <a:gd name="T97" fmla="*/ 40 h 67"/>
                <a:gd name="T98" fmla="*/ 3 w 63"/>
                <a:gd name="T99" fmla="*/ 52 h 67"/>
                <a:gd name="T100" fmla="*/ 31 w 63"/>
                <a:gd name="T101" fmla="*/ 64 h 67"/>
                <a:gd name="T102" fmla="*/ 60 w 63"/>
                <a:gd name="T103" fmla="*/ 52 h 67"/>
                <a:gd name="T104" fmla="*/ 38 w 63"/>
                <a:gd name="T105" fmla="*/ 40 h 67"/>
                <a:gd name="T106" fmla="*/ 40 w 63"/>
                <a:gd name="T107" fmla="*/ 38 h 67"/>
                <a:gd name="T108" fmla="*/ 63 w 63"/>
                <a:gd name="T109" fmla="*/ 5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67">
                  <a:moveTo>
                    <a:pt x="31" y="45"/>
                  </a:moveTo>
                  <a:cubicBezTo>
                    <a:pt x="42" y="33"/>
                    <a:pt x="42" y="33"/>
                    <a:pt x="42" y="33"/>
                  </a:cubicBezTo>
                  <a:cubicBezTo>
                    <a:pt x="52" y="33"/>
                    <a:pt x="52" y="33"/>
                    <a:pt x="52" y="33"/>
                  </a:cubicBezTo>
                  <a:cubicBezTo>
                    <a:pt x="52" y="0"/>
                    <a:pt x="52" y="0"/>
                    <a:pt x="52" y="0"/>
                  </a:cubicBezTo>
                  <a:cubicBezTo>
                    <a:pt x="11" y="0"/>
                    <a:pt x="11" y="0"/>
                    <a:pt x="11" y="0"/>
                  </a:cubicBezTo>
                  <a:cubicBezTo>
                    <a:pt x="11" y="33"/>
                    <a:pt x="11" y="33"/>
                    <a:pt x="11" y="33"/>
                  </a:cubicBezTo>
                  <a:cubicBezTo>
                    <a:pt x="21" y="33"/>
                    <a:pt x="21" y="33"/>
                    <a:pt x="21" y="33"/>
                  </a:cubicBezTo>
                  <a:lnTo>
                    <a:pt x="31" y="45"/>
                  </a:lnTo>
                  <a:close/>
                  <a:moveTo>
                    <a:pt x="15" y="29"/>
                  </a:moveTo>
                  <a:cubicBezTo>
                    <a:pt x="15" y="4"/>
                    <a:pt x="15" y="4"/>
                    <a:pt x="15" y="4"/>
                  </a:cubicBezTo>
                  <a:cubicBezTo>
                    <a:pt x="48" y="4"/>
                    <a:pt x="48" y="4"/>
                    <a:pt x="48" y="4"/>
                  </a:cubicBezTo>
                  <a:cubicBezTo>
                    <a:pt x="48" y="29"/>
                    <a:pt x="48" y="29"/>
                    <a:pt x="48" y="29"/>
                  </a:cubicBezTo>
                  <a:cubicBezTo>
                    <a:pt x="45" y="29"/>
                    <a:pt x="45" y="29"/>
                    <a:pt x="45" y="29"/>
                  </a:cubicBezTo>
                  <a:cubicBezTo>
                    <a:pt x="17" y="29"/>
                    <a:pt x="17" y="29"/>
                    <a:pt x="17" y="29"/>
                  </a:cubicBezTo>
                  <a:lnTo>
                    <a:pt x="15" y="29"/>
                  </a:lnTo>
                  <a:close/>
                  <a:moveTo>
                    <a:pt x="25" y="47"/>
                  </a:moveTo>
                  <a:cubicBezTo>
                    <a:pt x="25" y="46"/>
                    <a:pt x="27" y="45"/>
                    <a:pt x="29" y="45"/>
                  </a:cubicBezTo>
                  <a:cubicBezTo>
                    <a:pt x="30" y="46"/>
                    <a:pt x="30" y="46"/>
                    <a:pt x="30" y="46"/>
                  </a:cubicBezTo>
                  <a:cubicBezTo>
                    <a:pt x="30" y="46"/>
                    <a:pt x="31" y="47"/>
                    <a:pt x="31" y="47"/>
                  </a:cubicBezTo>
                  <a:cubicBezTo>
                    <a:pt x="32" y="47"/>
                    <a:pt x="32" y="46"/>
                    <a:pt x="33" y="46"/>
                  </a:cubicBezTo>
                  <a:cubicBezTo>
                    <a:pt x="34" y="45"/>
                    <a:pt x="34" y="45"/>
                    <a:pt x="34" y="45"/>
                  </a:cubicBezTo>
                  <a:cubicBezTo>
                    <a:pt x="36" y="45"/>
                    <a:pt x="37" y="46"/>
                    <a:pt x="37" y="47"/>
                  </a:cubicBezTo>
                  <a:cubicBezTo>
                    <a:pt x="37" y="49"/>
                    <a:pt x="34" y="50"/>
                    <a:pt x="31" y="50"/>
                  </a:cubicBezTo>
                  <a:cubicBezTo>
                    <a:pt x="28" y="50"/>
                    <a:pt x="25" y="49"/>
                    <a:pt x="25" y="47"/>
                  </a:cubicBezTo>
                  <a:close/>
                  <a:moveTo>
                    <a:pt x="8" y="50"/>
                  </a:moveTo>
                  <a:cubicBezTo>
                    <a:pt x="8" y="55"/>
                    <a:pt x="18" y="59"/>
                    <a:pt x="31" y="59"/>
                  </a:cubicBezTo>
                  <a:cubicBezTo>
                    <a:pt x="44" y="59"/>
                    <a:pt x="54" y="55"/>
                    <a:pt x="54" y="50"/>
                  </a:cubicBezTo>
                  <a:cubicBezTo>
                    <a:pt x="54" y="45"/>
                    <a:pt x="47" y="42"/>
                    <a:pt x="37" y="41"/>
                  </a:cubicBezTo>
                  <a:cubicBezTo>
                    <a:pt x="34" y="44"/>
                    <a:pt x="34" y="44"/>
                    <a:pt x="34" y="44"/>
                  </a:cubicBezTo>
                  <a:cubicBezTo>
                    <a:pt x="41" y="45"/>
                    <a:pt x="44" y="46"/>
                    <a:pt x="44" y="48"/>
                  </a:cubicBezTo>
                  <a:cubicBezTo>
                    <a:pt x="44" y="49"/>
                    <a:pt x="39" y="51"/>
                    <a:pt x="31" y="51"/>
                  </a:cubicBezTo>
                  <a:cubicBezTo>
                    <a:pt x="23" y="51"/>
                    <a:pt x="18" y="49"/>
                    <a:pt x="18" y="48"/>
                  </a:cubicBezTo>
                  <a:cubicBezTo>
                    <a:pt x="18" y="46"/>
                    <a:pt x="22" y="45"/>
                    <a:pt x="28" y="44"/>
                  </a:cubicBezTo>
                  <a:cubicBezTo>
                    <a:pt x="25" y="41"/>
                    <a:pt x="25" y="41"/>
                    <a:pt x="25" y="41"/>
                  </a:cubicBezTo>
                  <a:cubicBezTo>
                    <a:pt x="15" y="42"/>
                    <a:pt x="8" y="45"/>
                    <a:pt x="8" y="50"/>
                  </a:cubicBezTo>
                  <a:close/>
                  <a:moveTo>
                    <a:pt x="16" y="48"/>
                  </a:moveTo>
                  <a:cubicBezTo>
                    <a:pt x="16" y="51"/>
                    <a:pt x="24" y="53"/>
                    <a:pt x="31" y="53"/>
                  </a:cubicBezTo>
                  <a:cubicBezTo>
                    <a:pt x="39" y="53"/>
                    <a:pt x="46" y="51"/>
                    <a:pt x="46" y="48"/>
                  </a:cubicBezTo>
                  <a:cubicBezTo>
                    <a:pt x="46" y="46"/>
                    <a:pt x="45" y="44"/>
                    <a:pt x="42" y="44"/>
                  </a:cubicBezTo>
                  <a:cubicBezTo>
                    <a:pt x="48" y="45"/>
                    <a:pt x="52" y="47"/>
                    <a:pt x="52" y="50"/>
                  </a:cubicBezTo>
                  <a:cubicBezTo>
                    <a:pt x="52" y="53"/>
                    <a:pt x="44" y="57"/>
                    <a:pt x="31" y="57"/>
                  </a:cubicBezTo>
                  <a:cubicBezTo>
                    <a:pt x="19" y="57"/>
                    <a:pt x="10" y="53"/>
                    <a:pt x="10" y="50"/>
                  </a:cubicBezTo>
                  <a:cubicBezTo>
                    <a:pt x="10" y="47"/>
                    <a:pt x="14" y="45"/>
                    <a:pt x="20" y="44"/>
                  </a:cubicBezTo>
                  <a:cubicBezTo>
                    <a:pt x="18" y="44"/>
                    <a:pt x="16" y="46"/>
                    <a:pt x="16" y="48"/>
                  </a:cubicBezTo>
                  <a:close/>
                  <a:moveTo>
                    <a:pt x="63" y="52"/>
                  </a:moveTo>
                  <a:cubicBezTo>
                    <a:pt x="63" y="61"/>
                    <a:pt x="49" y="67"/>
                    <a:pt x="31" y="67"/>
                  </a:cubicBezTo>
                  <a:cubicBezTo>
                    <a:pt x="14" y="67"/>
                    <a:pt x="0" y="61"/>
                    <a:pt x="0" y="52"/>
                  </a:cubicBezTo>
                  <a:cubicBezTo>
                    <a:pt x="0" y="45"/>
                    <a:pt x="9" y="40"/>
                    <a:pt x="22" y="38"/>
                  </a:cubicBezTo>
                  <a:cubicBezTo>
                    <a:pt x="25" y="40"/>
                    <a:pt x="25" y="40"/>
                    <a:pt x="25" y="40"/>
                  </a:cubicBezTo>
                  <a:cubicBezTo>
                    <a:pt x="11" y="42"/>
                    <a:pt x="3" y="47"/>
                    <a:pt x="3" y="52"/>
                  </a:cubicBezTo>
                  <a:cubicBezTo>
                    <a:pt x="3" y="58"/>
                    <a:pt x="14" y="64"/>
                    <a:pt x="31" y="64"/>
                  </a:cubicBezTo>
                  <a:cubicBezTo>
                    <a:pt x="48" y="64"/>
                    <a:pt x="60" y="58"/>
                    <a:pt x="60" y="52"/>
                  </a:cubicBezTo>
                  <a:cubicBezTo>
                    <a:pt x="60" y="47"/>
                    <a:pt x="51" y="42"/>
                    <a:pt x="38" y="40"/>
                  </a:cubicBezTo>
                  <a:cubicBezTo>
                    <a:pt x="40" y="38"/>
                    <a:pt x="40" y="38"/>
                    <a:pt x="40" y="38"/>
                  </a:cubicBezTo>
                  <a:cubicBezTo>
                    <a:pt x="53" y="40"/>
                    <a:pt x="63" y="45"/>
                    <a:pt x="63" y="5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2" name="Freeform 91"/>
            <p:cNvSpPr>
              <a:spLocks noEditPoints="1"/>
            </p:cNvSpPr>
            <p:nvPr/>
          </p:nvSpPr>
          <p:spPr bwMode="auto">
            <a:xfrm>
              <a:off x="6856760" y="1839359"/>
              <a:ext cx="255906" cy="255905"/>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3" name="Freeform 54"/>
            <p:cNvSpPr>
              <a:spLocks noEditPoints="1"/>
            </p:cNvSpPr>
            <p:nvPr/>
          </p:nvSpPr>
          <p:spPr bwMode="auto">
            <a:xfrm>
              <a:off x="7248011" y="3738365"/>
              <a:ext cx="258419" cy="300168"/>
            </a:xfrm>
            <a:custGeom>
              <a:avLst/>
              <a:gdLst>
                <a:gd name="T0" fmla="*/ 31 w 62"/>
                <a:gd name="T1" fmla="*/ 49 h 70"/>
                <a:gd name="T2" fmla="*/ 45 w 62"/>
                <a:gd name="T3" fmla="*/ 35 h 70"/>
                <a:gd name="T4" fmla="*/ 45 w 62"/>
                <a:gd name="T5" fmla="*/ 8 h 70"/>
                <a:gd name="T6" fmla="*/ 17 w 62"/>
                <a:gd name="T7" fmla="*/ 8 h 70"/>
                <a:gd name="T8" fmla="*/ 17 w 62"/>
                <a:gd name="T9" fmla="*/ 35 h 70"/>
                <a:gd name="T10" fmla="*/ 31 w 62"/>
                <a:gd name="T11" fmla="*/ 49 h 70"/>
                <a:gd name="T12" fmla="*/ 31 w 62"/>
                <a:gd name="T13" fmla="*/ 8 h 70"/>
                <a:gd name="T14" fmla="*/ 44 w 62"/>
                <a:gd name="T15" fmla="*/ 21 h 70"/>
                <a:gd name="T16" fmla="*/ 31 w 62"/>
                <a:gd name="T17" fmla="*/ 34 h 70"/>
                <a:gd name="T18" fmla="*/ 18 w 62"/>
                <a:gd name="T19" fmla="*/ 21 h 70"/>
                <a:gd name="T20" fmla="*/ 31 w 62"/>
                <a:gd name="T21" fmla="*/ 8 h 70"/>
                <a:gd name="T22" fmla="*/ 25 w 62"/>
                <a:gd name="T23" fmla="*/ 50 h 70"/>
                <a:gd name="T24" fmla="*/ 27 w 62"/>
                <a:gd name="T25" fmla="*/ 48 h 70"/>
                <a:gd name="T26" fmla="*/ 30 w 62"/>
                <a:gd name="T27" fmla="*/ 50 h 70"/>
                <a:gd name="T28" fmla="*/ 31 w 62"/>
                <a:gd name="T29" fmla="*/ 51 h 70"/>
                <a:gd name="T30" fmla="*/ 32 w 62"/>
                <a:gd name="T31" fmla="*/ 50 h 70"/>
                <a:gd name="T32" fmla="*/ 34 w 62"/>
                <a:gd name="T33" fmla="*/ 48 h 70"/>
                <a:gd name="T34" fmla="*/ 37 w 62"/>
                <a:gd name="T35" fmla="*/ 50 h 70"/>
                <a:gd name="T36" fmla="*/ 31 w 62"/>
                <a:gd name="T37" fmla="*/ 53 h 70"/>
                <a:gd name="T38" fmla="*/ 25 w 62"/>
                <a:gd name="T39" fmla="*/ 50 h 70"/>
                <a:gd name="T40" fmla="*/ 8 w 62"/>
                <a:gd name="T41" fmla="*/ 53 h 70"/>
                <a:gd name="T42" fmla="*/ 31 w 62"/>
                <a:gd name="T43" fmla="*/ 62 h 70"/>
                <a:gd name="T44" fmla="*/ 54 w 62"/>
                <a:gd name="T45" fmla="*/ 53 h 70"/>
                <a:gd name="T46" fmla="*/ 39 w 62"/>
                <a:gd name="T47" fmla="*/ 44 h 70"/>
                <a:gd name="T48" fmla="*/ 35 w 62"/>
                <a:gd name="T49" fmla="*/ 47 h 70"/>
                <a:gd name="T50" fmla="*/ 44 w 62"/>
                <a:gd name="T51" fmla="*/ 51 h 70"/>
                <a:gd name="T52" fmla="*/ 31 w 62"/>
                <a:gd name="T53" fmla="*/ 54 h 70"/>
                <a:gd name="T54" fmla="*/ 18 w 62"/>
                <a:gd name="T55" fmla="*/ 51 h 70"/>
                <a:gd name="T56" fmla="*/ 26 w 62"/>
                <a:gd name="T57" fmla="*/ 47 h 70"/>
                <a:gd name="T58" fmla="*/ 23 w 62"/>
                <a:gd name="T59" fmla="*/ 44 h 70"/>
                <a:gd name="T60" fmla="*/ 8 w 62"/>
                <a:gd name="T61" fmla="*/ 53 h 70"/>
                <a:gd name="T62" fmla="*/ 16 w 62"/>
                <a:gd name="T63" fmla="*/ 51 h 70"/>
                <a:gd name="T64" fmla="*/ 31 w 62"/>
                <a:gd name="T65" fmla="*/ 56 h 70"/>
                <a:gd name="T66" fmla="*/ 46 w 62"/>
                <a:gd name="T67" fmla="*/ 51 h 70"/>
                <a:gd name="T68" fmla="*/ 42 w 62"/>
                <a:gd name="T69" fmla="*/ 47 h 70"/>
                <a:gd name="T70" fmla="*/ 52 w 62"/>
                <a:gd name="T71" fmla="*/ 53 h 70"/>
                <a:gd name="T72" fmla="*/ 31 w 62"/>
                <a:gd name="T73" fmla="*/ 60 h 70"/>
                <a:gd name="T74" fmla="*/ 10 w 62"/>
                <a:gd name="T75" fmla="*/ 53 h 70"/>
                <a:gd name="T76" fmla="*/ 20 w 62"/>
                <a:gd name="T77" fmla="*/ 47 h 70"/>
                <a:gd name="T78" fmla="*/ 16 w 62"/>
                <a:gd name="T79" fmla="*/ 51 h 70"/>
                <a:gd name="T80" fmla="*/ 62 w 62"/>
                <a:gd name="T81" fmla="*/ 55 h 70"/>
                <a:gd name="T82" fmla="*/ 31 w 62"/>
                <a:gd name="T83" fmla="*/ 70 h 70"/>
                <a:gd name="T84" fmla="*/ 0 w 62"/>
                <a:gd name="T85" fmla="*/ 55 h 70"/>
                <a:gd name="T86" fmla="*/ 20 w 62"/>
                <a:gd name="T87" fmla="*/ 41 h 70"/>
                <a:gd name="T88" fmla="*/ 23 w 62"/>
                <a:gd name="T89" fmla="*/ 44 h 70"/>
                <a:gd name="T90" fmla="*/ 3 w 62"/>
                <a:gd name="T91" fmla="*/ 55 h 70"/>
                <a:gd name="T92" fmla="*/ 31 w 62"/>
                <a:gd name="T93" fmla="*/ 67 h 70"/>
                <a:gd name="T94" fmla="*/ 59 w 62"/>
                <a:gd name="T95" fmla="*/ 55 h 70"/>
                <a:gd name="T96" fmla="*/ 39 w 62"/>
                <a:gd name="T97" fmla="*/ 44 h 70"/>
                <a:gd name="T98" fmla="*/ 42 w 62"/>
                <a:gd name="T99" fmla="*/ 41 h 70"/>
                <a:gd name="T100" fmla="*/ 62 w 62"/>
                <a:gd name="T101" fmla="*/ 5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 h="70">
                  <a:moveTo>
                    <a:pt x="31" y="49"/>
                  </a:moveTo>
                  <a:cubicBezTo>
                    <a:pt x="45" y="35"/>
                    <a:pt x="45" y="35"/>
                    <a:pt x="45" y="35"/>
                  </a:cubicBezTo>
                  <a:cubicBezTo>
                    <a:pt x="52" y="27"/>
                    <a:pt x="52" y="15"/>
                    <a:pt x="45" y="8"/>
                  </a:cubicBezTo>
                  <a:cubicBezTo>
                    <a:pt x="37" y="0"/>
                    <a:pt x="25" y="0"/>
                    <a:pt x="17" y="8"/>
                  </a:cubicBezTo>
                  <a:cubicBezTo>
                    <a:pt x="10" y="15"/>
                    <a:pt x="10" y="27"/>
                    <a:pt x="17" y="35"/>
                  </a:cubicBezTo>
                  <a:lnTo>
                    <a:pt x="31" y="49"/>
                  </a:lnTo>
                  <a:close/>
                  <a:moveTo>
                    <a:pt x="31" y="8"/>
                  </a:moveTo>
                  <a:cubicBezTo>
                    <a:pt x="38" y="8"/>
                    <a:pt x="44" y="14"/>
                    <a:pt x="44" y="21"/>
                  </a:cubicBezTo>
                  <a:cubicBezTo>
                    <a:pt x="44" y="29"/>
                    <a:pt x="38" y="34"/>
                    <a:pt x="31" y="34"/>
                  </a:cubicBezTo>
                  <a:cubicBezTo>
                    <a:pt x="24" y="34"/>
                    <a:pt x="18" y="29"/>
                    <a:pt x="18" y="21"/>
                  </a:cubicBezTo>
                  <a:cubicBezTo>
                    <a:pt x="18" y="14"/>
                    <a:pt x="24" y="8"/>
                    <a:pt x="31" y="8"/>
                  </a:cubicBezTo>
                  <a:close/>
                  <a:moveTo>
                    <a:pt x="25" y="50"/>
                  </a:moveTo>
                  <a:cubicBezTo>
                    <a:pt x="25" y="49"/>
                    <a:pt x="26" y="49"/>
                    <a:pt x="27" y="48"/>
                  </a:cubicBezTo>
                  <a:cubicBezTo>
                    <a:pt x="30" y="50"/>
                    <a:pt x="30" y="50"/>
                    <a:pt x="30" y="50"/>
                  </a:cubicBezTo>
                  <a:cubicBezTo>
                    <a:pt x="30" y="51"/>
                    <a:pt x="30" y="51"/>
                    <a:pt x="31" y="51"/>
                  </a:cubicBezTo>
                  <a:cubicBezTo>
                    <a:pt x="31" y="51"/>
                    <a:pt x="32" y="51"/>
                    <a:pt x="32" y="50"/>
                  </a:cubicBezTo>
                  <a:cubicBezTo>
                    <a:pt x="34" y="48"/>
                    <a:pt x="34" y="48"/>
                    <a:pt x="34" y="48"/>
                  </a:cubicBezTo>
                  <a:cubicBezTo>
                    <a:pt x="36" y="49"/>
                    <a:pt x="37" y="49"/>
                    <a:pt x="37" y="50"/>
                  </a:cubicBezTo>
                  <a:cubicBezTo>
                    <a:pt x="37" y="52"/>
                    <a:pt x="34" y="53"/>
                    <a:pt x="31" y="53"/>
                  </a:cubicBezTo>
                  <a:cubicBezTo>
                    <a:pt x="28" y="53"/>
                    <a:pt x="25" y="52"/>
                    <a:pt x="25" y="50"/>
                  </a:cubicBezTo>
                  <a:close/>
                  <a:moveTo>
                    <a:pt x="8" y="53"/>
                  </a:moveTo>
                  <a:cubicBezTo>
                    <a:pt x="8" y="58"/>
                    <a:pt x="18" y="62"/>
                    <a:pt x="31" y="62"/>
                  </a:cubicBezTo>
                  <a:cubicBezTo>
                    <a:pt x="44" y="62"/>
                    <a:pt x="54" y="58"/>
                    <a:pt x="54" y="53"/>
                  </a:cubicBezTo>
                  <a:cubicBezTo>
                    <a:pt x="54" y="49"/>
                    <a:pt x="48" y="45"/>
                    <a:pt x="39" y="44"/>
                  </a:cubicBezTo>
                  <a:cubicBezTo>
                    <a:pt x="35" y="47"/>
                    <a:pt x="35" y="47"/>
                    <a:pt x="35" y="47"/>
                  </a:cubicBezTo>
                  <a:cubicBezTo>
                    <a:pt x="41" y="48"/>
                    <a:pt x="44" y="49"/>
                    <a:pt x="44" y="51"/>
                  </a:cubicBezTo>
                  <a:cubicBezTo>
                    <a:pt x="44" y="52"/>
                    <a:pt x="39" y="54"/>
                    <a:pt x="31" y="54"/>
                  </a:cubicBezTo>
                  <a:cubicBezTo>
                    <a:pt x="23" y="54"/>
                    <a:pt x="18" y="52"/>
                    <a:pt x="18" y="51"/>
                  </a:cubicBezTo>
                  <a:cubicBezTo>
                    <a:pt x="18" y="49"/>
                    <a:pt x="21" y="48"/>
                    <a:pt x="26" y="47"/>
                  </a:cubicBezTo>
                  <a:cubicBezTo>
                    <a:pt x="23" y="44"/>
                    <a:pt x="23" y="44"/>
                    <a:pt x="23" y="44"/>
                  </a:cubicBezTo>
                  <a:cubicBezTo>
                    <a:pt x="14" y="45"/>
                    <a:pt x="8" y="49"/>
                    <a:pt x="8" y="53"/>
                  </a:cubicBezTo>
                  <a:close/>
                  <a:moveTo>
                    <a:pt x="16" y="51"/>
                  </a:moveTo>
                  <a:cubicBezTo>
                    <a:pt x="16" y="54"/>
                    <a:pt x="23" y="56"/>
                    <a:pt x="31" y="56"/>
                  </a:cubicBezTo>
                  <a:cubicBezTo>
                    <a:pt x="39" y="56"/>
                    <a:pt x="46" y="54"/>
                    <a:pt x="46" y="51"/>
                  </a:cubicBezTo>
                  <a:cubicBezTo>
                    <a:pt x="46" y="49"/>
                    <a:pt x="44" y="47"/>
                    <a:pt x="42" y="47"/>
                  </a:cubicBezTo>
                  <a:cubicBezTo>
                    <a:pt x="48" y="48"/>
                    <a:pt x="52" y="50"/>
                    <a:pt x="52" y="53"/>
                  </a:cubicBezTo>
                  <a:cubicBezTo>
                    <a:pt x="52" y="56"/>
                    <a:pt x="43" y="60"/>
                    <a:pt x="31" y="60"/>
                  </a:cubicBezTo>
                  <a:cubicBezTo>
                    <a:pt x="19" y="60"/>
                    <a:pt x="10" y="56"/>
                    <a:pt x="10" y="53"/>
                  </a:cubicBezTo>
                  <a:cubicBezTo>
                    <a:pt x="10" y="50"/>
                    <a:pt x="14" y="48"/>
                    <a:pt x="20" y="47"/>
                  </a:cubicBezTo>
                  <a:cubicBezTo>
                    <a:pt x="17" y="47"/>
                    <a:pt x="16" y="49"/>
                    <a:pt x="16" y="51"/>
                  </a:cubicBezTo>
                  <a:close/>
                  <a:moveTo>
                    <a:pt x="62" y="55"/>
                  </a:moveTo>
                  <a:cubicBezTo>
                    <a:pt x="62" y="64"/>
                    <a:pt x="49" y="70"/>
                    <a:pt x="31" y="70"/>
                  </a:cubicBezTo>
                  <a:cubicBezTo>
                    <a:pt x="13" y="70"/>
                    <a:pt x="0" y="64"/>
                    <a:pt x="0" y="55"/>
                  </a:cubicBezTo>
                  <a:cubicBezTo>
                    <a:pt x="0" y="49"/>
                    <a:pt x="8" y="43"/>
                    <a:pt x="20" y="41"/>
                  </a:cubicBezTo>
                  <a:cubicBezTo>
                    <a:pt x="23" y="44"/>
                    <a:pt x="23" y="44"/>
                    <a:pt x="23" y="44"/>
                  </a:cubicBezTo>
                  <a:cubicBezTo>
                    <a:pt x="10" y="45"/>
                    <a:pt x="3" y="50"/>
                    <a:pt x="3" y="55"/>
                  </a:cubicBezTo>
                  <a:cubicBezTo>
                    <a:pt x="3" y="61"/>
                    <a:pt x="14" y="67"/>
                    <a:pt x="31" y="67"/>
                  </a:cubicBezTo>
                  <a:cubicBezTo>
                    <a:pt x="48" y="67"/>
                    <a:pt x="59" y="61"/>
                    <a:pt x="59" y="55"/>
                  </a:cubicBezTo>
                  <a:cubicBezTo>
                    <a:pt x="59" y="50"/>
                    <a:pt x="51" y="45"/>
                    <a:pt x="39" y="44"/>
                  </a:cubicBezTo>
                  <a:cubicBezTo>
                    <a:pt x="42" y="41"/>
                    <a:pt x="42" y="41"/>
                    <a:pt x="42" y="41"/>
                  </a:cubicBezTo>
                  <a:cubicBezTo>
                    <a:pt x="54" y="43"/>
                    <a:pt x="62" y="49"/>
                    <a:pt x="62" y="5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4" name="Freeform 96"/>
            <p:cNvSpPr>
              <a:spLocks noEditPoints="1"/>
            </p:cNvSpPr>
            <p:nvPr/>
          </p:nvSpPr>
          <p:spPr bwMode="auto">
            <a:xfrm>
              <a:off x="6805586" y="4925363"/>
              <a:ext cx="282662" cy="282661"/>
            </a:xfrm>
            <a:custGeom>
              <a:avLst/>
              <a:gdLst>
                <a:gd name="T0" fmla="*/ 45 w 62"/>
                <a:gd name="T1" fmla="*/ 4 h 62"/>
                <a:gd name="T2" fmla="*/ 45 w 62"/>
                <a:gd name="T3" fmla="*/ 9 h 62"/>
                <a:gd name="T4" fmla="*/ 17 w 62"/>
                <a:gd name="T5" fmla="*/ 52 h 62"/>
                <a:gd name="T6" fmla="*/ 16 w 62"/>
                <a:gd name="T7" fmla="*/ 58 h 62"/>
                <a:gd name="T8" fmla="*/ 19 w 62"/>
                <a:gd name="T9" fmla="*/ 52 h 62"/>
                <a:gd name="T10" fmla="*/ 54 w 62"/>
                <a:gd name="T11" fmla="*/ 19 h 62"/>
                <a:gd name="T12" fmla="*/ 56 w 62"/>
                <a:gd name="T13" fmla="*/ 15 h 62"/>
                <a:gd name="T14" fmla="*/ 53 w 62"/>
                <a:gd name="T15" fmla="*/ 19 h 62"/>
                <a:gd name="T16" fmla="*/ 4 w 62"/>
                <a:gd name="T17" fmla="*/ 46 h 62"/>
                <a:gd name="T18" fmla="*/ 9 w 62"/>
                <a:gd name="T19" fmla="*/ 44 h 62"/>
                <a:gd name="T20" fmla="*/ 61 w 62"/>
                <a:gd name="T21" fmla="*/ 30 h 62"/>
                <a:gd name="T22" fmla="*/ 56 w 62"/>
                <a:gd name="T23" fmla="*/ 32 h 62"/>
                <a:gd name="T24" fmla="*/ 61 w 62"/>
                <a:gd name="T25" fmla="*/ 30 h 62"/>
                <a:gd name="T26" fmla="*/ 1 w 62"/>
                <a:gd name="T27" fmla="*/ 30 h 62"/>
                <a:gd name="T28" fmla="*/ 5 w 62"/>
                <a:gd name="T29" fmla="*/ 32 h 62"/>
                <a:gd name="T30" fmla="*/ 52 w 62"/>
                <a:gd name="T31" fmla="*/ 43 h 62"/>
                <a:gd name="T32" fmla="*/ 57 w 62"/>
                <a:gd name="T33" fmla="*/ 47 h 62"/>
                <a:gd name="T34" fmla="*/ 54 w 62"/>
                <a:gd name="T35" fmla="*/ 43 h 62"/>
                <a:gd name="T36" fmla="*/ 10 w 62"/>
                <a:gd name="T37" fmla="*/ 18 h 62"/>
                <a:gd name="T38" fmla="*/ 4 w 62"/>
                <a:gd name="T39" fmla="*/ 15 h 62"/>
                <a:gd name="T40" fmla="*/ 45 w 62"/>
                <a:gd name="T41" fmla="*/ 52 h 62"/>
                <a:gd name="T42" fmla="*/ 45 w 62"/>
                <a:gd name="T43" fmla="*/ 57 h 62"/>
                <a:gd name="T44" fmla="*/ 47 w 62"/>
                <a:gd name="T45" fmla="*/ 56 h 62"/>
                <a:gd name="T46" fmla="*/ 30 w 62"/>
                <a:gd name="T47" fmla="*/ 56 h 62"/>
                <a:gd name="T48" fmla="*/ 32 w 62"/>
                <a:gd name="T49" fmla="*/ 61 h 62"/>
                <a:gd name="T50" fmla="*/ 17 w 62"/>
                <a:gd name="T51" fmla="*/ 9 h 62"/>
                <a:gd name="T52" fmla="*/ 19 w 62"/>
                <a:gd name="T53" fmla="*/ 8 h 62"/>
                <a:gd name="T54" fmla="*/ 15 w 62"/>
                <a:gd name="T55" fmla="*/ 5 h 62"/>
                <a:gd name="T56" fmla="*/ 32 w 62"/>
                <a:gd name="T57" fmla="*/ 5 h 62"/>
                <a:gd name="T58" fmla="*/ 30 w 62"/>
                <a:gd name="T59" fmla="*/ 1 h 62"/>
                <a:gd name="T60" fmla="*/ 53 w 62"/>
                <a:gd name="T61" fmla="*/ 30 h 62"/>
                <a:gd name="T62" fmla="*/ 29 w 62"/>
                <a:gd name="T63" fmla="*/ 53 h 62"/>
                <a:gd name="T64" fmla="*/ 14 w 62"/>
                <a:gd name="T65" fmla="*/ 19 h 62"/>
                <a:gd name="T66" fmla="*/ 48 w 62"/>
                <a:gd name="T67" fmla="*/ 19 h 62"/>
                <a:gd name="T68" fmla="*/ 46 w 62"/>
                <a:gd name="T69" fmla="*/ 22 h 62"/>
                <a:gd name="T70" fmla="*/ 46 w 62"/>
                <a:gd name="T71" fmla="*/ 22 h 62"/>
                <a:gd name="T72" fmla="*/ 39 w 62"/>
                <a:gd name="T73" fmla="*/ 27 h 62"/>
                <a:gd name="T74" fmla="*/ 31 w 62"/>
                <a:gd name="T75" fmla="*/ 48 h 62"/>
                <a:gd name="T76" fmla="*/ 36 w 62"/>
                <a:gd name="T77" fmla="*/ 27 h 62"/>
                <a:gd name="T78" fmla="*/ 36 w 62"/>
                <a:gd name="T79" fmla="*/ 27 h 62"/>
                <a:gd name="T80" fmla="*/ 23 w 62"/>
                <a:gd name="T81" fmla="*/ 27 h 62"/>
                <a:gd name="T82" fmla="*/ 21 w 62"/>
                <a:gd name="T83" fmla="*/ 27 h 62"/>
                <a:gd name="T84" fmla="*/ 28 w 62"/>
                <a:gd name="T85" fmla="*/ 47 h 62"/>
                <a:gd name="T86" fmla="*/ 28 w 62"/>
                <a:gd name="T87" fmla="*/ 47 h 62"/>
                <a:gd name="T88" fmla="*/ 39 w 62"/>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2">
                  <a:moveTo>
                    <a:pt x="43" y="9"/>
                  </a:moveTo>
                  <a:cubicBezTo>
                    <a:pt x="43" y="9"/>
                    <a:pt x="43" y="9"/>
                    <a:pt x="43" y="8"/>
                  </a:cubicBezTo>
                  <a:cubicBezTo>
                    <a:pt x="45" y="4"/>
                    <a:pt x="45" y="4"/>
                    <a:pt x="45" y="4"/>
                  </a:cubicBezTo>
                  <a:cubicBezTo>
                    <a:pt x="45" y="4"/>
                    <a:pt x="46" y="4"/>
                    <a:pt x="46" y="4"/>
                  </a:cubicBezTo>
                  <a:cubicBezTo>
                    <a:pt x="47" y="4"/>
                    <a:pt x="47" y="5"/>
                    <a:pt x="47" y="5"/>
                  </a:cubicBezTo>
                  <a:cubicBezTo>
                    <a:pt x="45" y="9"/>
                    <a:pt x="45" y="9"/>
                    <a:pt x="45" y="9"/>
                  </a:cubicBezTo>
                  <a:cubicBezTo>
                    <a:pt x="44" y="9"/>
                    <a:pt x="44" y="10"/>
                    <a:pt x="44" y="10"/>
                  </a:cubicBezTo>
                  <a:cubicBezTo>
                    <a:pt x="43" y="10"/>
                    <a:pt x="43" y="9"/>
                    <a:pt x="43" y="9"/>
                  </a:cubicBezTo>
                  <a:close/>
                  <a:moveTo>
                    <a:pt x="17" y="52"/>
                  </a:moveTo>
                  <a:cubicBezTo>
                    <a:pt x="15" y="56"/>
                    <a:pt x="15" y="56"/>
                    <a:pt x="15" y="56"/>
                  </a:cubicBezTo>
                  <a:cubicBezTo>
                    <a:pt x="15" y="57"/>
                    <a:pt x="15" y="57"/>
                    <a:pt x="15" y="58"/>
                  </a:cubicBezTo>
                  <a:cubicBezTo>
                    <a:pt x="16" y="58"/>
                    <a:pt x="16" y="58"/>
                    <a:pt x="16" y="58"/>
                  </a:cubicBezTo>
                  <a:cubicBezTo>
                    <a:pt x="16" y="58"/>
                    <a:pt x="17" y="57"/>
                    <a:pt x="17" y="57"/>
                  </a:cubicBezTo>
                  <a:cubicBezTo>
                    <a:pt x="19" y="53"/>
                    <a:pt x="19" y="53"/>
                    <a:pt x="19" y="53"/>
                  </a:cubicBezTo>
                  <a:cubicBezTo>
                    <a:pt x="19" y="53"/>
                    <a:pt x="19" y="52"/>
                    <a:pt x="19" y="52"/>
                  </a:cubicBezTo>
                  <a:cubicBezTo>
                    <a:pt x="18" y="52"/>
                    <a:pt x="18" y="52"/>
                    <a:pt x="17" y="52"/>
                  </a:cubicBezTo>
                  <a:close/>
                  <a:moveTo>
                    <a:pt x="53" y="19"/>
                  </a:moveTo>
                  <a:cubicBezTo>
                    <a:pt x="53" y="19"/>
                    <a:pt x="53" y="19"/>
                    <a:pt x="54" y="19"/>
                  </a:cubicBezTo>
                  <a:cubicBezTo>
                    <a:pt x="57" y="17"/>
                    <a:pt x="57" y="17"/>
                    <a:pt x="57" y="17"/>
                  </a:cubicBezTo>
                  <a:cubicBezTo>
                    <a:pt x="58" y="16"/>
                    <a:pt x="58" y="16"/>
                    <a:pt x="58" y="15"/>
                  </a:cubicBezTo>
                  <a:cubicBezTo>
                    <a:pt x="57" y="15"/>
                    <a:pt x="57" y="14"/>
                    <a:pt x="56" y="15"/>
                  </a:cubicBezTo>
                  <a:cubicBezTo>
                    <a:pt x="53" y="17"/>
                    <a:pt x="53" y="17"/>
                    <a:pt x="53" y="17"/>
                  </a:cubicBezTo>
                  <a:cubicBezTo>
                    <a:pt x="52" y="17"/>
                    <a:pt x="52" y="18"/>
                    <a:pt x="52" y="18"/>
                  </a:cubicBezTo>
                  <a:cubicBezTo>
                    <a:pt x="52" y="19"/>
                    <a:pt x="53" y="19"/>
                    <a:pt x="53" y="19"/>
                  </a:cubicBezTo>
                  <a:close/>
                  <a:moveTo>
                    <a:pt x="8" y="43"/>
                  </a:moveTo>
                  <a:cubicBezTo>
                    <a:pt x="4" y="45"/>
                    <a:pt x="4" y="45"/>
                    <a:pt x="4" y="45"/>
                  </a:cubicBezTo>
                  <a:cubicBezTo>
                    <a:pt x="4" y="45"/>
                    <a:pt x="4" y="46"/>
                    <a:pt x="4" y="46"/>
                  </a:cubicBezTo>
                  <a:cubicBezTo>
                    <a:pt x="4" y="46"/>
                    <a:pt x="5" y="47"/>
                    <a:pt x="5" y="47"/>
                  </a:cubicBezTo>
                  <a:cubicBezTo>
                    <a:pt x="5" y="47"/>
                    <a:pt x="5" y="47"/>
                    <a:pt x="5" y="47"/>
                  </a:cubicBezTo>
                  <a:cubicBezTo>
                    <a:pt x="9" y="44"/>
                    <a:pt x="9" y="44"/>
                    <a:pt x="9" y="44"/>
                  </a:cubicBezTo>
                  <a:cubicBezTo>
                    <a:pt x="10" y="44"/>
                    <a:pt x="10" y="43"/>
                    <a:pt x="10" y="43"/>
                  </a:cubicBezTo>
                  <a:cubicBezTo>
                    <a:pt x="9" y="42"/>
                    <a:pt x="9" y="42"/>
                    <a:pt x="8" y="43"/>
                  </a:cubicBezTo>
                  <a:close/>
                  <a:moveTo>
                    <a:pt x="61" y="30"/>
                  </a:moveTo>
                  <a:cubicBezTo>
                    <a:pt x="56" y="30"/>
                    <a:pt x="56" y="30"/>
                    <a:pt x="56" y="30"/>
                  </a:cubicBezTo>
                  <a:cubicBezTo>
                    <a:pt x="56" y="30"/>
                    <a:pt x="55" y="30"/>
                    <a:pt x="55" y="31"/>
                  </a:cubicBezTo>
                  <a:cubicBezTo>
                    <a:pt x="55" y="31"/>
                    <a:pt x="56" y="32"/>
                    <a:pt x="56" y="32"/>
                  </a:cubicBezTo>
                  <a:cubicBezTo>
                    <a:pt x="61" y="32"/>
                    <a:pt x="61" y="32"/>
                    <a:pt x="61" y="32"/>
                  </a:cubicBezTo>
                  <a:cubicBezTo>
                    <a:pt x="61" y="32"/>
                    <a:pt x="62" y="31"/>
                    <a:pt x="62" y="31"/>
                  </a:cubicBezTo>
                  <a:cubicBezTo>
                    <a:pt x="62" y="30"/>
                    <a:pt x="61" y="30"/>
                    <a:pt x="61" y="30"/>
                  </a:cubicBezTo>
                  <a:close/>
                  <a:moveTo>
                    <a:pt x="6" y="31"/>
                  </a:moveTo>
                  <a:cubicBezTo>
                    <a:pt x="6" y="30"/>
                    <a:pt x="6" y="30"/>
                    <a:pt x="5" y="30"/>
                  </a:cubicBezTo>
                  <a:cubicBezTo>
                    <a:pt x="1" y="30"/>
                    <a:pt x="1" y="30"/>
                    <a:pt x="1" y="30"/>
                  </a:cubicBezTo>
                  <a:cubicBezTo>
                    <a:pt x="0" y="30"/>
                    <a:pt x="0" y="30"/>
                    <a:pt x="0" y="31"/>
                  </a:cubicBezTo>
                  <a:cubicBezTo>
                    <a:pt x="0" y="31"/>
                    <a:pt x="0" y="32"/>
                    <a:pt x="1" y="32"/>
                  </a:cubicBezTo>
                  <a:cubicBezTo>
                    <a:pt x="5" y="32"/>
                    <a:pt x="5" y="32"/>
                    <a:pt x="5" y="32"/>
                  </a:cubicBezTo>
                  <a:cubicBezTo>
                    <a:pt x="6" y="32"/>
                    <a:pt x="6" y="31"/>
                    <a:pt x="6" y="31"/>
                  </a:cubicBezTo>
                  <a:close/>
                  <a:moveTo>
                    <a:pt x="54" y="43"/>
                  </a:moveTo>
                  <a:cubicBezTo>
                    <a:pt x="53" y="42"/>
                    <a:pt x="52" y="42"/>
                    <a:pt x="52" y="43"/>
                  </a:cubicBezTo>
                  <a:cubicBezTo>
                    <a:pt x="52" y="43"/>
                    <a:pt x="52" y="44"/>
                    <a:pt x="53" y="44"/>
                  </a:cubicBezTo>
                  <a:cubicBezTo>
                    <a:pt x="56" y="47"/>
                    <a:pt x="56" y="47"/>
                    <a:pt x="56" y="47"/>
                  </a:cubicBezTo>
                  <a:cubicBezTo>
                    <a:pt x="57" y="47"/>
                    <a:pt x="57" y="47"/>
                    <a:pt x="57" y="47"/>
                  </a:cubicBezTo>
                  <a:cubicBezTo>
                    <a:pt x="57" y="47"/>
                    <a:pt x="58" y="46"/>
                    <a:pt x="58" y="46"/>
                  </a:cubicBezTo>
                  <a:cubicBezTo>
                    <a:pt x="58" y="46"/>
                    <a:pt x="58" y="45"/>
                    <a:pt x="57" y="45"/>
                  </a:cubicBezTo>
                  <a:lnTo>
                    <a:pt x="54" y="43"/>
                  </a:lnTo>
                  <a:close/>
                  <a:moveTo>
                    <a:pt x="8" y="19"/>
                  </a:moveTo>
                  <a:cubicBezTo>
                    <a:pt x="8" y="19"/>
                    <a:pt x="9" y="19"/>
                    <a:pt x="9" y="19"/>
                  </a:cubicBezTo>
                  <a:cubicBezTo>
                    <a:pt x="9" y="19"/>
                    <a:pt x="9" y="19"/>
                    <a:pt x="10" y="18"/>
                  </a:cubicBezTo>
                  <a:cubicBezTo>
                    <a:pt x="10" y="18"/>
                    <a:pt x="10" y="17"/>
                    <a:pt x="9" y="17"/>
                  </a:cubicBezTo>
                  <a:cubicBezTo>
                    <a:pt x="5" y="15"/>
                    <a:pt x="5" y="15"/>
                    <a:pt x="5" y="15"/>
                  </a:cubicBezTo>
                  <a:cubicBezTo>
                    <a:pt x="5" y="14"/>
                    <a:pt x="4" y="15"/>
                    <a:pt x="4" y="15"/>
                  </a:cubicBezTo>
                  <a:cubicBezTo>
                    <a:pt x="4" y="16"/>
                    <a:pt x="4" y="16"/>
                    <a:pt x="4" y="17"/>
                  </a:cubicBezTo>
                  <a:lnTo>
                    <a:pt x="8" y="19"/>
                  </a:lnTo>
                  <a:close/>
                  <a:moveTo>
                    <a:pt x="45" y="52"/>
                  </a:moveTo>
                  <a:cubicBezTo>
                    <a:pt x="44" y="52"/>
                    <a:pt x="44" y="52"/>
                    <a:pt x="43" y="52"/>
                  </a:cubicBezTo>
                  <a:cubicBezTo>
                    <a:pt x="43" y="52"/>
                    <a:pt x="43" y="53"/>
                    <a:pt x="43" y="53"/>
                  </a:cubicBezTo>
                  <a:cubicBezTo>
                    <a:pt x="45" y="57"/>
                    <a:pt x="45" y="57"/>
                    <a:pt x="45" y="57"/>
                  </a:cubicBezTo>
                  <a:cubicBezTo>
                    <a:pt x="45" y="57"/>
                    <a:pt x="46" y="58"/>
                    <a:pt x="46" y="58"/>
                  </a:cubicBezTo>
                  <a:cubicBezTo>
                    <a:pt x="46" y="58"/>
                    <a:pt x="46" y="58"/>
                    <a:pt x="46" y="58"/>
                  </a:cubicBezTo>
                  <a:cubicBezTo>
                    <a:pt x="47" y="57"/>
                    <a:pt x="47" y="57"/>
                    <a:pt x="47" y="56"/>
                  </a:cubicBezTo>
                  <a:lnTo>
                    <a:pt x="45" y="52"/>
                  </a:lnTo>
                  <a:close/>
                  <a:moveTo>
                    <a:pt x="31" y="55"/>
                  </a:moveTo>
                  <a:cubicBezTo>
                    <a:pt x="30" y="55"/>
                    <a:pt x="30" y="56"/>
                    <a:pt x="30" y="56"/>
                  </a:cubicBezTo>
                  <a:cubicBezTo>
                    <a:pt x="30" y="61"/>
                    <a:pt x="30" y="61"/>
                    <a:pt x="30" y="61"/>
                  </a:cubicBezTo>
                  <a:cubicBezTo>
                    <a:pt x="30" y="61"/>
                    <a:pt x="30" y="62"/>
                    <a:pt x="31" y="62"/>
                  </a:cubicBezTo>
                  <a:cubicBezTo>
                    <a:pt x="31" y="62"/>
                    <a:pt x="32" y="61"/>
                    <a:pt x="32" y="61"/>
                  </a:cubicBezTo>
                  <a:cubicBezTo>
                    <a:pt x="32" y="56"/>
                    <a:pt x="32" y="56"/>
                    <a:pt x="32" y="56"/>
                  </a:cubicBezTo>
                  <a:cubicBezTo>
                    <a:pt x="32" y="56"/>
                    <a:pt x="31" y="55"/>
                    <a:pt x="31" y="55"/>
                  </a:cubicBezTo>
                  <a:close/>
                  <a:moveTo>
                    <a:pt x="17" y="9"/>
                  </a:moveTo>
                  <a:cubicBezTo>
                    <a:pt x="17" y="9"/>
                    <a:pt x="18" y="10"/>
                    <a:pt x="18" y="10"/>
                  </a:cubicBezTo>
                  <a:cubicBezTo>
                    <a:pt x="18" y="10"/>
                    <a:pt x="18" y="9"/>
                    <a:pt x="19" y="9"/>
                  </a:cubicBezTo>
                  <a:cubicBezTo>
                    <a:pt x="19" y="9"/>
                    <a:pt x="19" y="9"/>
                    <a:pt x="19" y="8"/>
                  </a:cubicBezTo>
                  <a:cubicBezTo>
                    <a:pt x="17" y="4"/>
                    <a:pt x="17" y="4"/>
                    <a:pt x="17" y="4"/>
                  </a:cubicBezTo>
                  <a:cubicBezTo>
                    <a:pt x="16" y="4"/>
                    <a:pt x="16" y="4"/>
                    <a:pt x="15" y="4"/>
                  </a:cubicBezTo>
                  <a:cubicBezTo>
                    <a:pt x="15" y="4"/>
                    <a:pt x="15" y="5"/>
                    <a:pt x="15" y="5"/>
                  </a:cubicBezTo>
                  <a:lnTo>
                    <a:pt x="17" y="9"/>
                  </a:lnTo>
                  <a:close/>
                  <a:moveTo>
                    <a:pt x="31" y="6"/>
                  </a:moveTo>
                  <a:cubicBezTo>
                    <a:pt x="31" y="6"/>
                    <a:pt x="32" y="6"/>
                    <a:pt x="32" y="5"/>
                  </a:cubicBezTo>
                  <a:cubicBezTo>
                    <a:pt x="32" y="1"/>
                    <a:pt x="32" y="1"/>
                    <a:pt x="32" y="1"/>
                  </a:cubicBezTo>
                  <a:cubicBezTo>
                    <a:pt x="32" y="0"/>
                    <a:pt x="31" y="0"/>
                    <a:pt x="31" y="0"/>
                  </a:cubicBezTo>
                  <a:cubicBezTo>
                    <a:pt x="30" y="0"/>
                    <a:pt x="30" y="0"/>
                    <a:pt x="30" y="1"/>
                  </a:cubicBezTo>
                  <a:cubicBezTo>
                    <a:pt x="30" y="5"/>
                    <a:pt x="30" y="5"/>
                    <a:pt x="30" y="5"/>
                  </a:cubicBezTo>
                  <a:cubicBezTo>
                    <a:pt x="30" y="6"/>
                    <a:pt x="30" y="6"/>
                    <a:pt x="31" y="6"/>
                  </a:cubicBezTo>
                  <a:close/>
                  <a:moveTo>
                    <a:pt x="53" y="30"/>
                  </a:moveTo>
                  <a:cubicBezTo>
                    <a:pt x="32" y="53"/>
                    <a:pt x="32" y="53"/>
                    <a:pt x="32" y="53"/>
                  </a:cubicBezTo>
                  <a:cubicBezTo>
                    <a:pt x="32" y="53"/>
                    <a:pt x="31" y="53"/>
                    <a:pt x="31" y="53"/>
                  </a:cubicBezTo>
                  <a:cubicBezTo>
                    <a:pt x="30" y="53"/>
                    <a:pt x="30" y="53"/>
                    <a:pt x="29" y="53"/>
                  </a:cubicBezTo>
                  <a:cubicBezTo>
                    <a:pt x="9" y="30"/>
                    <a:pt x="9" y="30"/>
                    <a:pt x="9" y="30"/>
                  </a:cubicBezTo>
                  <a:cubicBezTo>
                    <a:pt x="8" y="29"/>
                    <a:pt x="8" y="28"/>
                    <a:pt x="9" y="27"/>
                  </a:cubicBezTo>
                  <a:cubicBezTo>
                    <a:pt x="14" y="19"/>
                    <a:pt x="14" y="19"/>
                    <a:pt x="14" y="19"/>
                  </a:cubicBezTo>
                  <a:cubicBezTo>
                    <a:pt x="14" y="19"/>
                    <a:pt x="15" y="18"/>
                    <a:pt x="15" y="18"/>
                  </a:cubicBezTo>
                  <a:cubicBezTo>
                    <a:pt x="46" y="18"/>
                    <a:pt x="46" y="18"/>
                    <a:pt x="46" y="18"/>
                  </a:cubicBezTo>
                  <a:cubicBezTo>
                    <a:pt x="47" y="18"/>
                    <a:pt x="48" y="19"/>
                    <a:pt x="48" y="19"/>
                  </a:cubicBezTo>
                  <a:cubicBezTo>
                    <a:pt x="53" y="27"/>
                    <a:pt x="53" y="27"/>
                    <a:pt x="53" y="27"/>
                  </a:cubicBezTo>
                  <a:cubicBezTo>
                    <a:pt x="54" y="28"/>
                    <a:pt x="54" y="29"/>
                    <a:pt x="53" y="30"/>
                  </a:cubicBezTo>
                  <a:close/>
                  <a:moveTo>
                    <a:pt x="46" y="22"/>
                  </a:moveTo>
                  <a:cubicBezTo>
                    <a:pt x="41" y="27"/>
                    <a:pt x="41" y="27"/>
                    <a:pt x="41" y="27"/>
                  </a:cubicBezTo>
                  <a:cubicBezTo>
                    <a:pt x="50" y="27"/>
                    <a:pt x="50" y="27"/>
                    <a:pt x="50" y="27"/>
                  </a:cubicBezTo>
                  <a:lnTo>
                    <a:pt x="46" y="22"/>
                  </a:lnTo>
                  <a:close/>
                  <a:moveTo>
                    <a:pt x="44" y="21"/>
                  </a:moveTo>
                  <a:cubicBezTo>
                    <a:pt x="33" y="21"/>
                    <a:pt x="33" y="21"/>
                    <a:pt x="33" y="21"/>
                  </a:cubicBezTo>
                  <a:cubicBezTo>
                    <a:pt x="39" y="27"/>
                    <a:pt x="39" y="27"/>
                    <a:pt x="39" y="27"/>
                  </a:cubicBezTo>
                  <a:lnTo>
                    <a:pt x="44" y="21"/>
                  </a:lnTo>
                  <a:close/>
                  <a:moveTo>
                    <a:pt x="25" y="29"/>
                  </a:moveTo>
                  <a:cubicBezTo>
                    <a:pt x="31" y="48"/>
                    <a:pt x="31" y="48"/>
                    <a:pt x="31" y="48"/>
                  </a:cubicBezTo>
                  <a:cubicBezTo>
                    <a:pt x="37" y="29"/>
                    <a:pt x="37" y="29"/>
                    <a:pt x="37" y="29"/>
                  </a:cubicBezTo>
                  <a:lnTo>
                    <a:pt x="25" y="29"/>
                  </a:lnTo>
                  <a:close/>
                  <a:moveTo>
                    <a:pt x="36" y="27"/>
                  </a:moveTo>
                  <a:cubicBezTo>
                    <a:pt x="31" y="22"/>
                    <a:pt x="31" y="22"/>
                    <a:pt x="31" y="22"/>
                  </a:cubicBezTo>
                  <a:cubicBezTo>
                    <a:pt x="26" y="27"/>
                    <a:pt x="26" y="27"/>
                    <a:pt x="26" y="27"/>
                  </a:cubicBezTo>
                  <a:lnTo>
                    <a:pt x="36" y="27"/>
                  </a:lnTo>
                  <a:close/>
                  <a:moveTo>
                    <a:pt x="28" y="21"/>
                  </a:moveTo>
                  <a:cubicBezTo>
                    <a:pt x="18" y="21"/>
                    <a:pt x="18" y="21"/>
                    <a:pt x="18" y="21"/>
                  </a:cubicBezTo>
                  <a:cubicBezTo>
                    <a:pt x="23" y="27"/>
                    <a:pt x="23" y="27"/>
                    <a:pt x="23" y="27"/>
                  </a:cubicBezTo>
                  <a:lnTo>
                    <a:pt x="28" y="21"/>
                  </a:lnTo>
                  <a:close/>
                  <a:moveTo>
                    <a:pt x="12" y="27"/>
                  </a:moveTo>
                  <a:cubicBezTo>
                    <a:pt x="21" y="27"/>
                    <a:pt x="21" y="27"/>
                    <a:pt x="21" y="27"/>
                  </a:cubicBezTo>
                  <a:cubicBezTo>
                    <a:pt x="16" y="22"/>
                    <a:pt x="16" y="22"/>
                    <a:pt x="16" y="22"/>
                  </a:cubicBezTo>
                  <a:lnTo>
                    <a:pt x="12" y="27"/>
                  </a:lnTo>
                  <a:close/>
                  <a:moveTo>
                    <a:pt x="28" y="47"/>
                  </a:moveTo>
                  <a:cubicBezTo>
                    <a:pt x="22" y="29"/>
                    <a:pt x="22" y="29"/>
                    <a:pt x="22" y="29"/>
                  </a:cubicBezTo>
                  <a:cubicBezTo>
                    <a:pt x="12" y="29"/>
                    <a:pt x="12" y="29"/>
                    <a:pt x="12" y="29"/>
                  </a:cubicBezTo>
                  <a:lnTo>
                    <a:pt x="28" y="47"/>
                  </a:lnTo>
                  <a:close/>
                  <a:moveTo>
                    <a:pt x="33" y="47"/>
                  </a:moveTo>
                  <a:cubicBezTo>
                    <a:pt x="49" y="29"/>
                    <a:pt x="49" y="29"/>
                    <a:pt x="49" y="29"/>
                  </a:cubicBezTo>
                  <a:cubicBezTo>
                    <a:pt x="39" y="29"/>
                    <a:pt x="39" y="29"/>
                    <a:pt x="39" y="29"/>
                  </a:cubicBezTo>
                  <a:lnTo>
                    <a:pt x="33" y="47"/>
                  </a:ln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5" name="Freeform 52"/>
            <p:cNvSpPr>
              <a:spLocks noEditPoints="1"/>
            </p:cNvSpPr>
            <p:nvPr/>
          </p:nvSpPr>
          <p:spPr bwMode="auto">
            <a:xfrm>
              <a:off x="5499324" y="5343165"/>
              <a:ext cx="269059" cy="253140"/>
            </a:xfrm>
            <a:custGeom>
              <a:avLst/>
              <a:gdLst>
                <a:gd name="T0" fmla="*/ 23 w 68"/>
                <a:gd name="T1" fmla="*/ 5 h 67"/>
                <a:gd name="T2" fmla="*/ 7 w 68"/>
                <a:gd name="T3" fmla="*/ 11 h 67"/>
                <a:gd name="T4" fmla="*/ 7 w 68"/>
                <a:gd name="T5" fmla="*/ 67 h 67"/>
                <a:gd name="T6" fmla="*/ 38 w 68"/>
                <a:gd name="T7" fmla="*/ 62 h 67"/>
                <a:gd name="T8" fmla="*/ 49 w 68"/>
                <a:gd name="T9" fmla="*/ 56 h 67"/>
                <a:gd name="T10" fmla="*/ 64 w 68"/>
                <a:gd name="T11" fmla="*/ 47 h 67"/>
                <a:gd name="T12" fmla="*/ 60 w 68"/>
                <a:gd name="T13" fmla="*/ 0 h 67"/>
                <a:gd name="T14" fmla="*/ 52 w 68"/>
                <a:gd name="T15" fmla="*/ 51 h 67"/>
                <a:gd name="T16" fmla="*/ 59 w 68"/>
                <a:gd name="T17" fmla="*/ 44 h 67"/>
                <a:gd name="T18" fmla="*/ 56 w 68"/>
                <a:gd name="T19" fmla="*/ 41 h 67"/>
                <a:gd name="T20" fmla="*/ 56 w 68"/>
                <a:gd name="T21" fmla="*/ 51 h 67"/>
                <a:gd name="T22" fmla="*/ 50 w 68"/>
                <a:gd name="T23" fmla="*/ 43 h 67"/>
                <a:gd name="T24" fmla="*/ 33 w 68"/>
                <a:gd name="T25" fmla="*/ 45 h 67"/>
                <a:gd name="T26" fmla="*/ 48 w 68"/>
                <a:gd name="T27" fmla="*/ 53 h 67"/>
                <a:gd name="T28" fmla="*/ 26 w 68"/>
                <a:gd name="T29" fmla="*/ 7 h 67"/>
                <a:gd name="T30" fmla="*/ 65 w 68"/>
                <a:gd name="T31" fmla="*/ 7 h 67"/>
                <a:gd name="T32" fmla="*/ 56 w 68"/>
                <a:gd name="T33" fmla="*/ 39 h 67"/>
                <a:gd name="T34" fmla="*/ 9 w 68"/>
                <a:gd name="T35" fmla="*/ 23 h 67"/>
                <a:gd name="T36" fmla="*/ 12 w 68"/>
                <a:gd name="T37" fmla="*/ 30 h 67"/>
                <a:gd name="T38" fmla="*/ 10 w 68"/>
                <a:gd name="T39" fmla="*/ 32 h 67"/>
                <a:gd name="T40" fmla="*/ 10 w 68"/>
                <a:gd name="T41" fmla="*/ 38 h 67"/>
                <a:gd name="T42" fmla="*/ 12 w 68"/>
                <a:gd name="T43" fmla="*/ 40 h 67"/>
                <a:gd name="T44" fmla="*/ 9 w 68"/>
                <a:gd name="T45" fmla="*/ 47 h 67"/>
                <a:gd name="T46" fmla="*/ 12 w 68"/>
                <a:gd name="T47" fmla="*/ 54 h 67"/>
                <a:gd name="T48" fmla="*/ 9 w 68"/>
                <a:gd name="T49" fmla="*/ 55 h 67"/>
                <a:gd name="T50" fmla="*/ 19 w 68"/>
                <a:gd name="T51" fmla="*/ 61 h 67"/>
                <a:gd name="T52" fmla="*/ 25 w 68"/>
                <a:gd name="T53" fmla="*/ 64 h 67"/>
                <a:gd name="T54" fmla="*/ 3 w 68"/>
                <a:gd name="T55" fmla="*/ 19 h 67"/>
                <a:gd name="T56" fmla="*/ 12 w 68"/>
                <a:gd name="T57" fmla="*/ 22 h 67"/>
                <a:gd name="T58" fmla="*/ 34 w 68"/>
                <a:gd name="T59" fmla="*/ 61 h 67"/>
                <a:gd name="T60" fmla="*/ 19 w 68"/>
                <a:gd name="T61" fmla="*/ 59 h 67"/>
                <a:gd name="T62" fmla="*/ 19 w 68"/>
                <a:gd name="T63" fmla="*/ 8 h 67"/>
                <a:gd name="T64" fmla="*/ 21 w 68"/>
                <a:gd name="T65" fmla="*/ 17 h 67"/>
                <a:gd name="T66" fmla="*/ 24 w 68"/>
                <a:gd name="T67" fmla="*/ 19 h 67"/>
                <a:gd name="T68" fmla="*/ 20 w 68"/>
                <a:gd name="T69" fmla="*/ 26 h 67"/>
                <a:gd name="T70" fmla="*/ 24 w 68"/>
                <a:gd name="T71" fmla="*/ 33 h 67"/>
                <a:gd name="T72" fmla="*/ 21 w 68"/>
                <a:gd name="T73" fmla="*/ 35 h 67"/>
                <a:gd name="T74" fmla="*/ 21 w 68"/>
                <a:gd name="T75" fmla="*/ 41 h 67"/>
                <a:gd name="T76" fmla="*/ 24 w 68"/>
                <a:gd name="T77" fmla="*/ 43 h 67"/>
                <a:gd name="T78" fmla="*/ 21 w 68"/>
                <a:gd name="T79" fmla="*/ 49 h 67"/>
                <a:gd name="T80" fmla="*/ 24 w 68"/>
                <a:gd name="T81" fmla="*/ 51 h 67"/>
                <a:gd name="T82" fmla="*/ 38 w 68"/>
                <a:gd name="T83" fmla="*/ 57 h 67"/>
                <a:gd name="T84" fmla="*/ 40 w 68"/>
                <a:gd name="T85" fmla="*/ 58 h 67"/>
                <a:gd name="T86" fmla="*/ 40 w 68"/>
                <a:gd name="T87" fmla="*/ 55 h 67"/>
                <a:gd name="T88" fmla="*/ 40 w 68"/>
                <a:gd name="T89" fmla="*/ 58 h 67"/>
                <a:gd name="T90" fmla="*/ 33 w 68"/>
                <a:gd name="T91" fmla="*/ 13 h 67"/>
                <a:gd name="T92" fmla="*/ 58 w 68"/>
                <a:gd name="T93" fmla="*/ 11 h 67"/>
                <a:gd name="T94" fmla="*/ 58 w 68"/>
                <a:gd name="T95" fmla="*/ 21 h 67"/>
                <a:gd name="T96" fmla="*/ 33 w 68"/>
                <a:gd name="T97" fmla="*/ 19 h 67"/>
                <a:gd name="T98" fmla="*/ 59 w 68"/>
                <a:gd name="T99" fmla="*/ 28 h 67"/>
                <a:gd name="T100" fmla="*/ 32 w 68"/>
                <a:gd name="T101" fmla="*/ 28 h 67"/>
                <a:gd name="T102" fmla="*/ 59 w 68"/>
                <a:gd name="T103" fmla="*/ 28 h 67"/>
                <a:gd name="T104" fmla="*/ 33 w 68"/>
                <a:gd name="T105" fmla="*/ 37 h 67"/>
                <a:gd name="T106" fmla="*/ 58 w 68"/>
                <a:gd name="T107" fmla="*/ 3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67">
                  <a:moveTo>
                    <a:pt x="60" y="0"/>
                  </a:moveTo>
                  <a:cubicBezTo>
                    <a:pt x="31" y="0"/>
                    <a:pt x="31" y="0"/>
                    <a:pt x="31" y="0"/>
                  </a:cubicBezTo>
                  <a:cubicBezTo>
                    <a:pt x="27" y="0"/>
                    <a:pt x="24" y="2"/>
                    <a:pt x="23" y="5"/>
                  </a:cubicBezTo>
                  <a:cubicBezTo>
                    <a:pt x="19" y="5"/>
                    <a:pt x="19" y="5"/>
                    <a:pt x="19" y="5"/>
                  </a:cubicBezTo>
                  <a:cubicBezTo>
                    <a:pt x="15" y="5"/>
                    <a:pt x="13" y="8"/>
                    <a:pt x="12" y="11"/>
                  </a:cubicBezTo>
                  <a:cubicBezTo>
                    <a:pt x="7" y="11"/>
                    <a:pt x="7" y="11"/>
                    <a:pt x="7" y="11"/>
                  </a:cubicBezTo>
                  <a:cubicBezTo>
                    <a:pt x="3" y="11"/>
                    <a:pt x="0" y="14"/>
                    <a:pt x="0" y="19"/>
                  </a:cubicBezTo>
                  <a:cubicBezTo>
                    <a:pt x="0" y="60"/>
                    <a:pt x="0" y="60"/>
                    <a:pt x="0" y="60"/>
                  </a:cubicBezTo>
                  <a:cubicBezTo>
                    <a:pt x="0" y="64"/>
                    <a:pt x="3" y="67"/>
                    <a:pt x="7" y="67"/>
                  </a:cubicBezTo>
                  <a:cubicBezTo>
                    <a:pt x="25" y="67"/>
                    <a:pt x="25" y="67"/>
                    <a:pt x="25" y="67"/>
                  </a:cubicBezTo>
                  <a:cubicBezTo>
                    <a:pt x="29" y="67"/>
                    <a:pt x="33" y="66"/>
                    <a:pt x="35" y="64"/>
                  </a:cubicBezTo>
                  <a:cubicBezTo>
                    <a:pt x="38" y="62"/>
                    <a:pt x="38" y="62"/>
                    <a:pt x="38" y="62"/>
                  </a:cubicBezTo>
                  <a:cubicBezTo>
                    <a:pt x="41" y="62"/>
                    <a:pt x="45" y="60"/>
                    <a:pt x="47" y="59"/>
                  </a:cubicBezTo>
                  <a:cubicBezTo>
                    <a:pt x="48" y="57"/>
                    <a:pt x="48" y="57"/>
                    <a:pt x="48" y="57"/>
                  </a:cubicBezTo>
                  <a:cubicBezTo>
                    <a:pt x="49" y="56"/>
                    <a:pt x="49" y="56"/>
                    <a:pt x="49" y="56"/>
                  </a:cubicBezTo>
                  <a:cubicBezTo>
                    <a:pt x="53" y="56"/>
                    <a:pt x="57" y="55"/>
                    <a:pt x="59" y="53"/>
                  </a:cubicBezTo>
                  <a:cubicBezTo>
                    <a:pt x="62" y="50"/>
                    <a:pt x="62" y="50"/>
                    <a:pt x="62" y="50"/>
                  </a:cubicBezTo>
                  <a:cubicBezTo>
                    <a:pt x="64" y="47"/>
                    <a:pt x="64" y="47"/>
                    <a:pt x="64" y="47"/>
                  </a:cubicBezTo>
                  <a:cubicBezTo>
                    <a:pt x="66" y="46"/>
                    <a:pt x="68" y="41"/>
                    <a:pt x="68" y="38"/>
                  </a:cubicBezTo>
                  <a:cubicBezTo>
                    <a:pt x="68" y="7"/>
                    <a:pt x="68" y="7"/>
                    <a:pt x="68" y="7"/>
                  </a:cubicBezTo>
                  <a:cubicBezTo>
                    <a:pt x="68" y="3"/>
                    <a:pt x="64" y="0"/>
                    <a:pt x="60" y="0"/>
                  </a:cubicBezTo>
                  <a:close/>
                  <a:moveTo>
                    <a:pt x="52" y="53"/>
                  </a:moveTo>
                  <a:cubicBezTo>
                    <a:pt x="52" y="52"/>
                    <a:pt x="52" y="52"/>
                    <a:pt x="52" y="52"/>
                  </a:cubicBezTo>
                  <a:cubicBezTo>
                    <a:pt x="52" y="52"/>
                    <a:pt x="52" y="51"/>
                    <a:pt x="52" y="51"/>
                  </a:cubicBezTo>
                  <a:cubicBezTo>
                    <a:pt x="52" y="45"/>
                    <a:pt x="52" y="45"/>
                    <a:pt x="52" y="45"/>
                  </a:cubicBezTo>
                  <a:cubicBezTo>
                    <a:pt x="58" y="45"/>
                    <a:pt x="58" y="45"/>
                    <a:pt x="58" y="45"/>
                  </a:cubicBezTo>
                  <a:cubicBezTo>
                    <a:pt x="59" y="45"/>
                    <a:pt x="59" y="45"/>
                    <a:pt x="59" y="44"/>
                  </a:cubicBezTo>
                  <a:cubicBezTo>
                    <a:pt x="59" y="44"/>
                    <a:pt x="59" y="43"/>
                    <a:pt x="58" y="43"/>
                  </a:cubicBezTo>
                  <a:cubicBezTo>
                    <a:pt x="52" y="43"/>
                    <a:pt x="52" y="43"/>
                    <a:pt x="52" y="43"/>
                  </a:cubicBezTo>
                  <a:cubicBezTo>
                    <a:pt x="53" y="42"/>
                    <a:pt x="54" y="41"/>
                    <a:pt x="56" y="41"/>
                  </a:cubicBezTo>
                  <a:cubicBezTo>
                    <a:pt x="64" y="41"/>
                    <a:pt x="64" y="41"/>
                    <a:pt x="64" y="41"/>
                  </a:cubicBezTo>
                  <a:cubicBezTo>
                    <a:pt x="64" y="43"/>
                    <a:pt x="63" y="45"/>
                    <a:pt x="62" y="45"/>
                  </a:cubicBezTo>
                  <a:cubicBezTo>
                    <a:pt x="56" y="51"/>
                    <a:pt x="56" y="51"/>
                    <a:pt x="56" y="51"/>
                  </a:cubicBezTo>
                  <a:cubicBezTo>
                    <a:pt x="56" y="52"/>
                    <a:pt x="54" y="52"/>
                    <a:pt x="52" y="53"/>
                  </a:cubicBezTo>
                  <a:close/>
                  <a:moveTo>
                    <a:pt x="56" y="39"/>
                  </a:moveTo>
                  <a:cubicBezTo>
                    <a:pt x="53" y="39"/>
                    <a:pt x="51" y="41"/>
                    <a:pt x="50" y="43"/>
                  </a:cubicBezTo>
                  <a:cubicBezTo>
                    <a:pt x="33" y="43"/>
                    <a:pt x="33" y="43"/>
                    <a:pt x="33" y="43"/>
                  </a:cubicBezTo>
                  <a:cubicBezTo>
                    <a:pt x="32" y="43"/>
                    <a:pt x="32" y="44"/>
                    <a:pt x="32" y="44"/>
                  </a:cubicBezTo>
                  <a:cubicBezTo>
                    <a:pt x="32" y="45"/>
                    <a:pt x="32" y="45"/>
                    <a:pt x="33" y="45"/>
                  </a:cubicBezTo>
                  <a:cubicBezTo>
                    <a:pt x="50" y="45"/>
                    <a:pt x="50" y="45"/>
                    <a:pt x="50" y="45"/>
                  </a:cubicBezTo>
                  <a:cubicBezTo>
                    <a:pt x="50" y="51"/>
                    <a:pt x="50" y="51"/>
                    <a:pt x="50" y="51"/>
                  </a:cubicBezTo>
                  <a:cubicBezTo>
                    <a:pt x="48" y="53"/>
                    <a:pt x="48" y="53"/>
                    <a:pt x="48" y="53"/>
                  </a:cubicBezTo>
                  <a:cubicBezTo>
                    <a:pt x="31" y="53"/>
                    <a:pt x="31" y="53"/>
                    <a:pt x="31" y="53"/>
                  </a:cubicBezTo>
                  <a:cubicBezTo>
                    <a:pt x="28" y="53"/>
                    <a:pt x="26" y="51"/>
                    <a:pt x="26" y="49"/>
                  </a:cubicBezTo>
                  <a:cubicBezTo>
                    <a:pt x="26" y="7"/>
                    <a:pt x="26" y="7"/>
                    <a:pt x="26" y="7"/>
                  </a:cubicBezTo>
                  <a:cubicBezTo>
                    <a:pt x="26" y="5"/>
                    <a:pt x="28" y="3"/>
                    <a:pt x="31" y="3"/>
                  </a:cubicBezTo>
                  <a:cubicBezTo>
                    <a:pt x="60" y="3"/>
                    <a:pt x="60" y="3"/>
                    <a:pt x="60" y="3"/>
                  </a:cubicBezTo>
                  <a:cubicBezTo>
                    <a:pt x="63" y="3"/>
                    <a:pt x="65" y="5"/>
                    <a:pt x="65" y="7"/>
                  </a:cubicBezTo>
                  <a:cubicBezTo>
                    <a:pt x="65" y="38"/>
                    <a:pt x="65" y="38"/>
                    <a:pt x="65" y="38"/>
                  </a:cubicBezTo>
                  <a:cubicBezTo>
                    <a:pt x="65" y="38"/>
                    <a:pt x="65" y="39"/>
                    <a:pt x="65" y="39"/>
                  </a:cubicBezTo>
                  <a:lnTo>
                    <a:pt x="56" y="39"/>
                  </a:lnTo>
                  <a:close/>
                  <a:moveTo>
                    <a:pt x="12" y="22"/>
                  </a:moveTo>
                  <a:cubicBezTo>
                    <a:pt x="10" y="22"/>
                    <a:pt x="10" y="22"/>
                    <a:pt x="10" y="22"/>
                  </a:cubicBezTo>
                  <a:cubicBezTo>
                    <a:pt x="9" y="22"/>
                    <a:pt x="9" y="23"/>
                    <a:pt x="9" y="23"/>
                  </a:cubicBezTo>
                  <a:cubicBezTo>
                    <a:pt x="9" y="24"/>
                    <a:pt x="9" y="24"/>
                    <a:pt x="10" y="24"/>
                  </a:cubicBezTo>
                  <a:cubicBezTo>
                    <a:pt x="12" y="24"/>
                    <a:pt x="12" y="24"/>
                    <a:pt x="12" y="24"/>
                  </a:cubicBezTo>
                  <a:cubicBezTo>
                    <a:pt x="12" y="30"/>
                    <a:pt x="12" y="30"/>
                    <a:pt x="12" y="30"/>
                  </a:cubicBezTo>
                  <a:cubicBezTo>
                    <a:pt x="10" y="30"/>
                    <a:pt x="10" y="30"/>
                    <a:pt x="10" y="30"/>
                  </a:cubicBezTo>
                  <a:cubicBezTo>
                    <a:pt x="9" y="30"/>
                    <a:pt x="9" y="31"/>
                    <a:pt x="9" y="31"/>
                  </a:cubicBezTo>
                  <a:cubicBezTo>
                    <a:pt x="9" y="32"/>
                    <a:pt x="9" y="32"/>
                    <a:pt x="10" y="32"/>
                  </a:cubicBezTo>
                  <a:cubicBezTo>
                    <a:pt x="12" y="32"/>
                    <a:pt x="12" y="32"/>
                    <a:pt x="12" y="32"/>
                  </a:cubicBezTo>
                  <a:cubicBezTo>
                    <a:pt x="12" y="38"/>
                    <a:pt x="12" y="38"/>
                    <a:pt x="12" y="38"/>
                  </a:cubicBezTo>
                  <a:cubicBezTo>
                    <a:pt x="10" y="38"/>
                    <a:pt x="10" y="38"/>
                    <a:pt x="10" y="38"/>
                  </a:cubicBezTo>
                  <a:cubicBezTo>
                    <a:pt x="9" y="38"/>
                    <a:pt x="9" y="39"/>
                    <a:pt x="9" y="39"/>
                  </a:cubicBezTo>
                  <a:cubicBezTo>
                    <a:pt x="9" y="40"/>
                    <a:pt x="9" y="40"/>
                    <a:pt x="10" y="40"/>
                  </a:cubicBezTo>
                  <a:cubicBezTo>
                    <a:pt x="12" y="40"/>
                    <a:pt x="12" y="40"/>
                    <a:pt x="12" y="40"/>
                  </a:cubicBezTo>
                  <a:cubicBezTo>
                    <a:pt x="12" y="46"/>
                    <a:pt x="12" y="46"/>
                    <a:pt x="12" y="46"/>
                  </a:cubicBezTo>
                  <a:cubicBezTo>
                    <a:pt x="10" y="46"/>
                    <a:pt x="10" y="46"/>
                    <a:pt x="10" y="46"/>
                  </a:cubicBezTo>
                  <a:cubicBezTo>
                    <a:pt x="9" y="46"/>
                    <a:pt x="9" y="47"/>
                    <a:pt x="9" y="47"/>
                  </a:cubicBezTo>
                  <a:cubicBezTo>
                    <a:pt x="9" y="48"/>
                    <a:pt x="9" y="48"/>
                    <a:pt x="10" y="48"/>
                  </a:cubicBezTo>
                  <a:cubicBezTo>
                    <a:pt x="12" y="48"/>
                    <a:pt x="12" y="48"/>
                    <a:pt x="12" y="48"/>
                  </a:cubicBezTo>
                  <a:cubicBezTo>
                    <a:pt x="12" y="54"/>
                    <a:pt x="12" y="54"/>
                    <a:pt x="12" y="54"/>
                  </a:cubicBezTo>
                  <a:cubicBezTo>
                    <a:pt x="12" y="54"/>
                    <a:pt x="12" y="54"/>
                    <a:pt x="12" y="54"/>
                  </a:cubicBezTo>
                  <a:cubicBezTo>
                    <a:pt x="10" y="54"/>
                    <a:pt x="10" y="54"/>
                    <a:pt x="10" y="54"/>
                  </a:cubicBezTo>
                  <a:cubicBezTo>
                    <a:pt x="9" y="54"/>
                    <a:pt x="9" y="55"/>
                    <a:pt x="9" y="55"/>
                  </a:cubicBezTo>
                  <a:cubicBezTo>
                    <a:pt x="9" y="56"/>
                    <a:pt x="9" y="56"/>
                    <a:pt x="10" y="56"/>
                  </a:cubicBezTo>
                  <a:cubicBezTo>
                    <a:pt x="13" y="56"/>
                    <a:pt x="13" y="56"/>
                    <a:pt x="13" y="56"/>
                  </a:cubicBezTo>
                  <a:cubicBezTo>
                    <a:pt x="14" y="59"/>
                    <a:pt x="16" y="61"/>
                    <a:pt x="19" y="61"/>
                  </a:cubicBezTo>
                  <a:cubicBezTo>
                    <a:pt x="27" y="61"/>
                    <a:pt x="27" y="61"/>
                    <a:pt x="27" y="61"/>
                  </a:cubicBezTo>
                  <a:cubicBezTo>
                    <a:pt x="27" y="64"/>
                    <a:pt x="27" y="64"/>
                    <a:pt x="27" y="64"/>
                  </a:cubicBezTo>
                  <a:cubicBezTo>
                    <a:pt x="26" y="64"/>
                    <a:pt x="26" y="64"/>
                    <a:pt x="25" y="64"/>
                  </a:cubicBezTo>
                  <a:cubicBezTo>
                    <a:pt x="7" y="64"/>
                    <a:pt x="7" y="64"/>
                    <a:pt x="7" y="64"/>
                  </a:cubicBezTo>
                  <a:cubicBezTo>
                    <a:pt x="5" y="64"/>
                    <a:pt x="3" y="62"/>
                    <a:pt x="3" y="60"/>
                  </a:cubicBezTo>
                  <a:cubicBezTo>
                    <a:pt x="3" y="19"/>
                    <a:pt x="3" y="19"/>
                    <a:pt x="3" y="19"/>
                  </a:cubicBezTo>
                  <a:cubicBezTo>
                    <a:pt x="3" y="16"/>
                    <a:pt x="5" y="14"/>
                    <a:pt x="7" y="14"/>
                  </a:cubicBezTo>
                  <a:cubicBezTo>
                    <a:pt x="12" y="14"/>
                    <a:pt x="12" y="14"/>
                    <a:pt x="12" y="14"/>
                  </a:cubicBezTo>
                  <a:lnTo>
                    <a:pt x="12" y="22"/>
                  </a:lnTo>
                  <a:close/>
                  <a:moveTo>
                    <a:pt x="29" y="64"/>
                  </a:moveTo>
                  <a:cubicBezTo>
                    <a:pt x="29" y="61"/>
                    <a:pt x="29" y="61"/>
                    <a:pt x="29" y="61"/>
                  </a:cubicBezTo>
                  <a:cubicBezTo>
                    <a:pt x="34" y="61"/>
                    <a:pt x="34" y="61"/>
                    <a:pt x="34" y="61"/>
                  </a:cubicBezTo>
                  <a:cubicBezTo>
                    <a:pt x="33" y="62"/>
                    <a:pt x="33" y="62"/>
                    <a:pt x="33" y="62"/>
                  </a:cubicBezTo>
                  <a:cubicBezTo>
                    <a:pt x="32" y="63"/>
                    <a:pt x="31" y="63"/>
                    <a:pt x="29" y="64"/>
                  </a:cubicBezTo>
                  <a:close/>
                  <a:moveTo>
                    <a:pt x="19" y="59"/>
                  </a:moveTo>
                  <a:cubicBezTo>
                    <a:pt x="16" y="59"/>
                    <a:pt x="14" y="57"/>
                    <a:pt x="14" y="54"/>
                  </a:cubicBezTo>
                  <a:cubicBezTo>
                    <a:pt x="14" y="13"/>
                    <a:pt x="14" y="13"/>
                    <a:pt x="14" y="13"/>
                  </a:cubicBezTo>
                  <a:cubicBezTo>
                    <a:pt x="14" y="10"/>
                    <a:pt x="16" y="8"/>
                    <a:pt x="19" y="8"/>
                  </a:cubicBezTo>
                  <a:cubicBezTo>
                    <a:pt x="24" y="8"/>
                    <a:pt x="24" y="8"/>
                    <a:pt x="24" y="8"/>
                  </a:cubicBezTo>
                  <a:cubicBezTo>
                    <a:pt x="24" y="17"/>
                    <a:pt x="24" y="17"/>
                    <a:pt x="24" y="17"/>
                  </a:cubicBezTo>
                  <a:cubicBezTo>
                    <a:pt x="21" y="17"/>
                    <a:pt x="21" y="17"/>
                    <a:pt x="21" y="17"/>
                  </a:cubicBezTo>
                  <a:cubicBezTo>
                    <a:pt x="21" y="17"/>
                    <a:pt x="20" y="17"/>
                    <a:pt x="20" y="18"/>
                  </a:cubicBezTo>
                  <a:cubicBezTo>
                    <a:pt x="20" y="18"/>
                    <a:pt x="21" y="19"/>
                    <a:pt x="21" y="19"/>
                  </a:cubicBezTo>
                  <a:cubicBezTo>
                    <a:pt x="24" y="19"/>
                    <a:pt x="24" y="19"/>
                    <a:pt x="24" y="19"/>
                  </a:cubicBezTo>
                  <a:cubicBezTo>
                    <a:pt x="24" y="25"/>
                    <a:pt x="24" y="25"/>
                    <a:pt x="24" y="25"/>
                  </a:cubicBezTo>
                  <a:cubicBezTo>
                    <a:pt x="21" y="25"/>
                    <a:pt x="21" y="25"/>
                    <a:pt x="21" y="25"/>
                  </a:cubicBezTo>
                  <a:cubicBezTo>
                    <a:pt x="21" y="25"/>
                    <a:pt x="20" y="25"/>
                    <a:pt x="20" y="26"/>
                  </a:cubicBezTo>
                  <a:cubicBezTo>
                    <a:pt x="20" y="26"/>
                    <a:pt x="21" y="27"/>
                    <a:pt x="21" y="27"/>
                  </a:cubicBezTo>
                  <a:cubicBezTo>
                    <a:pt x="24" y="27"/>
                    <a:pt x="24" y="27"/>
                    <a:pt x="24" y="27"/>
                  </a:cubicBezTo>
                  <a:cubicBezTo>
                    <a:pt x="24" y="33"/>
                    <a:pt x="24" y="33"/>
                    <a:pt x="24" y="33"/>
                  </a:cubicBezTo>
                  <a:cubicBezTo>
                    <a:pt x="21" y="33"/>
                    <a:pt x="21" y="33"/>
                    <a:pt x="21" y="33"/>
                  </a:cubicBezTo>
                  <a:cubicBezTo>
                    <a:pt x="21" y="33"/>
                    <a:pt x="20" y="33"/>
                    <a:pt x="20" y="34"/>
                  </a:cubicBezTo>
                  <a:cubicBezTo>
                    <a:pt x="20" y="34"/>
                    <a:pt x="21" y="35"/>
                    <a:pt x="21" y="35"/>
                  </a:cubicBezTo>
                  <a:cubicBezTo>
                    <a:pt x="24" y="35"/>
                    <a:pt x="24" y="35"/>
                    <a:pt x="24" y="35"/>
                  </a:cubicBezTo>
                  <a:cubicBezTo>
                    <a:pt x="24" y="41"/>
                    <a:pt x="24" y="41"/>
                    <a:pt x="24" y="41"/>
                  </a:cubicBezTo>
                  <a:cubicBezTo>
                    <a:pt x="21" y="41"/>
                    <a:pt x="21" y="41"/>
                    <a:pt x="21" y="41"/>
                  </a:cubicBezTo>
                  <a:cubicBezTo>
                    <a:pt x="21" y="41"/>
                    <a:pt x="20" y="41"/>
                    <a:pt x="20" y="42"/>
                  </a:cubicBezTo>
                  <a:cubicBezTo>
                    <a:pt x="20" y="42"/>
                    <a:pt x="21" y="43"/>
                    <a:pt x="21" y="43"/>
                  </a:cubicBezTo>
                  <a:cubicBezTo>
                    <a:pt x="24" y="43"/>
                    <a:pt x="24" y="43"/>
                    <a:pt x="24" y="43"/>
                  </a:cubicBezTo>
                  <a:cubicBezTo>
                    <a:pt x="24" y="49"/>
                    <a:pt x="24" y="49"/>
                    <a:pt x="24" y="49"/>
                  </a:cubicBezTo>
                  <a:cubicBezTo>
                    <a:pt x="24" y="49"/>
                    <a:pt x="24" y="49"/>
                    <a:pt x="24" y="49"/>
                  </a:cubicBezTo>
                  <a:cubicBezTo>
                    <a:pt x="21" y="49"/>
                    <a:pt x="21" y="49"/>
                    <a:pt x="21" y="49"/>
                  </a:cubicBezTo>
                  <a:cubicBezTo>
                    <a:pt x="21" y="49"/>
                    <a:pt x="20" y="49"/>
                    <a:pt x="20" y="50"/>
                  </a:cubicBezTo>
                  <a:cubicBezTo>
                    <a:pt x="20" y="50"/>
                    <a:pt x="21" y="51"/>
                    <a:pt x="21" y="51"/>
                  </a:cubicBezTo>
                  <a:cubicBezTo>
                    <a:pt x="24" y="51"/>
                    <a:pt x="24" y="51"/>
                    <a:pt x="24" y="51"/>
                  </a:cubicBezTo>
                  <a:cubicBezTo>
                    <a:pt x="25" y="53"/>
                    <a:pt x="28" y="55"/>
                    <a:pt x="31" y="55"/>
                  </a:cubicBezTo>
                  <a:cubicBezTo>
                    <a:pt x="38" y="55"/>
                    <a:pt x="38" y="55"/>
                    <a:pt x="38" y="55"/>
                  </a:cubicBezTo>
                  <a:cubicBezTo>
                    <a:pt x="38" y="57"/>
                    <a:pt x="38" y="57"/>
                    <a:pt x="38" y="57"/>
                  </a:cubicBezTo>
                  <a:cubicBezTo>
                    <a:pt x="37" y="59"/>
                    <a:pt x="37" y="59"/>
                    <a:pt x="37" y="59"/>
                  </a:cubicBezTo>
                  <a:lnTo>
                    <a:pt x="19" y="59"/>
                  </a:lnTo>
                  <a:close/>
                  <a:moveTo>
                    <a:pt x="40" y="58"/>
                  </a:moveTo>
                  <a:cubicBezTo>
                    <a:pt x="40" y="58"/>
                    <a:pt x="40" y="58"/>
                    <a:pt x="40" y="58"/>
                  </a:cubicBezTo>
                  <a:cubicBezTo>
                    <a:pt x="41" y="57"/>
                    <a:pt x="41" y="57"/>
                    <a:pt x="40" y="57"/>
                  </a:cubicBezTo>
                  <a:cubicBezTo>
                    <a:pt x="40" y="55"/>
                    <a:pt x="40" y="55"/>
                    <a:pt x="40" y="55"/>
                  </a:cubicBezTo>
                  <a:cubicBezTo>
                    <a:pt x="46" y="55"/>
                    <a:pt x="46" y="55"/>
                    <a:pt x="46" y="55"/>
                  </a:cubicBezTo>
                  <a:cubicBezTo>
                    <a:pt x="45" y="56"/>
                    <a:pt x="45" y="56"/>
                    <a:pt x="45" y="56"/>
                  </a:cubicBezTo>
                  <a:cubicBezTo>
                    <a:pt x="44" y="57"/>
                    <a:pt x="42" y="58"/>
                    <a:pt x="40" y="58"/>
                  </a:cubicBezTo>
                  <a:close/>
                  <a:moveTo>
                    <a:pt x="59" y="12"/>
                  </a:moveTo>
                  <a:cubicBezTo>
                    <a:pt x="59" y="12"/>
                    <a:pt x="59" y="13"/>
                    <a:pt x="58" y="13"/>
                  </a:cubicBezTo>
                  <a:cubicBezTo>
                    <a:pt x="33" y="13"/>
                    <a:pt x="33" y="13"/>
                    <a:pt x="33" y="13"/>
                  </a:cubicBezTo>
                  <a:cubicBezTo>
                    <a:pt x="32" y="13"/>
                    <a:pt x="32" y="12"/>
                    <a:pt x="32" y="12"/>
                  </a:cubicBezTo>
                  <a:cubicBezTo>
                    <a:pt x="32" y="11"/>
                    <a:pt x="32" y="11"/>
                    <a:pt x="33" y="11"/>
                  </a:cubicBezTo>
                  <a:cubicBezTo>
                    <a:pt x="58" y="11"/>
                    <a:pt x="58" y="11"/>
                    <a:pt x="58" y="11"/>
                  </a:cubicBezTo>
                  <a:cubicBezTo>
                    <a:pt x="59" y="11"/>
                    <a:pt x="59" y="11"/>
                    <a:pt x="59" y="12"/>
                  </a:cubicBezTo>
                  <a:close/>
                  <a:moveTo>
                    <a:pt x="59" y="20"/>
                  </a:moveTo>
                  <a:cubicBezTo>
                    <a:pt x="59" y="21"/>
                    <a:pt x="59" y="21"/>
                    <a:pt x="58" y="21"/>
                  </a:cubicBezTo>
                  <a:cubicBezTo>
                    <a:pt x="33" y="21"/>
                    <a:pt x="33" y="21"/>
                    <a:pt x="33" y="21"/>
                  </a:cubicBezTo>
                  <a:cubicBezTo>
                    <a:pt x="32" y="21"/>
                    <a:pt x="32" y="21"/>
                    <a:pt x="32" y="20"/>
                  </a:cubicBezTo>
                  <a:cubicBezTo>
                    <a:pt x="32" y="19"/>
                    <a:pt x="32" y="19"/>
                    <a:pt x="33" y="19"/>
                  </a:cubicBezTo>
                  <a:cubicBezTo>
                    <a:pt x="58" y="19"/>
                    <a:pt x="58" y="19"/>
                    <a:pt x="58" y="19"/>
                  </a:cubicBezTo>
                  <a:cubicBezTo>
                    <a:pt x="59" y="19"/>
                    <a:pt x="59" y="19"/>
                    <a:pt x="59" y="20"/>
                  </a:cubicBezTo>
                  <a:close/>
                  <a:moveTo>
                    <a:pt x="59" y="28"/>
                  </a:moveTo>
                  <a:cubicBezTo>
                    <a:pt x="59" y="29"/>
                    <a:pt x="59" y="29"/>
                    <a:pt x="58" y="29"/>
                  </a:cubicBezTo>
                  <a:cubicBezTo>
                    <a:pt x="33" y="29"/>
                    <a:pt x="33" y="29"/>
                    <a:pt x="33" y="29"/>
                  </a:cubicBezTo>
                  <a:cubicBezTo>
                    <a:pt x="32" y="29"/>
                    <a:pt x="32" y="29"/>
                    <a:pt x="32" y="28"/>
                  </a:cubicBezTo>
                  <a:cubicBezTo>
                    <a:pt x="32" y="27"/>
                    <a:pt x="32" y="27"/>
                    <a:pt x="33" y="27"/>
                  </a:cubicBezTo>
                  <a:cubicBezTo>
                    <a:pt x="58" y="27"/>
                    <a:pt x="58" y="27"/>
                    <a:pt x="58" y="27"/>
                  </a:cubicBezTo>
                  <a:cubicBezTo>
                    <a:pt x="59" y="27"/>
                    <a:pt x="59" y="27"/>
                    <a:pt x="59" y="28"/>
                  </a:cubicBezTo>
                  <a:close/>
                  <a:moveTo>
                    <a:pt x="59" y="36"/>
                  </a:moveTo>
                  <a:cubicBezTo>
                    <a:pt x="59" y="37"/>
                    <a:pt x="59" y="37"/>
                    <a:pt x="58" y="37"/>
                  </a:cubicBezTo>
                  <a:cubicBezTo>
                    <a:pt x="33" y="37"/>
                    <a:pt x="33" y="37"/>
                    <a:pt x="33" y="37"/>
                  </a:cubicBezTo>
                  <a:cubicBezTo>
                    <a:pt x="32" y="37"/>
                    <a:pt x="32" y="37"/>
                    <a:pt x="32" y="36"/>
                  </a:cubicBezTo>
                  <a:cubicBezTo>
                    <a:pt x="32" y="36"/>
                    <a:pt x="32" y="35"/>
                    <a:pt x="33" y="35"/>
                  </a:cubicBezTo>
                  <a:cubicBezTo>
                    <a:pt x="58" y="35"/>
                    <a:pt x="58" y="35"/>
                    <a:pt x="58" y="35"/>
                  </a:cubicBezTo>
                  <a:cubicBezTo>
                    <a:pt x="59" y="35"/>
                    <a:pt x="59" y="36"/>
                    <a:pt x="59" y="36"/>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6" name="Freeform 28"/>
            <p:cNvSpPr>
              <a:spLocks noEditPoints="1"/>
            </p:cNvSpPr>
            <p:nvPr/>
          </p:nvSpPr>
          <p:spPr bwMode="auto">
            <a:xfrm>
              <a:off x="6704825" y="3901485"/>
              <a:ext cx="450645" cy="365668"/>
            </a:xfrm>
            <a:custGeom>
              <a:avLst/>
              <a:gdLst>
                <a:gd name="T0" fmla="*/ 26 w 74"/>
                <a:gd name="T1" fmla="*/ 0 h 60"/>
                <a:gd name="T2" fmla="*/ 19 w 74"/>
                <a:gd name="T3" fmla="*/ 53 h 60"/>
                <a:gd name="T4" fmla="*/ 49 w 74"/>
                <a:gd name="T5" fmla="*/ 60 h 60"/>
                <a:gd name="T6" fmla="*/ 56 w 74"/>
                <a:gd name="T7" fmla="*/ 7 h 60"/>
                <a:gd name="T8" fmla="*/ 53 w 74"/>
                <a:gd name="T9" fmla="*/ 7 h 60"/>
                <a:gd name="T10" fmla="*/ 49 w 74"/>
                <a:gd name="T11" fmla="*/ 57 h 60"/>
                <a:gd name="T12" fmla="*/ 22 w 74"/>
                <a:gd name="T13" fmla="*/ 53 h 60"/>
                <a:gd name="T14" fmla="*/ 26 w 74"/>
                <a:gd name="T15" fmla="*/ 3 h 60"/>
                <a:gd name="T16" fmla="*/ 53 w 74"/>
                <a:gd name="T17" fmla="*/ 7 h 60"/>
                <a:gd name="T18" fmla="*/ 25 w 74"/>
                <a:gd name="T19" fmla="*/ 6 h 60"/>
                <a:gd name="T20" fmla="*/ 24 w 74"/>
                <a:gd name="T21" fmla="*/ 50 h 60"/>
                <a:gd name="T22" fmla="*/ 50 w 74"/>
                <a:gd name="T23" fmla="*/ 51 h 60"/>
                <a:gd name="T24" fmla="*/ 51 w 74"/>
                <a:gd name="T25" fmla="*/ 7 h 60"/>
                <a:gd name="T26" fmla="*/ 49 w 74"/>
                <a:gd name="T27" fmla="*/ 49 h 60"/>
                <a:gd name="T28" fmla="*/ 26 w 74"/>
                <a:gd name="T29" fmla="*/ 8 h 60"/>
                <a:gd name="T30" fmla="*/ 49 w 74"/>
                <a:gd name="T31" fmla="*/ 49 h 60"/>
                <a:gd name="T32" fmla="*/ 37 w 74"/>
                <a:gd name="T33" fmla="*/ 56 h 60"/>
                <a:gd name="T34" fmla="*/ 37 w 74"/>
                <a:gd name="T35" fmla="*/ 52 h 60"/>
                <a:gd name="T36" fmla="*/ 74 w 74"/>
                <a:gd name="T37" fmla="*/ 23 h 60"/>
                <a:gd name="T38" fmla="*/ 67 w 74"/>
                <a:gd name="T39" fmla="*/ 41 h 60"/>
                <a:gd name="T40" fmla="*/ 66 w 74"/>
                <a:gd name="T41" fmla="*/ 39 h 60"/>
                <a:gd name="T42" fmla="*/ 66 w 74"/>
                <a:gd name="T43" fmla="*/ 7 h 60"/>
                <a:gd name="T44" fmla="*/ 68 w 74"/>
                <a:gd name="T45" fmla="*/ 6 h 60"/>
                <a:gd name="T46" fmla="*/ 69 w 74"/>
                <a:gd name="T47" fmla="*/ 23 h 60"/>
                <a:gd name="T48" fmla="*/ 64 w 74"/>
                <a:gd name="T49" fmla="*/ 37 h 60"/>
                <a:gd name="T50" fmla="*/ 63 w 74"/>
                <a:gd name="T51" fmla="*/ 35 h 60"/>
                <a:gd name="T52" fmla="*/ 63 w 74"/>
                <a:gd name="T53" fmla="*/ 11 h 60"/>
                <a:gd name="T54" fmla="*/ 65 w 74"/>
                <a:gd name="T55" fmla="*/ 10 h 60"/>
                <a:gd name="T56" fmla="*/ 64 w 74"/>
                <a:gd name="T57" fmla="*/ 23 h 60"/>
                <a:gd name="T58" fmla="*/ 60 w 74"/>
                <a:gd name="T59" fmla="*/ 33 h 60"/>
                <a:gd name="T60" fmla="*/ 60 w 74"/>
                <a:gd name="T61" fmla="*/ 31 h 60"/>
                <a:gd name="T62" fmla="*/ 60 w 74"/>
                <a:gd name="T63" fmla="*/ 15 h 60"/>
                <a:gd name="T64" fmla="*/ 61 w 74"/>
                <a:gd name="T65" fmla="*/ 14 h 60"/>
                <a:gd name="T66" fmla="*/ 8 w 74"/>
                <a:gd name="T67" fmla="*/ 39 h 60"/>
                <a:gd name="T68" fmla="*/ 7 w 74"/>
                <a:gd name="T69" fmla="*/ 41 h 60"/>
                <a:gd name="T70" fmla="*/ 0 w 74"/>
                <a:gd name="T71" fmla="*/ 23 h 60"/>
                <a:gd name="T72" fmla="*/ 8 w 74"/>
                <a:gd name="T73" fmla="*/ 6 h 60"/>
                <a:gd name="T74" fmla="*/ 2 w 74"/>
                <a:gd name="T75" fmla="*/ 23 h 60"/>
                <a:gd name="T76" fmla="*/ 12 w 74"/>
                <a:gd name="T77" fmla="*/ 35 h 60"/>
                <a:gd name="T78" fmla="*/ 11 w 74"/>
                <a:gd name="T79" fmla="*/ 37 h 60"/>
                <a:gd name="T80" fmla="*/ 6 w 74"/>
                <a:gd name="T81" fmla="*/ 23 h 60"/>
                <a:gd name="T82" fmla="*/ 11 w 74"/>
                <a:gd name="T83" fmla="*/ 10 h 60"/>
                <a:gd name="T84" fmla="*/ 8 w 74"/>
                <a:gd name="T85" fmla="*/ 23 h 60"/>
                <a:gd name="T86" fmla="*/ 15 w 74"/>
                <a:gd name="T87" fmla="*/ 15 h 60"/>
                <a:gd name="T88" fmla="*/ 15 w 74"/>
                <a:gd name="T89" fmla="*/ 31 h 60"/>
                <a:gd name="T90" fmla="*/ 14 w 74"/>
                <a:gd name="T91" fmla="*/ 33 h 60"/>
                <a:gd name="T92" fmla="*/ 11 w 74"/>
                <a:gd name="T93" fmla="*/ 23 h 60"/>
                <a:gd name="T94" fmla="*/ 15 w 74"/>
                <a:gd name="T95"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60">
                  <a:moveTo>
                    <a:pt x="49" y="0"/>
                  </a:moveTo>
                  <a:cubicBezTo>
                    <a:pt x="26" y="0"/>
                    <a:pt x="26" y="0"/>
                    <a:pt x="26" y="0"/>
                  </a:cubicBezTo>
                  <a:cubicBezTo>
                    <a:pt x="22" y="0"/>
                    <a:pt x="19" y="3"/>
                    <a:pt x="19" y="7"/>
                  </a:cubicBezTo>
                  <a:cubicBezTo>
                    <a:pt x="19" y="53"/>
                    <a:pt x="19" y="53"/>
                    <a:pt x="19" y="53"/>
                  </a:cubicBezTo>
                  <a:cubicBezTo>
                    <a:pt x="19" y="56"/>
                    <a:pt x="22" y="60"/>
                    <a:pt x="26" y="60"/>
                  </a:cubicBezTo>
                  <a:cubicBezTo>
                    <a:pt x="49" y="60"/>
                    <a:pt x="49" y="60"/>
                    <a:pt x="49" y="60"/>
                  </a:cubicBezTo>
                  <a:cubicBezTo>
                    <a:pt x="53" y="60"/>
                    <a:pt x="56" y="56"/>
                    <a:pt x="56" y="53"/>
                  </a:cubicBezTo>
                  <a:cubicBezTo>
                    <a:pt x="56" y="7"/>
                    <a:pt x="56" y="7"/>
                    <a:pt x="56" y="7"/>
                  </a:cubicBezTo>
                  <a:cubicBezTo>
                    <a:pt x="56" y="3"/>
                    <a:pt x="53" y="0"/>
                    <a:pt x="49" y="0"/>
                  </a:cubicBezTo>
                  <a:close/>
                  <a:moveTo>
                    <a:pt x="53" y="7"/>
                  </a:moveTo>
                  <a:cubicBezTo>
                    <a:pt x="53" y="53"/>
                    <a:pt x="53" y="53"/>
                    <a:pt x="53" y="53"/>
                  </a:cubicBezTo>
                  <a:cubicBezTo>
                    <a:pt x="53" y="55"/>
                    <a:pt x="51" y="57"/>
                    <a:pt x="49" y="57"/>
                  </a:cubicBezTo>
                  <a:cubicBezTo>
                    <a:pt x="26" y="57"/>
                    <a:pt x="26" y="57"/>
                    <a:pt x="26" y="57"/>
                  </a:cubicBezTo>
                  <a:cubicBezTo>
                    <a:pt x="24" y="57"/>
                    <a:pt x="22" y="55"/>
                    <a:pt x="22" y="53"/>
                  </a:cubicBezTo>
                  <a:cubicBezTo>
                    <a:pt x="22" y="7"/>
                    <a:pt x="22" y="7"/>
                    <a:pt x="22" y="7"/>
                  </a:cubicBezTo>
                  <a:cubicBezTo>
                    <a:pt x="22" y="5"/>
                    <a:pt x="24" y="3"/>
                    <a:pt x="26" y="3"/>
                  </a:cubicBezTo>
                  <a:cubicBezTo>
                    <a:pt x="49" y="3"/>
                    <a:pt x="49" y="3"/>
                    <a:pt x="49" y="3"/>
                  </a:cubicBezTo>
                  <a:cubicBezTo>
                    <a:pt x="51" y="3"/>
                    <a:pt x="53" y="5"/>
                    <a:pt x="53" y="7"/>
                  </a:cubicBezTo>
                  <a:close/>
                  <a:moveTo>
                    <a:pt x="50" y="6"/>
                  </a:moveTo>
                  <a:cubicBezTo>
                    <a:pt x="25" y="6"/>
                    <a:pt x="25" y="6"/>
                    <a:pt x="25" y="6"/>
                  </a:cubicBezTo>
                  <a:cubicBezTo>
                    <a:pt x="24" y="6"/>
                    <a:pt x="24" y="6"/>
                    <a:pt x="24" y="7"/>
                  </a:cubicBezTo>
                  <a:cubicBezTo>
                    <a:pt x="24" y="50"/>
                    <a:pt x="24" y="50"/>
                    <a:pt x="24" y="50"/>
                  </a:cubicBezTo>
                  <a:cubicBezTo>
                    <a:pt x="24" y="51"/>
                    <a:pt x="24" y="51"/>
                    <a:pt x="25" y="51"/>
                  </a:cubicBezTo>
                  <a:cubicBezTo>
                    <a:pt x="50" y="51"/>
                    <a:pt x="50" y="51"/>
                    <a:pt x="50" y="51"/>
                  </a:cubicBezTo>
                  <a:cubicBezTo>
                    <a:pt x="50" y="51"/>
                    <a:pt x="51" y="51"/>
                    <a:pt x="51" y="50"/>
                  </a:cubicBezTo>
                  <a:cubicBezTo>
                    <a:pt x="51" y="7"/>
                    <a:pt x="51" y="7"/>
                    <a:pt x="51" y="7"/>
                  </a:cubicBezTo>
                  <a:cubicBezTo>
                    <a:pt x="51" y="6"/>
                    <a:pt x="50" y="6"/>
                    <a:pt x="50" y="6"/>
                  </a:cubicBezTo>
                  <a:close/>
                  <a:moveTo>
                    <a:pt x="49" y="49"/>
                  </a:moveTo>
                  <a:cubicBezTo>
                    <a:pt x="26" y="49"/>
                    <a:pt x="26" y="49"/>
                    <a:pt x="26" y="49"/>
                  </a:cubicBezTo>
                  <a:cubicBezTo>
                    <a:pt x="26" y="8"/>
                    <a:pt x="26" y="8"/>
                    <a:pt x="26" y="8"/>
                  </a:cubicBezTo>
                  <a:cubicBezTo>
                    <a:pt x="49" y="8"/>
                    <a:pt x="49" y="8"/>
                    <a:pt x="49" y="8"/>
                  </a:cubicBezTo>
                  <a:lnTo>
                    <a:pt x="49" y="49"/>
                  </a:lnTo>
                  <a:close/>
                  <a:moveTo>
                    <a:pt x="39" y="54"/>
                  </a:moveTo>
                  <a:cubicBezTo>
                    <a:pt x="39" y="55"/>
                    <a:pt x="38" y="56"/>
                    <a:pt x="37" y="56"/>
                  </a:cubicBezTo>
                  <a:cubicBezTo>
                    <a:pt x="36" y="56"/>
                    <a:pt x="35" y="55"/>
                    <a:pt x="35" y="54"/>
                  </a:cubicBezTo>
                  <a:cubicBezTo>
                    <a:pt x="35" y="53"/>
                    <a:pt x="36" y="52"/>
                    <a:pt x="37" y="52"/>
                  </a:cubicBezTo>
                  <a:cubicBezTo>
                    <a:pt x="38" y="52"/>
                    <a:pt x="39" y="53"/>
                    <a:pt x="39" y="54"/>
                  </a:cubicBezTo>
                  <a:close/>
                  <a:moveTo>
                    <a:pt x="74" y="23"/>
                  </a:moveTo>
                  <a:cubicBezTo>
                    <a:pt x="74" y="30"/>
                    <a:pt x="72" y="36"/>
                    <a:pt x="68" y="41"/>
                  </a:cubicBezTo>
                  <a:cubicBezTo>
                    <a:pt x="68" y="41"/>
                    <a:pt x="67" y="41"/>
                    <a:pt x="67" y="41"/>
                  </a:cubicBezTo>
                  <a:cubicBezTo>
                    <a:pt x="67" y="41"/>
                    <a:pt x="67" y="41"/>
                    <a:pt x="67" y="41"/>
                  </a:cubicBezTo>
                  <a:cubicBezTo>
                    <a:pt x="66" y="40"/>
                    <a:pt x="66" y="40"/>
                    <a:pt x="66" y="39"/>
                  </a:cubicBezTo>
                  <a:cubicBezTo>
                    <a:pt x="70" y="35"/>
                    <a:pt x="72" y="29"/>
                    <a:pt x="72" y="23"/>
                  </a:cubicBezTo>
                  <a:cubicBezTo>
                    <a:pt x="72" y="17"/>
                    <a:pt x="70" y="12"/>
                    <a:pt x="66" y="7"/>
                  </a:cubicBezTo>
                  <a:cubicBezTo>
                    <a:pt x="66" y="7"/>
                    <a:pt x="66" y="6"/>
                    <a:pt x="67" y="6"/>
                  </a:cubicBezTo>
                  <a:cubicBezTo>
                    <a:pt x="67" y="5"/>
                    <a:pt x="68" y="6"/>
                    <a:pt x="68" y="6"/>
                  </a:cubicBezTo>
                  <a:cubicBezTo>
                    <a:pt x="72" y="11"/>
                    <a:pt x="74" y="17"/>
                    <a:pt x="74" y="23"/>
                  </a:cubicBezTo>
                  <a:close/>
                  <a:moveTo>
                    <a:pt x="69" y="23"/>
                  </a:moveTo>
                  <a:cubicBezTo>
                    <a:pt x="69" y="28"/>
                    <a:pt x="67" y="33"/>
                    <a:pt x="65" y="36"/>
                  </a:cubicBezTo>
                  <a:cubicBezTo>
                    <a:pt x="64" y="37"/>
                    <a:pt x="64" y="37"/>
                    <a:pt x="64" y="37"/>
                  </a:cubicBezTo>
                  <a:cubicBezTo>
                    <a:pt x="64" y="37"/>
                    <a:pt x="63" y="37"/>
                    <a:pt x="63" y="37"/>
                  </a:cubicBezTo>
                  <a:cubicBezTo>
                    <a:pt x="63" y="36"/>
                    <a:pt x="63" y="36"/>
                    <a:pt x="63" y="35"/>
                  </a:cubicBezTo>
                  <a:cubicBezTo>
                    <a:pt x="66" y="32"/>
                    <a:pt x="67" y="28"/>
                    <a:pt x="67" y="23"/>
                  </a:cubicBezTo>
                  <a:cubicBezTo>
                    <a:pt x="67" y="19"/>
                    <a:pt x="66" y="15"/>
                    <a:pt x="63" y="11"/>
                  </a:cubicBezTo>
                  <a:cubicBezTo>
                    <a:pt x="63" y="11"/>
                    <a:pt x="63" y="10"/>
                    <a:pt x="63" y="10"/>
                  </a:cubicBezTo>
                  <a:cubicBezTo>
                    <a:pt x="64" y="10"/>
                    <a:pt x="64" y="10"/>
                    <a:pt x="65" y="10"/>
                  </a:cubicBezTo>
                  <a:cubicBezTo>
                    <a:pt x="67" y="14"/>
                    <a:pt x="69" y="19"/>
                    <a:pt x="69" y="23"/>
                  </a:cubicBezTo>
                  <a:close/>
                  <a:moveTo>
                    <a:pt x="64" y="23"/>
                  </a:moveTo>
                  <a:cubicBezTo>
                    <a:pt x="64" y="26"/>
                    <a:pt x="63" y="29"/>
                    <a:pt x="61" y="32"/>
                  </a:cubicBezTo>
                  <a:cubicBezTo>
                    <a:pt x="61" y="32"/>
                    <a:pt x="61" y="33"/>
                    <a:pt x="60" y="33"/>
                  </a:cubicBezTo>
                  <a:cubicBezTo>
                    <a:pt x="60" y="33"/>
                    <a:pt x="60" y="33"/>
                    <a:pt x="60" y="33"/>
                  </a:cubicBezTo>
                  <a:cubicBezTo>
                    <a:pt x="59" y="32"/>
                    <a:pt x="59" y="32"/>
                    <a:pt x="60" y="31"/>
                  </a:cubicBezTo>
                  <a:cubicBezTo>
                    <a:pt x="61" y="29"/>
                    <a:pt x="62" y="26"/>
                    <a:pt x="62" y="23"/>
                  </a:cubicBezTo>
                  <a:cubicBezTo>
                    <a:pt x="62" y="21"/>
                    <a:pt x="61" y="18"/>
                    <a:pt x="60" y="15"/>
                  </a:cubicBezTo>
                  <a:cubicBezTo>
                    <a:pt x="59" y="15"/>
                    <a:pt x="59" y="14"/>
                    <a:pt x="60" y="14"/>
                  </a:cubicBezTo>
                  <a:cubicBezTo>
                    <a:pt x="60" y="14"/>
                    <a:pt x="61" y="14"/>
                    <a:pt x="61" y="14"/>
                  </a:cubicBezTo>
                  <a:cubicBezTo>
                    <a:pt x="63" y="17"/>
                    <a:pt x="64" y="20"/>
                    <a:pt x="64" y="23"/>
                  </a:cubicBezTo>
                  <a:close/>
                  <a:moveTo>
                    <a:pt x="8" y="39"/>
                  </a:moveTo>
                  <a:cubicBezTo>
                    <a:pt x="9" y="40"/>
                    <a:pt x="8" y="40"/>
                    <a:pt x="8" y="41"/>
                  </a:cubicBezTo>
                  <a:cubicBezTo>
                    <a:pt x="8" y="41"/>
                    <a:pt x="8" y="41"/>
                    <a:pt x="7" y="41"/>
                  </a:cubicBezTo>
                  <a:cubicBezTo>
                    <a:pt x="7" y="41"/>
                    <a:pt x="7" y="41"/>
                    <a:pt x="7" y="41"/>
                  </a:cubicBezTo>
                  <a:cubicBezTo>
                    <a:pt x="3" y="36"/>
                    <a:pt x="0" y="30"/>
                    <a:pt x="0" y="23"/>
                  </a:cubicBezTo>
                  <a:cubicBezTo>
                    <a:pt x="0" y="17"/>
                    <a:pt x="3" y="11"/>
                    <a:pt x="7" y="6"/>
                  </a:cubicBezTo>
                  <a:cubicBezTo>
                    <a:pt x="7" y="6"/>
                    <a:pt x="8" y="5"/>
                    <a:pt x="8" y="6"/>
                  </a:cubicBezTo>
                  <a:cubicBezTo>
                    <a:pt x="8" y="6"/>
                    <a:pt x="9" y="7"/>
                    <a:pt x="8" y="7"/>
                  </a:cubicBezTo>
                  <a:cubicBezTo>
                    <a:pt x="5" y="12"/>
                    <a:pt x="2" y="17"/>
                    <a:pt x="2" y="23"/>
                  </a:cubicBezTo>
                  <a:cubicBezTo>
                    <a:pt x="2" y="29"/>
                    <a:pt x="5" y="35"/>
                    <a:pt x="8" y="39"/>
                  </a:cubicBezTo>
                  <a:close/>
                  <a:moveTo>
                    <a:pt x="12" y="35"/>
                  </a:moveTo>
                  <a:cubicBezTo>
                    <a:pt x="12" y="36"/>
                    <a:pt x="12" y="36"/>
                    <a:pt x="11" y="37"/>
                  </a:cubicBezTo>
                  <a:cubicBezTo>
                    <a:pt x="11" y="37"/>
                    <a:pt x="11" y="37"/>
                    <a:pt x="11" y="37"/>
                  </a:cubicBezTo>
                  <a:cubicBezTo>
                    <a:pt x="10" y="37"/>
                    <a:pt x="10" y="37"/>
                    <a:pt x="10" y="36"/>
                  </a:cubicBezTo>
                  <a:cubicBezTo>
                    <a:pt x="7" y="33"/>
                    <a:pt x="6" y="28"/>
                    <a:pt x="6" y="23"/>
                  </a:cubicBezTo>
                  <a:cubicBezTo>
                    <a:pt x="6" y="19"/>
                    <a:pt x="7" y="14"/>
                    <a:pt x="10" y="10"/>
                  </a:cubicBezTo>
                  <a:cubicBezTo>
                    <a:pt x="10" y="10"/>
                    <a:pt x="11" y="10"/>
                    <a:pt x="11" y="10"/>
                  </a:cubicBezTo>
                  <a:cubicBezTo>
                    <a:pt x="12" y="10"/>
                    <a:pt x="12" y="11"/>
                    <a:pt x="12" y="11"/>
                  </a:cubicBezTo>
                  <a:cubicBezTo>
                    <a:pt x="9" y="15"/>
                    <a:pt x="8" y="19"/>
                    <a:pt x="8" y="23"/>
                  </a:cubicBezTo>
                  <a:cubicBezTo>
                    <a:pt x="8" y="28"/>
                    <a:pt x="9" y="32"/>
                    <a:pt x="12" y="35"/>
                  </a:cubicBezTo>
                  <a:close/>
                  <a:moveTo>
                    <a:pt x="15" y="15"/>
                  </a:moveTo>
                  <a:cubicBezTo>
                    <a:pt x="14" y="18"/>
                    <a:pt x="13" y="21"/>
                    <a:pt x="13" y="23"/>
                  </a:cubicBezTo>
                  <a:cubicBezTo>
                    <a:pt x="13" y="26"/>
                    <a:pt x="14" y="29"/>
                    <a:pt x="15" y="31"/>
                  </a:cubicBezTo>
                  <a:cubicBezTo>
                    <a:pt x="15" y="32"/>
                    <a:pt x="15" y="32"/>
                    <a:pt x="15" y="33"/>
                  </a:cubicBezTo>
                  <a:cubicBezTo>
                    <a:pt x="15" y="33"/>
                    <a:pt x="14" y="33"/>
                    <a:pt x="14" y="33"/>
                  </a:cubicBezTo>
                  <a:cubicBezTo>
                    <a:pt x="14" y="33"/>
                    <a:pt x="14" y="32"/>
                    <a:pt x="13" y="32"/>
                  </a:cubicBezTo>
                  <a:cubicBezTo>
                    <a:pt x="12" y="29"/>
                    <a:pt x="11" y="26"/>
                    <a:pt x="11" y="23"/>
                  </a:cubicBezTo>
                  <a:cubicBezTo>
                    <a:pt x="11" y="20"/>
                    <a:pt x="12" y="17"/>
                    <a:pt x="13" y="14"/>
                  </a:cubicBezTo>
                  <a:cubicBezTo>
                    <a:pt x="14" y="14"/>
                    <a:pt x="14" y="14"/>
                    <a:pt x="15" y="14"/>
                  </a:cubicBezTo>
                  <a:cubicBezTo>
                    <a:pt x="15" y="14"/>
                    <a:pt x="15" y="15"/>
                    <a:pt x="15" y="1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7" name="Freeform 36"/>
            <p:cNvSpPr>
              <a:spLocks noEditPoints="1"/>
            </p:cNvSpPr>
            <p:nvPr/>
          </p:nvSpPr>
          <p:spPr bwMode="auto">
            <a:xfrm>
              <a:off x="5782123" y="3933313"/>
              <a:ext cx="154602" cy="154603"/>
            </a:xfrm>
            <a:custGeom>
              <a:avLst/>
              <a:gdLst>
                <a:gd name="T0" fmla="*/ 18 w 35"/>
                <a:gd name="T1" fmla="*/ 0 h 35"/>
                <a:gd name="T2" fmla="*/ 0 w 35"/>
                <a:gd name="T3" fmla="*/ 18 h 35"/>
                <a:gd name="T4" fmla="*/ 18 w 35"/>
                <a:gd name="T5" fmla="*/ 35 h 35"/>
                <a:gd name="T6" fmla="*/ 35 w 35"/>
                <a:gd name="T7" fmla="*/ 18 h 35"/>
                <a:gd name="T8" fmla="*/ 18 w 35"/>
                <a:gd name="T9" fmla="*/ 0 h 35"/>
                <a:gd name="T10" fmla="*/ 18 w 35"/>
                <a:gd name="T11" fmla="*/ 32 h 35"/>
                <a:gd name="T12" fmla="*/ 3 w 35"/>
                <a:gd name="T13" fmla="*/ 18 h 35"/>
                <a:gd name="T14" fmla="*/ 18 w 35"/>
                <a:gd name="T15" fmla="*/ 3 h 35"/>
                <a:gd name="T16" fmla="*/ 32 w 35"/>
                <a:gd name="T17" fmla="*/ 18 h 35"/>
                <a:gd name="T18" fmla="*/ 18 w 35"/>
                <a:gd name="T19" fmla="*/ 32 h 35"/>
                <a:gd name="T20" fmla="*/ 27 w 35"/>
                <a:gd name="T21" fmla="*/ 12 h 35"/>
                <a:gd name="T22" fmla="*/ 27 w 35"/>
                <a:gd name="T23" fmla="*/ 14 h 35"/>
                <a:gd name="T24" fmla="*/ 16 w 35"/>
                <a:gd name="T25" fmla="*/ 23 h 35"/>
                <a:gd name="T26" fmla="*/ 16 w 35"/>
                <a:gd name="T27" fmla="*/ 23 h 35"/>
                <a:gd name="T28" fmla="*/ 15 w 35"/>
                <a:gd name="T29" fmla="*/ 23 h 35"/>
                <a:gd name="T30" fmla="*/ 9 w 35"/>
                <a:gd name="T31" fmla="*/ 18 h 35"/>
                <a:gd name="T32" fmla="*/ 9 w 35"/>
                <a:gd name="T33" fmla="*/ 16 h 35"/>
                <a:gd name="T34" fmla="*/ 10 w 35"/>
                <a:gd name="T35" fmla="*/ 16 h 35"/>
                <a:gd name="T36" fmla="*/ 16 w 35"/>
                <a:gd name="T37" fmla="*/ 21 h 35"/>
                <a:gd name="T38" fmla="*/ 26 w 35"/>
                <a:gd name="T39" fmla="*/ 12 h 35"/>
                <a:gd name="T40" fmla="*/ 27 w 35"/>
                <a:gd name="T4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5">
                  <a:moveTo>
                    <a:pt x="18" y="0"/>
                  </a:moveTo>
                  <a:cubicBezTo>
                    <a:pt x="8" y="0"/>
                    <a:pt x="0" y="8"/>
                    <a:pt x="0" y="18"/>
                  </a:cubicBezTo>
                  <a:cubicBezTo>
                    <a:pt x="0" y="27"/>
                    <a:pt x="8" y="35"/>
                    <a:pt x="18" y="35"/>
                  </a:cubicBezTo>
                  <a:cubicBezTo>
                    <a:pt x="28" y="35"/>
                    <a:pt x="35" y="27"/>
                    <a:pt x="35" y="18"/>
                  </a:cubicBezTo>
                  <a:cubicBezTo>
                    <a:pt x="35" y="8"/>
                    <a:pt x="28" y="0"/>
                    <a:pt x="18" y="0"/>
                  </a:cubicBezTo>
                  <a:close/>
                  <a:moveTo>
                    <a:pt x="18" y="32"/>
                  </a:moveTo>
                  <a:cubicBezTo>
                    <a:pt x="10" y="32"/>
                    <a:pt x="3" y="26"/>
                    <a:pt x="3" y="18"/>
                  </a:cubicBezTo>
                  <a:cubicBezTo>
                    <a:pt x="3" y="10"/>
                    <a:pt x="10" y="3"/>
                    <a:pt x="18" y="3"/>
                  </a:cubicBezTo>
                  <a:cubicBezTo>
                    <a:pt x="26" y="3"/>
                    <a:pt x="32" y="10"/>
                    <a:pt x="32" y="18"/>
                  </a:cubicBezTo>
                  <a:cubicBezTo>
                    <a:pt x="32" y="26"/>
                    <a:pt x="26" y="32"/>
                    <a:pt x="18" y="32"/>
                  </a:cubicBezTo>
                  <a:close/>
                  <a:moveTo>
                    <a:pt x="27" y="12"/>
                  </a:moveTo>
                  <a:cubicBezTo>
                    <a:pt x="28" y="13"/>
                    <a:pt x="28" y="13"/>
                    <a:pt x="27" y="14"/>
                  </a:cubicBezTo>
                  <a:cubicBezTo>
                    <a:pt x="16" y="23"/>
                    <a:pt x="16" y="23"/>
                    <a:pt x="16" y="23"/>
                  </a:cubicBezTo>
                  <a:cubicBezTo>
                    <a:pt x="16" y="23"/>
                    <a:pt x="16" y="23"/>
                    <a:pt x="16" y="23"/>
                  </a:cubicBezTo>
                  <a:cubicBezTo>
                    <a:pt x="15" y="23"/>
                    <a:pt x="15" y="23"/>
                    <a:pt x="15" y="23"/>
                  </a:cubicBezTo>
                  <a:cubicBezTo>
                    <a:pt x="9" y="18"/>
                    <a:pt x="9" y="18"/>
                    <a:pt x="9" y="18"/>
                  </a:cubicBezTo>
                  <a:cubicBezTo>
                    <a:pt x="8" y="18"/>
                    <a:pt x="8" y="17"/>
                    <a:pt x="9" y="16"/>
                  </a:cubicBezTo>
                  <a:cubicBezTo>
                    <a:pt x="9" y="16"/>
                    <a:pt x="10" y="16"/>
                    <a:pt x="10" y="16"/>
                  </a:cubicBezTo>
                  <a:cubicBezTo>
                    <a:pt x="16" y="21"/>
                    <a:pt x="16" y="21"/>
                    <a:pt x="16" y="21"/>
                  </a:cubicBezTo>
                  <a:cubicBezTo>
                    <a:pt x="26" y="12"/>
                    <a:pt x="26" y="12"/>
                    <a:pt x="26" y="12"/>
                  </a:cubicBezTo>
                  <a:cubicBezTo>
                    <a:pt x="26" y="12"/>
                    <a:pt x="27" y="12"/>
                    <a:pt x="27" y="12"/>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8" name="Freeform 24"/>
            <p:cNvSpPr>
              <a:spLocks noEditPoints="1"/>
            </p:cNvSpPr>
            <p:nvPr/>
          </p:nvSpPr>
          <p:spPr bwMode="auto">
            <a:xfrm>
              <a:off x="5176463" y="4958743"/>
              <a:ext cx="432385" cy="456077"/>
            </a:xfrm>
            <a:custGeom>
              <a:avLst/>
              <a:gdLst>
                <a:gd name="T0" fmla="*/ 22 w 62"/>
                <a:gd name="T1" fmla="*/ 32 h 65"/>
                <a:gd name="T2" fmla="*/ 22 w 62"/>
                <a:gd name="T3" fmla="*/ 52 h 65"/>
                <a:gd name="T4" fmla="*/ 26 w 62"/>
                <a:gd name="T5" fmla="*/ 43 h 65"/>
                <a:gd name="T6" fmla="*/ 47 w 62"/>
                <a:gd name="T7" fmla="*/ 7 h 65"/>
                <a:gd name="T8" fmla="*/ 47 w 62"/>
                <a:gd name="T9" fmla="*/ 19 h 65"/>
                <a:gd name="T10" fmla="*/ 40 w 62"/>
                <a:gd name="T11" fmla="*/ 37 h 65"/>
                <a:gd name="T12" fmla="*/ 36 w 62"/>
                <a:gd name="T13" fmla="*/ 27 h 65"/>
                <a:gd name="T14" fmla="*/ 32 w 62"/>
                <a:gd name="T15" fmla="*/ 26 h 65"/>
                <a:gd name="T16" fmla="*/ 24 w 62"/>
                <a:gd name="T17" fmla="*/ 22 h 65"/>
                <a:gd name="T18" fmla="*/ 18 w 62"/>
                <a:gd name="T19" fmla="*/ 21 h 65"/>
                <a:gd name="T20" fmla="*/ 11 w 62"/>
                <a:gd name="T21" fmla="*/ 28 h 65"/>
                <a:gd name="T22" fmla="*/ 6 w 62"/>
                <a:gd name="T23" fmla="*/ 28 h 65"/>
                <a:gd name="T24" fmla="*/ 3 w 62"/>
                <a:gd name="T25" fmla="*/ 38 h 65"/>
                <a:gd name="T26" fmla="*/ 0 w 62"/>
                <a:gd name="T27" fmla="*/ 43 h 65"/>
                <a:gd name="T28" fmla="*/ 3 w 62"/>
                <a:gd name="T29" fmla="*/ 47 h 65"/>
                <a:gd name="T30" fmla="*/ 6 w 62"/>
                <a:gd name="T31" fmla="*/ 58 h 65"/>
                <a:gd name="T32" fmla="*/ 11 w 62"/>
                <a:gd name="T33" fmla="*/ 58 h 65"/>
                <a:gd name="T34" fmla="*/ 18 w 62"/>
                <a:gd name="T35" fmla="*/ 65 h 65"/>
                <a:gd name="T36" fmla="*/ 24 w 62"/>
                <a:gd name="T37" fmla="*/ 64 h 65"/>
                <a:gd name="T38" fmla="*/ 32 w 62"/>
                <a:gd name="T39" fmla="*/ 60 h 65"/>
                <a:gd name="T40" fmla="*/ 36 w 62"/>
                <a:gd name="T41" fmla="*/ 59 h 65"/>
                <a:gd name="T42" fmla="*/ 40 w 62"/>
                <a:gd name="T43" fmla="*/ 49 h 65"/>
                <a:gd name="T44" fmla="*/ 44 w 62"/>
                <a:gd name="T45" fmla="*/ 46 h 65"/>
                <a:gd name="T46" fmla="*/ 38 w 62"/>
                <a:gd name="T47" fmla="*/ 53 h 65"/>
                <a:gd name="T48" fmla="*/ 22 w 62"/>
                <a:gd name="T49" fmla="*/ 58 h 65"/>
                <a:gd name="T50" fmla="*/ 6 w 62"/>
                <a:gd name="T51" fmla="*/ 53 h 65"/>
                <a:gd name="T52" fmla="*/ 7 w 62"/>
                <a:gd name="T53" fmla="*/ 38 h 65"/>
                <a:gd name="T54" fmla="*/ 18 w 62"/>
                <a:gd name="T55" fmla="*/ 24 h 65"/>
                <a:gd name="T56" fmla="*/ 36 w 62"/>
                <a:gd name="T57" fmla="*/ 30 h 65"/>
                <a:gd name="T58" fmla="*/ 41 w 62"/>
                <a:gd name="T59" fmla="*/ 44 h 65"/>
                <a:gd name="T60" fmla="*/ 59 w 62"/>
                <a:gd name="T61" fmla="*/ 11 h 65"/>
                <a:gd name="T62" fmla="*/ 60 w 62"/>
                <a:gd name="T63" fmla="*/ 7 h 65"/>
                <a:gd name="T64" fmla="*/ 54 w 62"/>
                <a:gd name="T65" fmla="*/ 4 h 65"/>
                <a:gd name="T66" fmla="*/ 49 w 62"/>
                <a:gd name="T67" fmla="*/ 0 h 65"/>
                <a:gd name="T68" fmla="*/ 46 w 62"/>
                <a:gd name="T69" fmla="*/ 0 h 65"/>
                <a:gd name="T70" fmla="*/ 40 w 62"/>
                <a:gd name="T71" fmla="*/ 4 h 65"/>
                <a:gd name="T72" fmla="*/ 38 w 62"/>
                <a:gd name="T73" fmla="*/ 4 h 65"/>
                <a:gd name="T74" fmla="*/ 35 w 62"/>
                <a:gd name="T75" fmla="*/ 11 h 65"/>
                <a:gd name="T76" fmla="*/ 33 w 62"/>
                <a:gd name="T77" fmla="*/ 14 h 65"/>
                <a:gd name="T78" fmla="*/ 35 w 62"/>
                <a:gd name="T79" fmla="*/ 18 h 65"/>
                <a:gd name="T80" fmla="*/ 37 w 62"/>
                <a:gd name="T81" fmla="*/ 24 h 65"/>
                <a:gd name="T82" fmla="*/ 40 w 62"/>
                <a:gd name="T83" fmla="*/ 25 h 65"/>
                <a:gd name="T84" fmla="*/ 46 w 62"/>
                <a:gd name="T85" fmla="*/ 28 h 65"/>
                <a:gd name="T86" fmla="*/ 49 w 62"/>
                <a:gd name="T87" fmla="*/ 29 h 65"/>
                <a:gd name="T88" fmla="*/ 54 w 62"/>
                <a:gd name="T89" fmla="*/ 24 h 65"/>
                <a:gd name="T90" fmla="*/ 57 w 62"/>
                <a:gd name="T91" fmla="*/ 24 h 65"/>
                <a:gd name="T92" fmla="*/ 59 w 62"/>
                <a:gd name="T93" fmla="*/ 18 h 65"/>
                <a:gd name="T94" fmla="*/ 61 w 62"/>
                <a:gd name="T95" fmla="*/ 12 h 65"/>
                <a:gd name="T96" fmla="*/ 52 w 62"/>
                <a:gd name="T97" fmla="*/ 22 h 65"/>
                <a:gd name="T98" fmla="*/ 43 w 62"/>
                <a:gd name="T99" fmla="*/ 25 h 65"/>
                <a:gd name="T100" fmla="*/ 36 w 62"/>
                <a:gd name="T101" fmla="*/ 15 h 65"/>
                <a:gd name="T102" fmla="*/ 38 w 62"/>
                <a:gd name="T103" fmla="*/ 7 h 65"/>
                <a:gd name="T104" fmla="*/ 50 w 62"/>
                <a:gd name="T105" fmla="*/ 3 h 65"/>
                <a:gd name="T106" fmla="*/ 56 w 62"/>
                <a:gd name="T107"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5">
                  <a:moveTo>
                    <a:pt x="22" y="32"/>
                  </a:moveTo>
                  <a:cubicBezTo>
                    <a:pt x="15" y="32"/>
                    <a:pt x="11" y="37"/>
                    <a:pt x="11" y="43"/>
                  </a:cubicBezTo>
                  <a:cubicBezTo>
                    <a:pt x="11" y="49"/>
                    <a:pt x="15" y="54"/>
                    <a:pt x="22" y="54"/>
                  </a:cubicBezTo>
                  <a:cubicBezTo>
                    <a:pt x="28" y="54"/>
                    <a:pt x="33" y="49"/>
                    <a:pt x="33" y="43"/>
                  </a:cubicBezTo>
                  <a:cubicBezTo>
                    <a:pt x="33" y="37"/>
                    <a:pt x="28" y="32"/>
                    <a:pt x="22" y="32"/>
                  </a:cubicBezTo>
                  <a:close/>
                  <a:moveTo>
                    <a:pt x="22" y="52"/>
                  </a:moveTo>
                  <a:cubicBezTo>
                    <a:pt x="17" y="52"/>
                    <a:pt x="13" y="48"/>
                    <a:pt x="13" y="43"/>
                  </a:cubicBezTo>
                  <a:cubicBezTo>
                    <a:pt x="13" y="38"/>
                    <a:pt x="17" y="34"/>
                    <a:pt x="22" y="34"/>
                  </a:cubicBezTo>
                  <a:cubicBezTo>
                    <a:pt x="27" y="34"/>
                    <a:pt x="31" y="38"/>
                    <a:pt x="31" y="43"/>
                  </a:cubicBezTo>
                  <a:cubicBezTo>
                    <a:pt x="31" y="48"/>
                    <a:pt x="27" y="52"/>
                    <a:pt x="22" y="52"/>
                  </a:cubicBezTo>
                  <a:close/>
                  <a:moveTo>
                    <a:pt x="26" y="43"/>
                  </a:moveTo>
                  <a:cubicBezTo>
                    <a:pt x="26" y="45"/>
                    <a:pt x="24" y="47"/>
                    <a:pt x="22" y="47"/>
                  </a:cubicBezTo>
                  <a:cubicBezTo>
                    <a:pt x="19" y="47"/>
                    <a:pt x="17" y="45"/>
                    <a:pt x="17" y="43"/>
                  </a:cubicBezTo>
                  <a:cubicBezTo>
                    <a:pt x="17" y="40"/>
                    <a:pt x="19" y="38"/>
                    <a:pt x="22" y="38"/>
                  </a:cubicBezTo>
                  <a:cubicBezTo>
                    <a:pt x="24" y="38"/>
                    <a:pt x="26" y="40"/>
                    <a:pt x="26" y="43"/>
                  </a:cubicBezTo>
                  <a:close/>
                  <a:moveTo>
                    <a:pt x="47" y="7"/>
                  </a:moveTo>
                  <a:cubicBezTo>
                    <a:pt x="43" y="7"/>
                    <a:pt x="40" y="10"/>
                    <a:pt x="40" y="14"/>
                  </a:cubicBezTo>
                  <a:cubicBezTo>
                    <a:pt x="40" y="18"/>
                    <a:pt x="43" y="21"/>
                    <a:pt x="47" y="21"/>
                  </a:cubicBezTo>
                  <a:cubicBezTo>
                    <a:pt x="51" y="21"/>
                    <a:pt x="54" y="18"/>
                    <a:pt x="54" y="14"/>
                  </a:cubicBezTo>
                  <a:cubicBezTo>
                    <a:pt x="54" y="10"/>
                    <a:pt x="51" y="7"/>
                    <a:pt x="47" y="7"/>
                  </a:cubicBezTo>
                  <a:close/>
                  <a:moveTo>
                    <a:pt x="47" y="19"/>
                  </a:moveTo>
                  <a:cubicBezTo>
                    <a:pt x="44" y="19"/>
                    <a:pt x="42" y="17"/>
                    <a:pt x="42" y="14"/>
                  </a:cubicBezTo>
                  <a:cubicBezTo>
                    <a:pt x="42" y="12"/>
                    <a:pt x="44" y="9"/>
                    <a:pt x="47" y="9"/>
                  </a:cubicBezTo>
                  <a:cubicBezTo>
                    <a:pt x="49" y="9"/>
                    <a:pt x="52" y="12"/>
                    <a:pt x="52" y="14"/>
                  </a:cubicBezTo>
                  <a:cubicBezTo>
                    <a:pt x="52" y="17"/>
                    <a:pt x="49" y="19"/>
                    <a:pt x="47" y="19"/>
                  </a:cubicBezTo>
                  <a:close/>
                  <a:moveTo>
                    <a:pt x="43" y="39"/>
                  </a:moveTo>
                  <a:cubicBezTo>
                    <a:pt x="43" y="38"/>
                    <a:pt x="42" y="38"/>
                    <a:pt x="42" y="38"/>
                  </a:cubicBezTo>
                  <a:cubicBezTo>
                    <a:pt x="42" y="38"/>
                    <a:pt x="42" y="38"/>
                    <a:pt x="41" y="38"/>
                  </a:cubicBezTo>
                  <a:cubicBezTo>
                    <a:pt x="41" y="38"/>
                    <a:pt x="41" y="38"/>
                    <a:pt x="41" y="38"/>
                  </a:cubicBezTo>
                  <a:cubicBezTo>
                    <a:pt x="40" y="38"/>
                    <a:pt x="40" y="38"/>
                    <a:pt x="40" y="37"/>
                  </a:cubicBezTo>
                  <a:cubicBezTo>
                    <a:pt x="39" y="36"/>
                    <a:pt x="40" y="36"/>
                    <a:pt x="40" y="35"/>
                  </a:cubicBezTo>
                  <a:cubicBezTo>
                    <a:pt x="41" y="35"/>
                    <a:pt x="41" y="35"/>
                    <a:pt x="42" y="34"/>
                  </a:cubicBezTo>
                  <a:cubicBezTo>
                    <a:pt x="42" y="33"/>
                    <a:pt x="42" y="33"/>
                    <a:pt x="41" y="32"/>
                  </a:cubicBezTo>
                  <a:cubicBezTo>
                    <a:pt x="40" y="31"/>
                    <a:pt x="39" y="29"/>
                    <a:pt x="38" y="28"/>
                  </a:cubicBezTo>
                  <a:cubicBezTo>
                    <a:pt x="38" y="27"/>
                    <a:pt x="37" y="27"/>
                    <a:pt x="36" y="27"/>
                  </a:cubicBezTo>
                  <a:cubicBezTo>
                    <a:pt x="36" y="27"/>
                    <a:pt x="36" y="27"/>
                    <a:pt x="36" y="27"/>
                  </a:cubicBezTo>
                  <a:cubicBezTo>
                    <a:pt x="36" y="27"/>
                    <a:pt x="35" y="27"/>
                    <a:pt x="35" y="28"/>
                  </a:cubicBezTo>
                  <a:cubicBezTo>
                    <a:pt x="35" y="28"/>
                    <a:pt x="34" y="28"/>
                    <a:pt x="34" y="28"/>
                  </a:cubicBezTo>
                  <a:cubicBezTo>
                    <a:pt x="33" y="28"/>
                    <a:pt x="33" y="28"/>
                    <a:pt x="33" y="28"/>
                  </a:cubicBezTo>
                  <a:cubicBezTo>
                    <a:pt x="32" y="27"/>
                    <a:pt x="32" y="27"/>
                    <a:pt x="32" y="26"/>
                  </a:cubicBezTo>
                  <a:cubicBezTo>
                    <a:pt x="33" y="25"/>
                    <a:pt x="33" y="25"/>
                    <a:pt x="33" y="24"/>
                  </a:cubicBezTo>
                  <a:cubicBezTo>
                    <a:pt x="32" y="24"/>
                    <a:pt x="32" y="23"/>
                    <a:pt x="32" y="23"/>
                  </a:cubicBezTo>
                  <a:cubicBezTo>
                    <a:pt x="30" y="22"/>
                    <a:pt x="28" y="22"/>
                    <a:pt x="26" y="21"/>
                  </a:cubicBezTo>
                  <a:cubicBezTo>
                    <a:pt x="26" y="21"/>
                    <a:pt x="26" y="21"/>
                    <a:pt x="26" y="21"/>
                  </a:cubicBezTo>
                  <a:cubicBezTo>
                    <a:pt x="25" y="21"/>
                    <a:pt x="25" y="21"/>
                    <a:pt x="24" y="22"/>
                  </a:cubicBezTo>
                  <a:cubicBezTo>
                    <a:pt x="24" y="22"/>
                    <a:pt x="24" y="22"/>
                    <a:pt x="24" y="23"/>
                  </a:cubicBezTo>
                  <a:cubicBezTo>
                    <a:pt x="24" y="24"/>
                    <a:pt x="23" y="24"/>
                    <a:pt x="22" y="24"/>
                  </a:cubicBezTo>
                  <a:cubicBezTo>
                    <a:pt x="21" y="24"/>
                    <a:pt x="20" y="24"/>
                    <a:pt x="20" y="23"/>
                  </a:cubicBezTo>
                  <a:cubicBezTo>
                    <a:pt x="20" y="22"/>
                    <a:pt x="20" y="22"/>
                    <a:pt x="20" y="22"/>
                  </a:cubicBezTo>
                  <a:cubicBezTo>
                    <a:pt x="19" y="21"/>
                    <a:pt x="19" y="21"/>
                    <a:pt x="18" y="21"/>
                  </a:cubicBezTo>
                  <a:cubicBezTo>
                    <a:pt x="18" y="21"/>
                    <a:pt x="18" y="21"/>
                    <a:pt x="18" y="21"/>
                  </a:cubicBezTo>
                  <a:cubicBezTo>
                    <a:pt x="16" y="22"/>
                    <a:pt x="14" y="22"/>
                    <a:pt x="12" y="23"/>
                  </a:cubicBezTo>
                  <a:cubicBezTo>
                    <a:pt x="12" y="23"/>
                    <a:pt x="12" y="24"/>
                    <a:pt x="11" y="24"/>
                  </a:cubicBezTo>
                  <a:cubicBezTo>
                    <a:pt x="11" y="25"/>
                    <a:pt x="11" y="25"/>
                    <a:pt x="12" y="26"/>
                  </a:cubicBezTo>
                  <a:cubicBezTo>
                    <a:pt x="12" y="27"/>
                    <a:pt x="12" y="27"/>
                    <a:pt x="11" y="28"/>
                  </a:cubicBezTo>
                  <a:cubicBezTo>
                    <a:pt x="11" y="28"/>
                    <a:pt x="11" y="28"/>
                    <a:pt x="10" y="28"/>
                  </a:cubicBezTo>
                  <a:cubicBezTo>
                    <a:pt x="10" y="28"/>
                    <a:pt x="9" y="28"/>
                    <a:pt x="9" y="28"/>
                  </a:cubicBezTo>
                  <a:cubicBezTo>
                    <a:pt x="9" y="27"/>
                    <a:pt x="8" y="27"/>
                    <a:pt x="8" y="27"/>
                  </a:cubicBezTo>
                  <a:cubicBezTo>
                    <a:pt x="8" y="27"/>
                    <a:pt x="8" y="27"/>
                    <a:pt x="8" y="27"/>
                  </a:cubicBezTo>
                  <a:cubicBezTo>
                    <a:pt x="7" y="27"/>
                    <a:pt x="6" y="27"/>
                    <a:pt x="6" y="28"/>
                  </a:cubicBezTo>
                  <a:cubicBezTo>
                    <a:pt x="5" y="29"/>
                    <a:pt x="4" y="31"/>
                    <a:pt x="3" y="32"/>
                  </a:cubicBezTo>
                  <a:cubicBezTo>
                    <a:pt x="2" y="33"/>
                    <a:pt x="2" y="33"/>
                    <a:pt x="2" y="34"/>
                  </a:cubicBezTo>
                  <a:cubicBezTo>
                    <a:pt x="3" y="35"/>
                    <a:pt x="3" y="35"/>
                    <a:pt x="4" y="35"/>
                  </a:cubicBezTo>
                  <a:cubicBezTo>
                    <a:pt x="4" y="36"/>
                    <a:pt x="5" y="36"/>
                    <a:pt x="4" y="37"/>
                  </a:cubicBezTo>
                  <a:cubicBezTo>
                    <a:pt x="4" y="38"/>
                    <a:pt x="4" y="38"/>
                    <a:pt x="3" y="38"/>
                  </a:cubicBezTo>
                  <a:cubicBezTo>
                    <a:pt x="3" y="38"/>
                    <a:pt x="3" y="38"/>
                    <a:pt x="3" y="38"/>
                  </a:cubicBezTo>
                  <a:cubicBezTo>
                    <a:pt x="2" y="38"/>
                    <a:pt x="2" y="38"/>
                    <a:pt x="2" y="38"/>
                  </a:cubicBezTo>
                  <a:cubicBezTo>
                    <a:pt x="2" y="38"/>
                    <a:pt x="1" y="38"/>
                    <a:pt x="1" y="39"/>
                  </a:cubicBezTo>
                  <a:cubicBezTo>
                    <a:pt x="1" y="39"/>
                    <a:pt x="0" y="39"/>
                    <a:pt x="0" y="40"/>
                  </a:cubicBezTo>
                  <a:cubicBezTo>
                    <a:pt x="0" y="41"/>
                    <a:pt x="0" y="42"/>
                    <a:pt x="0" y="43"/>
                  </a:cubicBezTo>
                  <a:cubicBezTo>
                    <a:pt x="0" y="44"/>
                    <a:pt x="0" y="45"/>
                    <a:pt x="0" y="46"/>
                  </a:cubicBezTo>
                  <a:cubicBezTo>
                    <a:pt x="0" y="46"/>
                    <a:pt x="1" y="47"/>
                    <a:pt x="1" y="47"/>
                  </a:cubicBezTo>
                  <a:cubicBezTo>
                    <a:pt x="1" y="47"/>
                    <a:pt x="2" y="48"/>
                    <a:pt x="2" y="48"/>
                  </a:cubicBezTo>
                  <a:cubicBezTo>
                    <a:pt x="2" y="48"/>
                    <a:pt x="2" y="48"/>
                    <a:pt x="3" y="47"/>
                  </a:cubicBezTo>
                  <a:cubicBezTo>
                    <a:pt x="3" y="47"/>
                    <a:pt x="3" y="47"/>
                    <a:pt x="3" y="47"/>
                  </a:cubicBezTo>
                  <a:cubicBezTo>
                    <a:pt x="4" y="47"/>
                    <a:pt x="4" y="48"/>
                    <a:pt x="4" y="49"/>
                  </a:cubicBezTo>
                  <a:cubicBezTo>
                    <a:pt x="5" y="49"/>
                    <a:pt x="4" y="50"/>
                    <a:pt x="4" y="51"/>
                  </a:cubicBezTo>
                  <a:cubicBezTo>
                    <a:pt x="3" y="51"/>
                    <a:pt x="3" y="51"/>
                    <a:pt x="2" y="52"/>
                  </a:cubicBezTo>
                  <a:cubicBezTo>
                    <a:pt x="2" y="52"/>
                    <a:pt x="2" y="53"/>
                    <a:pt x="3" y="53"/>
                  </a:cubicBezTo>
                  <a:cubicBezTo>
                    <a:pt x="4" y="55"/>
                    <a:pt x="5" y="57"/>
                    <a:pt x="6" y="58"/>
                  </a:cubicBezTo>
                  <a:cubicBezTo>
                    <a:pt x="6" y="58"/>
                    <a:pt x="7" y="59"/>
                    <a:pt x="8" y="59"/>
                  </a:cubicBezTo>
                  <a:cubicBezTo>
                    <a:pt x="8" y="59"/>
                    <a:pt x="8" y="59"/>
                    <a:pt x="8" y="59"/>
                  </a:cubicBezTo>
                  <a:cubicBezTo>
                    <a:pt x="8" y="59"/>
                    <a:pt x="9" y="58"/>
                    <a:pt x="9" y="58"/>
                  </a:cubicBezTo>
                  <a:cubicBezTo>
                    <a:pt x="9" y="58"/>
                    <a:pt x="10" y="57"/>
                    <a:pt x="10" y="57"/>
                  </a:cubicBezTo>
                  <a:cubicBezTo>
                    <a:pt x="11" y="57"/>
                    <a:pt x="11" y="58"/>
                    <a:pt x="11" y="58"/>
                  </a:cubicBezTo>
                  <a:cubicBezTo>
                    <a:pt x="12" y="58"/>
                    <a:pt x="12" y="59"/>
                    <a:pt x="12" y="60"/>
                  </a:cubicBezTo>
                  <a:cubicBezTo>
                    <a:pt x="11" y="60"/>
                    <a:pt x="11" y="61"/>
                    <a:pt x="11" y="61"/>
                  </a:cubicBezTo>
                  <a:cubicBezTo>
                    <a:pt x="12" y="62"/>
                    <a:pt x="12" y="62"/>
                    <a:pt x="12" y="63"/>
                  </a:cubicBezTo>
                  <a:cubicBezTo>
                    <a:pt x="14" y="64"/>
                    <a:pt x="16" y="64"/>
                    <a:pt x="18" y="65"/>
                  </a:cubicBezTo>
                  <a:cubicBezTo>
                    <a:pt x="18" y="65"/>
                    <a:pt x="18" y="65"/>
                    <a:pt x="18" y="65"/>
                  </a:cubicBezTo>
                  <a:cubicBezTo>
                    <a:pt x="19" y="65"/>
                    <a:pt x="19" y="64"/>
                    <a:pt x="20" y="64"/>
                  </a:cubicBezTo>
                  <a:cubicBezTo>
                    <a:pt x="20" y="64"/>
                    <a:pt x="20" y="63"/>
                    <a:pt x="20" y="63"/>
                  </a:cubicBezTo>
                  <a:cubicBezTo>
                    <a:pt x="20" y="62"/>
                    <a:pt x="21" y="61"/>
                    <a:pt x="22" y="61"/>
                  </a:cubicBezTo>
                  <a:cubicBezTo>
                    <a:pt x="23" y="61"/>
                    <a:pt x="24" y="62"/>
                    <a:pt x="24" y="63"/>
                  </a:cubicBezTo>
                  <a:cubicBezTo>
                    <a:pt x="24" y="63"/>
                    <a:pt x="24" y="64"/>
                    <a:pt x="24" y="64"/>
                  </a:cubicBezTo>
                  <a:cubicBezTo>
                    <a:pt x="25" y="64"/>
                    <a:pt x="25" y="65"/>
                    <a:pt x="26" y="65"/>
                  </a:cubicBezTo>
                  <a:cubicBezTo>
                    <a:pt x="26" y="65"/>
                    <a:pt x="26" y="65"/>
                    <a:pt x="26" y="65"/>
                  </a:cubicBezTo>
                  <a:cubicBezTo>
                    <a:pt x="28" y="64"/>
                    <a:pt x="30" y="64"/>
                    <a:pt x="32" y="63"/>
                  </a:cubicBezTo>
                  <a:cubicBezTo>
                    <a:pt x="32" y="62"/>
                    <a:pt x="32" y="62"/>
                    <a:pt x="33" y="61"/>
                  </a:cubicBezTo>
                  <a:cubicBezTo>
                    <a:pt x="33" y="61"/>
                    <a:pt x="33" y="60"/>
                    <a:pt x="32" y="60"/>
                  </a:cubicBezTo>
                  <a:cubicBezTo>
                    <a:pt x="32" y="59"/>
                    <a:pt x="32" y="58"/>
                    <a:pt x="33" y="58"/>
                  </a:cubicBezTo>
                  <a:cubicBezTo>
                    <a:pt x="33" y="58"/>
                    <a:pt x="33" y="57"/>
                    <a:pt x="34" y="57"/>
                  </a:cubicBezTo>
                  <a:cubicBezTo>
                    <a:pt x="34" y="57"/>
                    <a:pt x="35" y="58"/>
                    <a:pt x="35" y="58"/>
                  </a:cubicBezTo>
                  <a:cubicBezTo>
                    <a:pt x="35" y="58"/>
                    <a:pt x="36" y="59"/>
                    <a:pt x="36" y="59"/>
                  </a:cubicBezTo>
                  <a:cubicBezTo>
                    <a:pt x="36" y="59"/>
                    <a:pt x="36" y="59"/>
                    <a:pt x="36" y="59"/>
                  </a:cubicBezTo>
                  <a:cubicBezTo>
                    <a:pt x="37" y="59"/>
                    <a:pt x="38" y="58"/>
                    <a:pt x="38" y="58"/>
                  </a:cubicBezTo>
                  <a:cubicBezTo>
                    <a:pt x="39" y="57"/>
                    <a:pt x="40" y="55"/>
                    <a:pt x="41" y="53"/>
                  </a:cubicBezTo>
                  <a:cubicBezTo>
                    <a:pt x="42" y="53"/>
                    <a:pt x="42" y="52"/>
                    <a:pt x="42" y="52"/>
                  </a:cubicBezTo>
                  <a:cubicBezTo>
                    <a:pt x="41" y="51"/>
                    <a:pt x="41" y="51"/>
                    <a:pt x="40" y="51"/>
                  </a:cubicBezTo>
                  <a:cubicBezTo>
                    <a:pt x="40" y="50"/>
                    <a:pt x="39" y="49"/>
                    <a:pt x="40" y="49"/>
                  </a:cubicBezTo>
                  <a:cubicBezTo>
                    <a:pt x="40" y="48"/>
                    <a:pt x="40" y="47"/>
                    <a:pt x="41" y="47"/>
                  </a:cubicBezTo>
                  <a:cubicBezTo>
                    <a:pt x="41" y="47"/>
                    <a:pt x="41" y="47"/>
                    <a:pt x="41" y="47"/>
                  </a:cubicBezTo>
                  <a:cubicBezTo>
                    <a:pt x="42" y="48"/>
                    <a:pt x="42" y="48"/>
                    <a:pt x="42" y="48"/>
                  </a:cubicBezTo>
                  <a:cubicBezTo>
                    <a:pt x="42" y="48"/>
                    <a:pt x="43" y="47"/>
                    <a:pt x="43" y="47"/>
                  </a:cubicBezTo>
                  <a:cubicBezTo>
                    <a:pt x="43" y="47"/>
                    <a:pt x="44" y="46"/>
                    <a:pt x="44" y="46"/>
                  </a:cubicBezTo>
                  <a:cubicBezTo>
                    <a:pt x="44" y="45"/>
                    <a:pt x="44" y="44"/>
                    <a:pt x="44" y="43"/>
                  </a:cubicBezTo>
                  <a:cubicBezTo>
                    <a:pt x="44" y="42"/>
                    <a:pt x="44" y="41"/>
                    <a:pt x="44" y="40"/>
                  </a:cubicBezTo>
                  <a:cubicBezTo>
                    <a:pt x="44" y="39"/>
                    <a:pt x="43" y="39"/>
                    <a:pt x="43" y="39"/>
                  </a:cubicBezTo>
                  <a:close/>
                  <a:moveTo>
                    <a:pt x="37" y="48"/>
                  </a:moveTo>
                  <a:cubicBezTo>
                    <a:pt x="36" y="50"/>
                    <a:pt x="37" y="52"/>
                    <a:pt x="38" y="53"/>
                  </a:cubicBezTo>
                  <a:cubicBezTo>
                    <a:pt x="38" y="54"/>
                    <a:pt x="37" y="54"/>
                    <a:pt x="36" y="55"/>
                  </a:cubicBezTo>
                  <a:cubicBezTo>
                    <a:pt x="35" y="54"/>
                    <a:pt x="33" y="54"/>
                    <a:pt x="31" y="55"/>
                  </a:cubicBezTo>
                  <a:cubicBezTo>
                    <a:pt x="29" y="57"/>
                    <a:pt x="29" y="59"/>
                    <a:pt x="29" y="60"/>
                  </a:cubicBezTo>
                  <a:cubicBezTo>
                    <a:pt x="28" y="61"/>
                    <a:pt x="27" y="61"/>
                    <a:pt x="26" y="61"/>
                  </a:cubicBezTo>
                  <a:cubicBezTo>
                    <a:pt x="26" y="60"/>
                    <a:pt x="24" y="58"/>
                    <a:pt x="22" y="58"/>
                  </a:cubicBezTo>
                  <a:cubicBezTo>
                    <a:pt x="20" y="58"/>
                    <a:pt x="18" y="60"/>
                    <a:pt x="18" y="61"/>
                  </a:cubicBezTo>
                  <a:cubicBezTo>
                    <a:pt x="17" y="61"/>
                    <a:pt x="16" y="61"/>
                    <a:pt x="15" y="60"/>
                  </a:cubicBezTo>
                  <a:cubicBezTo>
                    <a:pt x="15" y="59"/>
                    <a:pt x="15" y="57"/>
                    <a:pt x="13" y="55"/>
                  </a:cubicBezTo>
                  <a:cubicBezTo>
                    <a:pt x="11" y="54"/>
                    <a:pt x="9" y="54"/>
                    <a:pt x="8" y="55"/>
                  </a:cubicBezTo>
                  <a:cubicBezTo>
                    <a:pt x="7" y="54"/>
                    <a:pt x="6" y="54"/>
                    <a:pt x="6" y="53"/>
                  </a:cubicBezTo>
                  <a:cubicBezTo>
                    <a:pt x="7" y="52"/>
                    <a:pt x="8" y="50"/>
                    <a:pt x="7" y="48"/>
                  </a:cubicBezTo>
                  <a:cubicBezTo>
                    <a:pt x="7" y="46"/>
                    <a:pt x="5" y="44"/>
                    <a:pt x="3" y="44"/>
                  </a:cubicBezTo>
                  <a:cubicBezTo>
                    <a:pt x="3" y="44"/>
                    <a:pt x="3" y="43"/>
                    <a:pt x="3" y="43"/>
                  </a:cubicBezTo>
                  <a:cubicBezTo>
                    <a:pt x="3" y="42"/>
                    <a:pt x="3" y="42"/>
                    <a:pt x="3" y="41"/>
                  </a:cubicBezTo>
                  <a:cubicBezTo>
                    <a:pt x="5" y="41"/>
                    <a:pt x="7" y="40"/>
                    <a:pt x="7" y="38"/>
                  </a:cubicBezTo>
                  <a:cubicBezTo>
                    <a:pt x="8" y="36"/>
                    <a:pt x="7" y="34"/>
                    <a:pt x="6" y="33"/>
                  </a:cubicBezTo>
                  <a:cubicBezTo>
                    <a:pt x="6" y="32"/>
                    <a:pt x="7" y="31"/>
                    <a:pt x="8" y="30"/>
                  </a:cubicBezTo>
                  <a:cubicBezTo>
                    <a:pt x="9" y="32"/>
                    <a:pt x="11" y="32"/>
                    <a:pt x="13" y="30"/>
                  </a:cubicBezTo>
                  <a:cubicBezTo>
                    <a:pt x="15" y="29"/>
                    <a:pt x="15" y="27"/>
                    <a:pt x="15" y="25"/>
                  </a:cubicBezTo>
                  <a:cubicBezTo>
                    <a:pt x="16" y="25"/>
                    <a:pt x="17" y="25"/>
                    <a:pt x="18" y="24"/>
                  </a:cubicBezTo>
                  <a:cubicBezTo>
                    <a:pt x="18" y="26"/>
                    <a:pt x="20" y="27"/>
                    <a:pt x="22" y="27"/>
                  </a:cubicBezTo>
                  <a:cubicBezTo>
                    <a:pt x="24" y="27"/>
                    <a:pt x="26" y="26"/>
                    <a:pt x="26" y="24"/>
                  </a:cubicBezTo>
                  <a:cubicBezTo>
                    <a:pt x="27" y="25"/>
                    <a:pt x="28" y="25"/>
                    <a:pt x="29" y="25"/>
                  </a:cubicBezTo>
                  <a:cubicBezTo>
                    <a:pt x="29" y="27"/>
                    <a:pt x="29" y="29"/>
                    <a:pt x="31" y="30"/>
                  </a:cubicBezTo>
                  <a:cubicBezTo>
                    <a:pt x="33" y="32"/>
                    <a:pt x="35" y="32"/>
                    <a:pt x="36" y="30"/>
                  </a:cubicBezTo>
                  <a:cubicBezTo>
                    <a:pt x="37" y="31"/>
                    <a:pt x="38" y="32"/>
                    <a:pt x="38" y="33"/>
                  </a:cubicBezTo>
                  <a:cubicBezTo>
                    <a:pt x="37" y="34"/>
                    <a:pt x="36" y="36"/>
                    <a:pt x="37" y="38"/>
                  </a:cubicBezTo>
                  <a:cubicBezTo>
                    <a:pt x="37" y="40"/>
                    <a:pt x="39" y="41"/>
                    <a:pt x="41" y="41"/>
                  </a:cubicBezTo>
                  <a:cubicBezTo>
                    <a:pt x="41" y="42"/>
                    <a:pt x="41" y="42"/>
                    <a:pt x="41" y="43"/>
                  </a:cubicBezTo>
                  <a:cubicBezTo>
                    <a:pt x="41" y="43"/>
                    <a:pt x="41" y="44"/>
                    <a:pt x="41" y="44"/>
                  </a:cubicBezTo>
                  <a:cubicBezTo>
                    <a:pt x="39" y="44"/>
                    <a:pt x="37" y="46"/>
                    <a:pt x="37" y="48"/>
                  </a:cubicBezTo>
                  <a:close/>
                  <a:moveTo>
                    <a:pt x="61" y="12"/>
                  </a:moveTo>
                  <a:cubicBezTo>
                    <a:pt x="61" y="12"/>
                    <a:pt x="61" y="11"/>
                    <a:pt x="61" y="11"/>
                  </a:cubicBezTo>
                  <a:cubicBezTo>
                    <a:pt x="60" y="11"/>
                    <a:pt x="60" y="11"/>
                    <a:pt x="59" y="11"/>
                  </a:cubicBezTo>
                  <a:cubicBezTo>
                    <a:pt x="59" y="11"/>
                    <a:pt x="59" y="11"/>
                    <a:pt x="59" y="11"/>
                  </a:cubicBezTo>
                  <a:cubicBezTo>
                    <a:pt x="59" y="11"/>
                    <a:pt x="59" y="11"/>
                    <a:pt x="59" y="11"/>
                  </a:cubicBezTo>
                  <a:cubicBezTo>
                    <a:pt x="59" y="11"/>
                    <a:pt x="59" y="11"/>
                    <a:pt x="59" y="11"/>
                  </a:cubicBezTo>
                  <a:cubicBezTo>
                    <a:pt x="59" y="10"/>
                    <a:pt x="59" y="10"/>
                    <a:pt x="59" y="10"/>
                  </a:cubicBezTo>
                  <a:cubicBezTo>
                    <a:pt x="59" y="10"/>
                    <a:pt x="60" y="10"/>
                    <a:pt x="60" y="9"/>
                  </a:cubicBezTo>
                  <a:cubicBezTo>
                    <a:pt x="60" y="9"/>
                    <a:pt x="60" y="8"/>
                    <a:pt x="60" y="7"/>
                  </a:cubicBezTo>
                  <a:cubicBezTo>
                    <a:pt x="59" y="6"/>
                    <a:pt x="58" y="5"/>
                    <a:pt x="57" y="4"/>
                  </a:cubicBezTo>
                  <a:cubicBezTo>
                    <a:pt x="57" y="4"/>
                    <a:pt x="57" y="4"/>
                    <a:pt x="56" y="4"/>
                  </a:cubicBezTo>
                  <a:cubicBezTo>
                    <a:pt x="56" y="4"/>
                    <a:pt x="56" y="4"/>
                    <a:pt x="56" y="4"/>
                  </a:cubicBezTo>
                  <a:cubicBezTo>
                    <a:pt x="55" y="4"/>
                    <a:pt x="55" y="4"/>
                    <a:pt x="55" y="4"/>
                  </a:cubicBezTo>
                  <a:cubicBezTo>
                    <a:pt x="54" y="4"/>
                    <a:pt x="54" y="4"/>
                    <a:pt x="54" y="4"/>
                  </a:cubicBezTo>
                  <a:cubicBezTo>
                    <a:pt x="54" y="4"/>
                    <a:pt x="54" y="4"/>
                    <a:pt x="54" y="4"/>
                  </a:cubicBezTo>
                  <a:cubicBezTo>
                    <a:pt x="54" y="4"/>
                    <a:pt x="55" y="3"/>
                    <a:pt x="54" y="2"/>
                  </a:cubicBezTo>
                  <a:cubicBezTo>
                    <a:pt x="54" y="2"/>
                    <a:pt x="54" y="1"/>
                    <a:pt x="53" y="1"/>
                  </a:cubicBezTo>
                  <a:cubicBezTo>
                    <a:pt x="52" y="1"/>
                    <a:pt x="51" y="0"/>
                    <a:pt x="50" y="0"/>
                  </a:cubicBezTo>
                  <a:cubicBezTo>
                    <a:pt x="49" y="0"/>
                    <a:pt x="49" y="0"/>
                    <a:pt x="49" y="0"/>
                  </a:cubicBezTo>
                  <a:cubicBezTo>
                    <a:pt x="49" y="0"/>
                    <a:pt x="48" y="0"/>
                    <a:pt x="48" y="0"/>
                  </a:cubicBezTo>
                  <a:cubicBezTo>
                    <a:pt x="48" y="1"/>
                    <a:pt x="47" y="1"/>
                    <a:pt x="47" y="2"/>
                  </a:cubicBezTo>
                  <a:cubicBezTo>
                    <a:pt x="47" y="2"/>
                    <a:pt x="47" y="2"/>
                    <a:pt x="47" y="2"/>
                  </a:cubicBezTo>
                  <a:cubicBezTo>
                    <a:pt x="47" y="2"/>
                    <a:pt x="47" y="2"/>
                    <a:pt x="47" y="2"/>
                  </a:cubicBezTo>
                  <a:cubicBezTo>
                    <a:pt x="47" y="1"/>
                    <a:pt x="46" y="1"/>
                    <a:pt x="46" y="0"/>
                  </a:cubicBezTo>
                  <a:cubicBezTo>
                    <a:pt x="46" y="0"/>
                    <a:pt x="45" y="0"/>
                    <a:pt x="45" y="0"/>
                  </a:cubicBezTo>
                  <a:cubicBezTo>
                    <a:pt x="45" y="0"/>
                    <a:pt x="45" y="0"/>
                    <a:pt x="44" y="0"/>
                  </a:cubicBezTo>
                  <a:cubicBezTo>
                    <a:pt x="43" y="0"/>
                    <a:pt x="42" y="1"/>
                    <a:pt x="41" y="1"/>
                  </a:cubicBezTo>
                  <a:cubicBezTo>
                    <a:pt x="40" y="1"/>
                    <a:pt x="40" y="2"/>
                    <a:pt x="40" y="2"/>
                  </a:cubicBezTo>
                  <a:cubicBezTo>
                    <a:pt x="40" y="3"/>
                    <a:pt x="40" y="4"/>
                    <a:pt x="40" y="4"/>
                  </a:cubicBezTo>
                  <a:cubicBezTo>
                    <a:pt x="40" y="4"/>
                    <a:pt x="40" y="4"/>
                    <a:pt x="40" y="4"/>
                  </a:cubicBezTo>
                  <a:cubicBezTo>
                    <a:pt x="40" y="4"/>
                    <a:pt x="40" y="4"/>
                    <a:pt x="40" y="4"/>
                  </a:cubicBezTo>
                  <a:cubicBezTo>
                    <a:pt x="40" y="4"/>
                    <a:pt x="40" y="4"/>
                    <a:pt x="39" y="4"/>
                  </a:cubicBezTo>
                  <a:cubicBezTo>
                    <a:pt x="39" y="4"/>
                    <a:pt x="39" y="4"/>
                    <a:pt x="38" y="4"/>
                  </a:cubicBezTo>
                  <a:cubicBezTo>
                    <a:pt x="38" y="4"/>
                    <a:pt x="38" y="4"/>
                    <a:pt x="38" y="4"/>
                  </a:cubicBezTo>
                  <a:cubicBezTo>
                    <a:pt x="37" y="4"/>
                    <a:pt x="37" y="4"/>
                    <a:pt x="37" y="4"/>
                  </a:cubicBezTo>
                  <a:cubicBezTo>
                    <a:pt x="36" y="5"/>
                    <a:pt x="35" y="6"/>
                    <a:pt x="34" y="7"/>
                  </a:cubicBezTo>
                  <a:cubicBezTo>
                    <a:pt x="34" y="8"/>
                    <a:pt x="34" y="9"/>
                    <a:pt x="34" y="9"/>
                  </a:cubicBezTo>
                  <a:cubicBezTo>
                    <a:pt x="34" y="10"/>
                    <a:pt x="35" y="10"/>
                    <a:pt x="35" y="10"/>
                  </a:cubicBezTo>
                  <a:cubicBezTo>
                    <a:pt x="35" y="10"/>
                    <a:pt x="35" y="10"/>
                    <a:pt x="35" y="11"/>
                  </a:cubicBezTo>
                  <a:cubicBezTo>
                    <a:pt x="35" y="11"/>
                    <a:pt x="35" y="11"/>
                    <a:pt x="35" y="11"/>
                  </a:cubicBezTo>
                  <a:cubicBezTo>
                    <a:pt x="35" y="11"/>
                    <a:pt x="35" y="11"/>
                    <a:pt x="35" y="11"/>
                  </a:cubicBezTo>
                  <a:cubicBezTo>
                    <a:pt x="34" y="11"/>
                    <a:pt x="34" y="11"/>
                    <a:pt x="34" y="11"/>
                  </a:cubicBezTo>
                  <a:cubicBezTo>
                    <a:pt x="33" y="11"/>
                    <a:pt x="33" y="12"/>
                    <a:pt x="33" y="12"/>
                  </a:cubicBezTo>
                  <a:cubicBezTo>
                    <a:pt x="33" y="13"/>
                    <a:pt x="33" y="14"/>
                    <a:pt x="33" y="14"/>
                  </a:cubicBezTo>
                  <a:cubicBezTo>
                    <a:pt x="33" y="15"/>
                    <a:pt x="33" y="16"/>
                    <a:pt x="33" y="16"/>
                  </a:cubicBezTo>
                  <a:cubicBezTo>
                    <a:pt x="33" y="17"/>
                    <a:pt x="33" y="17"/>
                    <a:pt x="33" y="18"/>
                  </a:cubicBezTo>
                  <a:cubicBezTo>
                    <a:pt x="34" y="18"/>
                    <a:pt x="34"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9"/>
                    <a:pt x="34" y="19"/>
                    <a:pt x="34" y="20"/>
                  </a:cubicBezTo>
                  <a:cubicBezTo>
                    <a:pt x="34" y="20"/>
                    <a:pt x="34" y="21"/>
                    <a:pt x="34" y="21"/>
                  </a:cubicBezTo>
                  <a:cubicBezTo>
                    <a:pt x="35" y="22"/>
                    <a:pt x="36" y="23"/>
                    <a:pt x="37" y="24"/>
                  </a:cubicBezTo>
                  <a:cubicBezTo>
                    <a:pt x="37" y="25"/>
                    <a:pt x="37" y="25"/>
                    <a:pt x="38" y="25"/>
                  </a:cubicBezTo>
                  <a:cubicBezTo>
                    <a:pt x="38" y="25"/>
                    <a:pt x="38" y="25"/>
                    <a:pt x="38" y="25"/>
                  </a:cubicBezTo>
                  <a:cubicBezTo>
                    <a:pt x="39" y="25"/>
                    <a:pt x="39" y="25"/>
                    <a:pt x="39" y="24"/>
                  </a:cubicBezTo>
                  <a:cubicBezTo>
                    <a:pt x="40" y="24"/>
                    <a:pt x="40" y="24"/>
                    <a:pt x="40" y="24"/>
                  </a:cubicBezTo>
                  <a:cubicBezTo>
                    <a:pt x="40" y="24"/>
                    <a:pt x="40" y="24"/>
                    <a:pt x="40" y="25"/>
                  </a:cubicBezTo>
                  <a:cubicBezTo>
                    <a:pt x="40" y="25"/>
                    <a:pt x="40" y="26"/>
                    <a:pt x="40" y="26"/>
                  </a:cubicBezTo>
                  <a:cubicBezTo>
                    <a:pt x="40" y="27"/>
                    <a:pt x="40" y="27"/>
                    <a:pt x="41" y="27"/>
                  </a:cubicBezTo>
                  <a:cubicBezTo>
                    <a:pt x="42" y="28"/>
                    <a:pt x="43" y="28"/>
                    <a:pt x="44" y="29"/>
                  </a:cubicBezTo>
                  <a:cubicBezTo>
                    <a:pt x="45" y="29"/>
                    <a:pt x="45" y="29"/>
                    <a:pt x="45" y="29"/>
                  </a:cubicBezTo>
                  <a:cubicBezTo>
                    <a:pt x="45" y="29"/>
                    <a:pt x="46" y="28"/>
                    <a:pt x="46" y="28"/>
                  </a:cubicBezTo>
                  <a:cubicBezTo>
                    <a:pt x="46" y="28"/>
                    <a:pt x="47" y="27"/>
                    <a:pt x="47" y="27"/>
                  </a:cubicBezTo>
                  <a:cubicBezTo>
                    <a:pt x="47" y="27"/>
                    <a:pt x="47" y="27"/>
                    <a:pt x="47" y="27"/>
                  </a:cubicBezTo>
                  <a:cubicBezTo>
                    <a:pt x="47" y="27"/>
                    <a:pt x="47" y="27"/>
                    <a:pt x="47" y="27"/>
                  </a:cubicBezTo>
                  <a:cubicBezTo>
                    <a:pt x="47" y="27"/>
                    <a:pt x="48" y="28"/>
                    <a:pt x="48" y="28"/>
                  </a:cubicBezTo>
                  <a:cubicBezTo>
                    <a:pt x="48" y="28"/>
                    <a:pt x="49" y="29"/>
                    <a:pt x="49" y="29"/>
                  </a:cubicBezTo>
                  <a:cubicBezTo>
                    <a:pt x="49" y="29"/>
                    <a:pt x="49" y="29"/>
                    <a:pt x="50" y="29"/>
                  </a:cubicBezTo>
                  <a:cubicBezTo>
                    <a:pt x="51" y="28"/>
                    <a:pt x="52" y="28"/>
                    <a:pt x="53" y="27"/>
                  </a:cubicBezTo>
                  <a:cubicBezTo>
                    <a:pt x="54" y="27"/>
                    <a:pt x="54" y="27"/>
                    <a:pt x="54" y="26"/>
                  </a:cubicBezTo>
                  <a:cubicBezTo>
                    <a:pt x="55" y="26"/>
                    <a:pt x="54" y="25"/>
                    <a:pt x="54" y="25"/>
                  </a:cubicBezTo>
                  <a:cubicBezTo>
                    <a:pt x="54" y="24"/>
                    <a:pt x="54" y="24"/>
                    <a:pt x="54" y="24"/>
                  </a:cubicBezTo>
                  <a:cubicBezTo>
                    <a:pt x="54" y="24"/>
                    <a:pt x="54" y="24"/>
                    <a:pt x="54" y="24"/>
                  </a:cubicBezTo>
                  <a:cubicBezTo>
                    <a:pt x="54" y="24"/>
                    <a:pt x="54" y="24"/>
                    <a:pt x="55" y="24"/>
                  </a:cubicBezTo>
                  <a:cubicBezTo>
                    <a:pt x="55" y="25"/>
                    <a:pt x="55" y="25"/>
                    <a:pt x="56" y="25"/>
                  </a:cubicBezTo>
                  <a:cubicBezTo>
                    <a:pt x="56" y="25"/>
                    <a:pt x="56" y="25"/>
                    <a:pt x="56" y="25"/>
                  </a:cubicBezTo>
                  <a:cubicBezTo>
                    <a:pt x="57" y="25"/>
                    <a:pt x="57" y="25"/>
                    <a:pt x="57" y="24"/>
                  </a:cubicBezTo>
                  <a:cubicBezTo>
                    <a:pt x="58" y="23"/>
                    <a:pt x="59" y="22"/>
                    <a:pt x="60" y="21"/>
                  </a:cubicBezTo>
                  <a:cubicBezTo>
                    <a:pt x="60" y="21"/>
                    <a:pt x="60" y="20"/>
                    <a:pt x="60" y="20"/>
                  </a:cubicBezTo>
                  <a:cubicBezTo>
                    <a:pt x="60" y="19"/>
                    <a:pt x="59" y="19"/>
                    <a:pt x="59" y="18"/>
                  </a:cubicBezTo>
                  <a:cubicBezTo>
                    <a:pt x="59" y="18"/>
                    <a:pt x="59" y="18"/>
                    <a:pt x="59" y="18"/>
                  </a:cubicBezTo>
                  <a:cubicBezTo>
                    <a:pt x="59" y="18"/>
                    <a:pt x="59" y="18"/>
                    <a:pt x="59" y="18"/>
                  </a:cubicBezTo>
                  <a:cubicBezTo>
                    <a:pt x="59" y="18"/>
                    <a:pt x="59" y="18"/>
                    <a:pt x="59" y="18"/>
                  </a:cubicBezTo>
                  <a:cubicBezTo>
                    <a:pt x="60" y="18"/>
                    <a:pt x="60" y="18"/>
                    <a:pt x="60" y="18"/>
                  </a:cubicBezTo>
                  <a:cubicBezTo>
                    <a:pt x="61" y="17"/>
                    <a:pt x="61" y="17"/>
                    <a:pt x="61" y="16"/>
                  </a:cubicBezTo>
                  <a:cubicBezTo>
                    <a:pt x="61" y="16"/>
                    <a:pt x="62" y="15"/>
                    <a:pt x="62" y="14"/>
                  </a:cubicBezTo>
                  <a:cubicBezTo>
                    <a:pt x="62" y="14"/>
                    <a:pt x="61" y="13"/>
                    <a:pt x="61" y="12"/>
                  </a:cubicBezTo>
                  <a:close/>
                  <a:moveTo>
                    <a:pt x="58" y="15"/>
                  </a:moveTo>
                  <a:cubicBezTo>
                    <a:pt x="57" y="15"/>
                    <a:pt x="56" y="16"/>
                    <a:pt x="56" y="17"/>
                  </a:cubicBezTo>
                  <a:cubicBezTo>
                    <a:pt x="55" y="18"/>
                    <a:pt x="56" y="20"/>
                    <a:pt x="57" y="21"/>
                  </a:cubicBezTo>
                  <a:cubicBezTo>
                    <a:pt x="56" y="21"/>
                    <a:pt x="56" y="21"/>
                    <a:pt x="56" y="22"/>
                  </a:cubicBezTo>
                  <a:cubicBezTo>
                    <a:pt x="55" y="21"/>
                    <a:pt x="53" y="21"/>
                    <a:pt x="52" y="22"/>
                  </a:cubicBezTo>
                  <a:cubicBezTo>
                    <a:pt x="51" y="23"/>
                    <a:pt x="51" y="24"/>
                    <a:pt x="51" y="25"/>
                  </a:cubicBezTo>
                  <a:cubicBezTo>
                    <a:pt x="51" y="25"/>
                    <a:pt x="50" y="25"/>
                    <a:pt x="50" y="25"/>
                  </a:cubicBezTo>
                  <a:cubicBezTo>
                    <a:pt x="49" y="24"/>
                    <a:pt x="48" y="24"/>
                    <a:pt x="47" y="24"/>
                  </a:cubicBezTo>
                  <a:cubicBezTo>
                    <a:pt x="46" y="24"/>
                    <a:pt x="45" y="24"/>
                    <a:pt x="44" y="25"/>
                  </a:cubicBezTo>
                  <a:cubicBezTo>
                    <a:pt x="44" y="25"/>
                    <a:pt x="43" y="25"/>
                    <a:pt x="43" y="25"/>
                  </a:cubicBezTo>
                  <a:cubicBezTo>
                    <a:pt x="43" y="24"/>
                    <a:pt x="43" y="23"/>
                    <a:pt x="42" y="22"/>
                  </a:cubicBezTo>
                  <a:cubicBezTo>
                    <a:pt x="41" y="21"/>
                    <a:pt x="39" y="21"/>
                    <a:pt x="38" y="22"/>
                  </a:cubicBezTo>
                  <a:cubicBezTo>
                    <a:pt x="38" y="21"/>
                    <a:pt x="38" y="21"/>
                    <a:pt x="37" y="21"/>
                  </a:cubicBezTo>
                  <a:cubicBezTo>
                    <a:pt x="38" y="20"/>
                    <a:pt x="39" y="18"/>
                    <a:pt x="38" y="17"/>
                  </a:cubicBezTo>
                  <a:cubicBezTo>
                    <a:pt x="38" y="16"/>
                    <a:pt x="37" y="15"/>
                    <a:pt x="36" y="15"/>
                  </a:cubicBezTo>
                  <a:cubicBezTo>
                    <a:pt x="36" y="15"/>
                    <a:pt x="36" y="15"/>
                    <a:pt x="36" y="14"/>
                  </a:cubicBezTo>
                  <a:cubicBezTo>
                    <a:pt x="36" y="14"/>
                    <a:pt x="36" y="14"/>
                    <a:pt x="36" y="14"/>
                  </a:cubicBezTo>
                  <a:cubicBezTo>
                    <a:pt x="37" y="14"/>
                    <a:pt x="38" y="13"/>
                    <a:pt x="38" y="11"/>
                  </a:cubicBezTo>
                  <a:cubicBezTo>
                    <a:pt x="39" y="10"/>
                    <a:pt x="38" y="9"/>
                    <a:pt x="37" y="8"/>
                  </a:cubicBezTo>
                  <a:cubicBezTo>
                    <a:pt x="38" y="8"/>
                    <a:pt x="38" y="7"/>
                    <a:pt x="38" y="7"/>
                  </a:cubicBezTo>
                  <a:cubicBezTo>
                    <a:pt x="39" y="8"/>
                    <a:pt x="41" y="8"/>
                    <a:pt x="42" y="7"/>
                  </a:cubicBezTo>
                  <a:cubicBezTo>
                    <a:pt x="43" y="6"/>
                    <a:pt x="43" y="5"/>
                    <a:pt x="43" y="4"/>
                  </a:cubicBezTo>
                  <a:cubicBezTo>
                    <a:pt x="43" y="3"/>
                    <a:pt x="44" y="3"/>
                    <a:pt x="44" y="3"/>
                  </a:cubicBezTo>
                  <a:cubicBezTo>
                    <a:pt x="45" y="4"/>
                    <a:pt x="46" y="5"/>
                    <a:pt x="47" y="5"/>
                  </a:cubicBezTo>
                  <a:cubicBezTo>
                    <a:pt x="48" y="5"/>
                    <a:pt x="49" y="4"/>
                    <a:pt x="50" y="3"/>
                  </a:cubicBezTo>
                  <a:cubicBezTo>
                    <a:pt x="50" y="3"/>
                    <a:pt x="51" y="3"/>
                    <a:pt x="51" y="4"/>
                  </a:cubicBezTo>
                  <a:cubicBezTo>
                    <a:pt x="51" y="5"/>
                    <a:pt x="51" y="6"/>
                    <a:pt x="52" y="7"/>
                  </a:cubicBezTo>
                  <a:cubicBezTo>
                    <a:pt x="53" y="8"/>
                    <a:pt x="55" y="8"/>
                    <a:pt x="56" y="7"/>
                  </a:cubicBezTo>
                  <a:cubicBezTo>
                    <a:pt x="56" y="7"/>
                    <a:pt x="56" y="8"/>
                    <a:pt x="57" y="8"/>
                  </a:cubicBezTo>
                  <a:cubicBezTo>
                    <a:pt x="56" y="9"/>
                    <a:pt x="55" y="10"/>
                    <a:pt x="56" y="11"/>
                  </a:cubicBezTo>
                  <a:cubicBezTo>
                    <a:pt x="56" y="13"/>
                    <a:pt x="57" y="14"/>
                    <a:pt x="58" y="14"/>
                  </a:cubicBezTo>
                  <a:cubicBezTo>
                    <a:pt x="58" y="14"/>
                    <a:pt x="59" y="14"/>
                    <a:pt x="59" y="14"/>
                  </a:cubicBezTo>
                  <a:cubicBezTo>
                    <a:pt x="59" y="15"/>
                    <a:pt x="58" y="15"/>
                    <a:pt x="58" y="1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39" name="Freeform 33"/>
            <p:cNvSpPr>
              <a:spLocks noEditPoints="1"/>
            </p:cNvSpPr>
            <p:nvPr/>
          </p:nvSpPr>
          <p:spPr bwMode="auto">
            <a:xfrm>
              <a:off x="8282120" y="3507224"/>
              <a:ext cx="277453" cy="284221"/>
            </a:xfrm>
            <a:custGeom>
              <a:avLst/>
              <a:gdLst>
                <a:gd name="T0" fmla="*/ 8 w 52"/>
                <a:gd name="T1" fmla="*/ 19 h 53"/>
                <a:gd name="T2" fmla="*/ 8 w 52"/>
                <a:gd name="T3" fmla="*/ 19 h 53"/>
                <a:gd name="T4" fmla="*/ 8 w 52"/>
                <a:gd name="T5" fmla="*/ 18 h 53"/>
                <a:gd name="T6" fmla="*/ 8 w 52"/>
                <a:gd name="T7" fmla="*/ 17 h 53"/>
                <a:gd name="T8" fmla="*/ 8 w 52"/>
                <a:gd name="T9" fmla="*/ 17 h 53"/>
                <a:gd name="T10" fmla="*/ 15 w 52"/>
                <a:gd name="T11" fmla="*/ 10 h 53"/>
                <a:gd name="T12" fmla="*/ 17 w 52"/>
                <a:gd name="T13" fmla="*/ 10 h 53"/>
                <a:gd name="T14" fmla="*/ 17 w 52"/>
                <a:gd name="T15" fmla="*/ 12 h 53"/>
                <a:gd name="T16" fmla="*/ 13 w 52"/>
                <a:gd name="T17" fmla="*/ 17 h 53"/>
                <a:gd name="T18" fmla="*/ 39 w 52"/>
                <a:gd name="T19" fmla="*/ 17 h 53"/>
                <a:gd name="T20" fmla="*/ 40 w 52"/>
                <a:gd name="T21" fmla="*/ 18 h 53"/>
                <a:gd name="T22" fmla="*/ 39 w 52"/>
                <a:gd name="T23" fmla="*/ 20 h 53"/>
                <a:gd name="T24" fmla="*/ 13 w 52"/>
                <a:gd name="T25" fmla="*/ 20 h 53"/>
                <a:gd name="T26" fmla="*/ 17 w 52"/>
                <a:gd name="T27" fmla="*/ 24 h 53"/>
                <a:gd name="T28" fmla="*/ 17 w 52"/>
                <a:gd name="T29" fmla="*/ 26 h 53"/>
                <a:gd name="T30" fmla="*/ 16 w 52"/>
                <a:gd name="T31" fmla="*/ 26 h 53"/>
                <a:gd name="T32" fmla="*/ 15 w 52"/>
                <a:gd name="T33" fmla="*/ 26 h 53"/>
                <a:gd name="T34" fmla="*/ 8 w 52"/>
                <a:gd name="T35" fmla="*/ 19 h 53"/>
                <a:gd name="T36" fmla="*/ 43 w 52"/>
                <a:gd name="T37" fmla="*/ 34 h 53"/>
                <a:gd name="T38" fmla="*/ 43 w 52"/>
                <a:gd name="T39" fmla="*/ 34 h 53"/>
                <a:gd name="T40" fmla="*/ 36 w 52"/>
                <a:gd name="T41" fmla="*/ 27 h 53"/>
                <a:gd name="T42" fmla="*/ 34 w 52"/>
                <a:gd name="T43" fmla="*/ 27 h 53"/>
                <a:gd name="T44" fmla="*/ 34 w 52"/>
                <a:gd name="T45" fmla="*/ 29 h 53"/>
                <a:gd name="T46" fmla="*/ 39 w 52"/>
                <a:gd name="T47" fmla="*/ 33 h 53"/>
                <a:gd name="T48" fmla="*/ 13 w 52"/>
                <a:gd name="T49" fmla="*/ 33 h 53"/>
                <a:gd name="T50" fmla="*/ 11 w 52"/>
                <a:gd name="T51" fmla="*/ 35 h 53"/>
                <a:gd name="T52" fmla="*/ 13 w 52"/>
                <a:gd name="T53" fmla="*/ 36 h 53"/>
                <a:gd name="T54" fmla="*/ 39 w 52"/>
                <a:gd name="T55" fmla="*/ 36 h 53"/>
                <a:gd name="T56" fmla="*/ 34 w 52"/>
                <a:gd name="T57" fmla="*/ 41 h 53"/>
                <a:gd name="T58" fmla="*/ 34 w 52"/>
                <a:gd name="T59" fmla="*/ 43 h 53"/>
                <a:gd name="T60" fmla="*/ 35 w 52"/>
                <a:gd name="T61" fmla="*/ 43 h 53"/>
                <a:gd name="T62" fmla="*/ 36 w 52"/>
                <a:gd name="T63" fmla="*/ 43 h 53"/>
                <a:gd name="T64" fmla="*/ 43 w 52"/>
                <a:gd name="T65" fmla="*/ 36 h 53"/>
                <a:gd name="T66" fmla="*/ 43 w 52"/>
                <a:gd name="T67" fmla="*/ 36 h 53"/>
                <a:gd name="T68" fmla="*/ 44 w 52"/>
                <a:gd name="T69" fmla="*/ 35 h 53"/>
                <a:gd name="T70" fmla="*/ 43 w 52"/>
                <a:gd name="T71" fmla="*/ 34 h 53"/>
                <a:gd name="T72" fmla="*/ 52 w 52"/>
                <a:gd name="T73" fmla="*/ 7 h 53"/>
                <a:gd name="T74" fmla="*/ 52 w 52"/>
                <a:gd name="T75" fmla="*/ 45 h 53"/>
                <a:gd name="T76" fmla="*/ 45 w 52"/>
                <a:gd name="T77" fmla="*/ 53 h 53"/>
                <a:gd name="T78" fmla="*/ 7 w 52"/>
                <a:gd name="T79" fmla="*/ 53 h 53"/>
                <a:gd name="T80" fmla="*/ 0 w 52"/>
                <a:gd name="T81" fmla="*/ 45 h 53"/>
                <a:gd name="T82" fmla="*/ 0 w 52"/>
                <a:gd name="T83" fmla="*/ 7 h 53"/>
                <a:gd name="T84" fmla="*/ 7 w 52"/>
                <a:gd name="T85" fmla="*/ 0 h 53"/>
                <a:gd name="T86" fmla="*/ 45 w 52"/>
                <a:gd name="T87" fmla="*/ 0 h 53"/>
                <a:gd name="T88" fmla="*/ 52 w 52"/>
                <a:gd name="T89" fmla="*/ 7 h 53"/>
                <a:gd name="T90" fmla="*/ 49 w 52"/>
                <a:gd name="T91" fmla="*/ 7 h 53"/>
                <a:gd name="T92" fmla="*/ 45 w 52"/>
                <a:gd name="T93" fmla="*/ 3 h 53"/>
                <a:gd name="T94" fmla="*/ 7 w 52"/>
                <a:gd name="T95" fmla="*/ 3 h 53"/>
                <a:gd name="T96" fmla="*/ 3 w 52"/>
                <a:gd name="T97" fmla="*/ 7 h 53"/>
                <a:gd name="T98" fmla="*/ 3 w 52"/>
                <a:gd name="T99" fmla="*/ 45 h 53"/>
                <a:gd name="T100" fmla="*/ 7 w 52"/>
                <a:gd name="T101" fmla="*/ 50 h 53"/>
                <a:gd name="T102" fmla="*/ 45 w 52"/>
                <a:gd name="T103" fmla="*/ 50 h 53"/>
                <a:gd name="T104" fmla="*/ 49 w 52"/>
                <a:gd name="T105" fmla="*/ 45 h 53"/>
                <a:gd name="T106" fmla="*/ 49 w 52"/>
                <a:gd name="T10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3">
                  <a:moveTo>
                    <a:pt x="8" y="19"/>
                  </a:moveTo>
                  <a:cubicBezTo>
                    <a:pt x="8" y="19"/>
                    <a:pt x="8" y="19"/>
                    <a:pt x="8" y="19"/>
                  </a:cubicBezTo>
                  <a:cubicBezTo>
                    <a:pt x="8" y="19"/>
                    <a:pt x="8" y="18"/>
                    <a:pt x="8" y="18"/>
                  </a:cubicBezTo>
                  <a:cubicBezTo>
                    <a:pt x="8" y="18"/>
                    <a:pt x="8" y="17"/>
                    <a:pt x="8" y="17"/>
                  </a:cubicBezTo>
                  <a:cubicBezTo>
                    <a:pt x="8" y="17"/>
                    <a:pt x="8" y="17"/>
                    <a:pt x="8" y="17"/>
                  </a:cubicBezTo>
                  <a:cubicBezTo>
                    <a:pt x="15" y="10"/>
                    <a:pt x="15" y="10"/>
                    <a:pt x="15" y="10"/>
                  </a:cubicBezTo>
                  <a:cubicBezTo>
                    <a:pt x="15" y="9"/>
                    <a:pt x="16" y="9"/>
                    <a:pt x="17" y="10"/>
                  </a:cubicBezTo>
                  <a:cubicBezTo>
                    <a:pt x="18" y="11"/>
                    <a:pt x="18" y="12"/>
                    <a:pt x="17" y="12"/>
                  </a:cubicBezTo>
                  <a:cubicBezTo>
                    <a:pt x="13" y="17"/>
                    <a:pt x="13" y="17"/>
                    <a:pt x="13" y="17"/>
                  </a:cubicBezTo>
                  <a:cubicBezTo>
                    <a:pt x="39" y="17"/>
                    <a:pt x="39" y="17"/>
                    <a:pt x="39" y="17"/>
                  </a:cubicBezTo>
                  <a:cubicBezTo>
                    <a:pt x="40" y="17"/>
                    <a:pt x="40" y="17"/>
                    <a:pt x="40" y="18"/>
                  </a:cubicBezTo>
                  <a:cubicBezTo>
                    <a:pt x="40" y="19"/>
                    <a:pt x="40" y="20"/>
                    <a:pt x="39" y="20"/>
                  </a:cubicBezTo>
                  <a:cubicBezTo>
                    <a:pt x="13" y="20"/>
                    <a:pt x="13" y="20"/>
                    <a:pt x="13" y="20"/>
                  </a:cubicBezTo>
                  <a:cubicBezTo>
                    <a:pt x="17" y="24"/>
                    <a:pt x="17" y="24"/>
                    <a:pt x="17" y="24"/>
                  </a:cubicBezTo>
                  <a:cubicBezTo>
                    <a:pt x="18" y="24"/>
                    <a:pt x="18" y="25"/>
                    <a:pt x="17" y="26"/>
                  </a:cubicBezTo>
                  <a:cubicBezTo>
                    <a:pt x="17" y="26"/>
                    <a:pt x="16" y="26"/>
                    <a:pt x="16" y="26"/>
                  </a:cubicBezTo>
                  <a:cubicBezTo>
                    <a:pt x="16" y="26"/>
                    <a:pt x="15" y="26"/>
                    <a:pt x="15" y="26"/>
                  </a:cubicBezTo>
                  <a:lnTo>
                    <a:pt x="8" y="19"/>
                  </a:lnTo>
                  <a:close/>
                  <a:moveTo>
                    <a:pt x="43" y="34"/>
                  </a:moveTo>
                  <a:cubicBezTo>
                    <a:pt x="43" y="34"/>
                    <a:pt x="43" y="34"/>
                    <a:pt x="43" y="34"/>
                  </a:cubicBezTo>
                  <a:cubicBezTo>
                    <a:pt x="36" y="27"/>
                    <a:pt x="36" y="27"/>
                    <a:pt x="36" y="27"/>
                  </a:cubicBezTo>
                  <a:cubicBezTo>
                    <a:pt x="36" y="26"/>
                    <a:pt x="35" y="26"/>
                    <a:pt x="34" y="27"/>
                  </a:cubicBezTo>
                  <a:cubicBezTo>
                    <a:pt x="34" y="28"/>
                    <a:pt x="34" y="29"/>
                    <a:pt x="34" y="29"/>
                  </a:cubicBezTo>
                  <a:cubicBezTo>
                    <a:pt x="39" y="33"/>
                    <a:pt x="39" y="33"/>
                    <a:pt x="39" y="33"/>
                  </a:cubicBezTo>
                  <a:cubicBezTo>
                    <a:pt x="13" y="33"/>
                    <a:pt x="13" y="33"/>
                    <a:pt x="13" y="33"/>
                  </a:cubicBezTo>
                  <a:cubicBezTo>
                    <a:pt x="12" y="33"/>
                    <a:pt x="11" y="34"/>
                    <a:pt x="11" y="35"/>
                  </a:cubicBezTo>
                  <a:cubicBezTo>
                    <a:pt x="11" y="36"/>
                    <a:pt x="12" y="36"/>
                    <a:pt x="13" y="36"/>
                  </a:cubicBezTo>
                  <a:cubicBezTo>
                    <a:pt x="39" y="36"/>
                    <a:pt x="39" y="36"/>
                    <a:pt x="39" y="36"/>
                  </a:cubicBezTo>
                  <a:cubicBezTo>
                    <a:pt x="34" y="41"/>
                    <a:pt x="34" y="41"/>
                    <a:pt x="34" y="41"/>
                  </a:cubicBezTo>
                  <a:cubicBezTo>
                    <a:pt x="34" y="41"/>
                    <a:pt x="34" y="42"/>
                    <a:pt x="34" y="43"/>
                  </a:cubicBezTo>
                  <a:cubicBezTo>
                    <a:pt x="35" y="43"/>
                    <a:pt x="35" y="43"/>
                    <a:pt x="35" y="43"/>
                  </a:cubicBezTo>
                  <a:cubicBezTo>
                    <a:pt x="36" y="43"/>
                    <a:pt x="36" y="43"/>
                    <a:pt x="36" y="43"/>
                  </a:cubicBezTo>
                  <a:cubicBezTo>
                    <a:pt x="43" y="36"/>
                    <a:pt x="43" y="36"/>
                    <a:pt x="43" y="36"/>
                  </a:cubicBezTo>
                  <a:cubicBezTo>
                    <a:pt x="43" y="36"/>
                    <a:pt x="43" y="36"/>
                    <a:pt x="43" y="36"/>
                  </a:cubicBezTo>
                  <a:cubicBezTo>
                    <a:pt x="44" y="36"/>
                    <a:pt x="44" y="35"/>
                    <a:pt x="44" y="35"/>
                  </a:cubicBezTo>
                  <a:cubicBezTo>
                    <a:pt x="44" y="35"/>
                    <a:pt x="44" y="34"/>
                    <a:pt x="43" y="34"/>
                  </a:cubicBezTo>
                  <a:close/>
                  <a:moveTo>
                    <a:pt x="52" y="7"/>
                  </a:moveTo>
                  <a:cubicBezTo>
                    <a:pt x="52" y="45"/>
                    <a:pt x="52" y="45"/>
                    <a:pt x="52" y="45"/>
                  </a:cubicBezTo>
                  <a:cubicBezTo>
                    <a:pt x="52" y="49"/>
                    <a:pt x="49" y="53"/>
                    <a:pt x="45" y="53"/>
                  </a:cubicBezTo>
                  <a:cubicBezTo>
                    <a:pt x="7" y="53"/>
                    <a:pt x="7" y="53"/>
                    <a:pt x="7" y="53"/>
                  </a:cubicBezTo>
                  <a:cubicBezTo>
                    <a:pt x="3" y="53"/>
                    <a:pt x="0" y="49"/>
                    <a:pt x="0" y="45"/>
                  </a:cubicBezTo>
                  <a:cubicBezTo>
                    <a:pt x="0" y="7"/>
                    <a:pt x="0" y="7"/>
                    <a:pt x="0" y="7"/>
                  </a:cubicBezTo>
                  <a:cubicBezTo>
                    <a:pt x="0" y="4"/>
                    <a:pt x="3" y="0"/>
                    <a:pt x="7" y="0"/>
                  </a:cubicBezTo>
                  <a:cubicBezTo>
                    <a:pt x="45" y="0"/>
                    <a:pt x="45" y="0"/>
                    <a:pt x="45" y="0"/>
                  </a:cubicBezTo>
                  <a:cubicBezTo>
                    <a:pt x="49" y="0"/>
                    <a:pt x="52" y="4"/>
                    <a:pt x="52" y="7"/>
                  </a:cubicBezTo>
                  <a:close/>
                  <a:moveTo>
                    <a:pt x="49" y="7"/>
                  </a:moveTo>
                  <a:cubicBezTo>
                    <a:pt x="49" y="5"/>
                    <a:pt x="47" y="3"/>
                    <a:pt x="45" y="3"/>
                  </a:cubicBezTo>
                  <a:cubicBezTo>
                    <a:pt x="7" y="3"/>
                    <a:pt x="7" y="3"/>
                    <a:pt x="7" y="3"/>
                  </a:cubicBezTo>
                  <a:cubicBezTo>
                    <a:pt x="4" y="3"/>
                    <a:pt x="3" y="5"/>
                    <a:pt x="3" y="7"/>
                  </a:cubicBezTo>
                  <a:cubicBezTo>
                    <a:pt x="3" y="45"/>
                    <a:pt x="3" y="45"/>
                    <a:pt x="3" y="45"/>
                  </a:cubicBezTo>
                  <a:cubicBezTo>
                    <a:pt x="3" y="48"/>
                    <a:pt x="4" y="50"/>
                    <a:pt x="7" y="50"/>
                  </a:cubicBezTo>
                  <a:cubicBezTo>
                    <a:pt x="45" y="50"/>
                    <a:pt x="45" y="50"/>
                    <a:pt x="45" y="50"/>
                  </a:cubicBezTo>
                  <a:cubicBezTo>
                    <a:pt x="47" y="50"/>
                    <a:pt x="49" y="48"/>
                    <a:pt x="49" y="45"/>
                  </a:cubicBezTo>
                  <a:lnTo>
                    <a:pt x="49"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0" name="Freeform 16"/>
            <p:cNvSpPr>
              <a:spLocks noEditPoints="1"/>
            </p:cNvSpPr>
            <p:nvPr/>
          </p:nvSpPr>
          <p:spPr bwMode="auto">
            <a:xfrm>
              <a:off x="4577545" y="4645950"/>
              <a:ext cx="304036" cy="335220"/>
            </a:xfrm>
            <a:custGeom>
              <a:avLst/>
              <a:gdLst>
                <a:gd name="T0" fmla="*/ 33 w 66"/>
                <a:gd name="T1" fmla="*/ 0 h 73"/>
                <a:gd name="T2" fmla="*/ 26 w 66"/>
                <a:gd name="T3" fmla="*/ 6 h 73"/>
                <a:gd name="T4" fmla="*/ 39 w 66"/>
                <a:gd name="T5" fmla="*/ 7 h 73"/>
                <a:gd name="T6" fmla="*/ 28 w 66"/>
                <a:gd name="T7" fmla="*/ 5 h 73"/>
                <a:gd name="T8" fmla="*/ 33 w 66"/>
                <a:gd name="T9" fmla="*/ 1 h 73"/>
                <a:gd name="T10" fmla="*/ 28 w 66"/>
                <a:gd name="T11" fmla="*/ 5 h 73"/>
                <a:gd name="T12" fmla="*/ 50 w 66"/>
                <a:gd name="T13" fmla="*/ 13 h 73"/>
                <a:gd name="T14" fmla="*/ 55 w 66"/>
                <a:gd name="T15" fmla="*/ 15 h 73"/>
                <a:gd name="T16" fmla="*/ 54 w 66"/>
                <a:gd name="T17" fmla="*/ 8 h 73"/>
                <a:gd name="T18" fmla="*/ 45 w 66"/>
                <a:gd name="T19" fmla="*/ 8 h 73"/>
                <a:gd name="T20" fmla="*/ 49 w 66"/>
                <a:gd name="T21" fmla="*/ 11 h 73"/>
                <a:gd name="T22" fmla="*/ 33 w 66"/>
                <a:gd name="T23" fmla="*/ 7 h 73"/>
                <a:gd name="T24" fmla="*/ 17 w 66"/>
                <a:gd name="T25" fmla="*/ 12 h 73"/>
                <a:gd name="T26" fmla="*/ 21 w 66"/>
                <a:gd name="T27" fmla="*/ 8 h 73"/>
                <a:gd name="T28" fmla="*/ 14 w 66"/>
                <a:gd name="T29" fmla="*/ 6 h 73"/>
                <a:gd name="T30" fmla="*/ 10 w 66"/>
                <a:gd name="T31" fmla="*/ 15 h 73"/>
                <a:gd name="T32" fmla="*/ 15 w 66"/>
                <a:gd name="T33" fmla="*/ 12 h 73"/>
                <a:gd name="T34" fmla="*/ 15 w 66"/>
                <a:gd name="T35" fmla="*/ 13 h 73"/>
                <a:gd name="T36" fmla="*/ 0 w 66"/>
                <a:gd name="T37" fmla="*/ 35 h 73"/>
                <a:gd name="T38" fmla="*/ 4 w 66"/>
                <a:gd name="T39" fmla="*/ 43 h 73"/>
                <a:gd name="T40" fmla="*/ 14 w 66"/>
                <a:gd name="T41" fmla="*/ 60 h 73"/>
                <a:gd name="T42" fmla="*/ 11 w 66"/>
                <a:gd name="T43" fmla="*/ 68 h 73"/>
                <a:gd name="T44" fmla="*/ 12 w 66"/>
                <a:gd name="T45" fmla="*/ 73 h 73"/>
                <a:gd name="T46" fmla="*/ 15 w 66"/>
                <a:gd name="T47" fmla="*/ 70 h 73"/>
                <a:gd name="T48" fmla="*/ 20 w 66"/>
                <a:gd name="T49" fmla="*/ 63 h 73"/>
                <a:gd name="T50" fmla="*/ 46 w 66"/>
                <a:gd name="T51" fmla="*/ 63 h 73"/>
                <a:gd name="T52" fmla="*/ 52 w 66"/>
                <a:gd name="T53" fmla="*/ 70 h 73"/>
                <a:gd name="T54" fmla="*/ 57 w 66"/>
                <a:gd name="T55" fmla="*/ 71 h 73"/>
                <a:gd name="T56" fmla="*/ 56 w 66"/>
                <a:gd name="T57" fmla="*/ 67 h 73"/>
                <a:gd name="T58" fmla="*/ 62 w 66"/>
                <a:gd name="T59" fmla="*/ 43 h 73"/>
                <a:gd name="T60" fmla="*/ 66 w 66"/>
                <a:gd name="T61" fmla="*/ 35 h 73"/>
                <a:gd name="T62" fmla="*/ 2 w 66"/>
                <a:gd name="T63" fmla="*/ 38 h 73"/>
                <a:gd name="T64" fmla="*/ 3 w 66"/>
                <a:gd name="T65" fmla="*/ 32 h 73"/>
                <a:gd name="T66" fmla="*/ 3 w 66"/>
                <a:gd name="T67" fmla="*/ 41 h 73"/>
                <a:gd name="T68" fmla="*/ 47 w 66"/>
                <a:gd name="T69" fmla="*/ 8 h 73"/>
                <a:gd name="T70" fmla="*/ 53 w 66"/>
                <a:gd name="T71" fmla="*/ 10 h 73"/>
                <a:gd name="T72" fmla="*/ 47 w 66"/>
                <a:gd name="T73" fmla="*/ 8 h 73"/>
                <a:gd name="T74" fmla="*/ 12 w 66"/>
                <a:gd name="T75" fmla="*/ 10 h 73"/>
                <a:gd name="T76" fmla="*/ 17 w 66"/>
                <a:gd name="T77" fmla="*/ 7 h 73"/>
                <a:gd name="T78" fmla="*/ 11 w 66"/>
                <a:gd name="T79" fmla="*/ 13 h 73"/>
                <a:gd name="T80" fmla="*/ 12 w 66"/>
                <a:gd name="T81" fmla="*/ 66 h 73"/>
                <a:gd name="T82" fmla="*/ 17 w 66"/>
                <a:gd name="T83" fmla="*/ 64 h 73"/>
                <a:gd name="T84" fmla="*/ 53 w 66"/>
                <a:gd name="T85" fmla="*/ 66 h 73"/>
                <a:gd name="T86" fmla="*/ 48 w 66"/>
                <a:gd name="T87" fmla="*/ 64 h 73"/>
                <a:gd name="T88" fmla="*/ 53 w 66"/>
                <a:gd name="T89" fmla="*/ 66 h 73"/>
                <a:gd name="T90" fmla="*/ 6 w 66"/>
                <a:gd name="T91" fmla="*/ 37 h 73"/>
                <a:gd name="T92" fmla="*/ 60 w 66"/>
                <a:gd name="T93" fmla="*/ 37 h 73"/>
                <a:gd name="T94" fmla="*/ 64 w 66"/>
                <a:gd name="T95" fmla="*/ 38 h 73"/>
                <a:gd name="T96" fmla="*/ 62 w 66"/>
                <a:gd name="T97" fmla="*/ 37 h 73"/>
                <a:gd name="T98" fmla="*/ 64 w 66"/>
                <a:gd name="T99" fmla="*/ 35 h 73"/>
                <a:gd name="T100" fmla="*/ 33 w 66"/>
                <a:gd name="T101" fmla="*/ 12 h 73"/>
                <a:gd name="T102" fmla="*/ 33 w 66"/>
                <a:gd name="T103" fmla="*/ 61 h 73"/>
                <a:gd name="T104" fmla="*/ 33 w 66"/>
                <a:gd name="T105" fmla="*/ 12 h 73"/>
                <a:gd name="T106" fmla="*/ 10 w 66"/>
                <a:gd name="T107" fmla="*/ 37 h 73"/>
                <a:gd name="T108" fmla="*/ 56 w 66"/>
                <a:gd name="T109" fmla="*/ 37 h 73"/>
                <a:gd name="T110" fmla="*/ 36 w 66"/>
                <a:gd name="T111" fmla="*/ 35 h 73"/>
                <a:gd name="T112" fmla="*/ 49 w 66"/>
                <a:gd name="T113" fmla="*/ 38 h 73"/>
                <a:gd name="T114" fmla="*/ 32 w 66"/>
                <a:gd name="T115" fmla="*/ 40 h 73"/>
                <a:gd name="T116" fmla="*/ 31 w 66"/>
                <a:gd name="T117" fmla="*/ 32 h 73"/>
                <a:gd name="T118" fmla="*/ 34 w 66"/>
                <a:gd name="T119" fmla="*/ 16 h 73"/>
                <a:gd name="T120" fmla="*/ 36 w 66"/>
                <a:gd name="T12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 h="73">
                  <a:moveTo>
                    <a:pt x="39" y="6"/>
                  </a:moveTo>
                  <a:cubicBezTo>
                    <a:pt x="39" y="2"/>
                    <a:pt x="37" y="0"/>
                    <a:pt x="33" y="0"/>
                  </a:cubicBezTo>
                  <a:cubicBezTo>
                    <a:pt x="32" y="0"/>
                    <a:pt x="32" y="0"/>
                    <a:pt x="32" y="0"/>
                  </a:cubicBezTo>
                  <a:cubicBezTo>
                    <a:pt x="29" y="0"/>
                    <a:pt x="26" y="2"/>
                    <a:pt x="26" y="6"/>
                  </a:cubicBezTo>
                  <a:cubicBezTo>
                    <a:pt x="26" y="7"/>
                    <a:pt x="26" y="7"/>
                    <a:pt x="26" y="7"/>
                  </a:cubicBezTo>
                  <a:cubicBezTo>
                    <a:pt x="39" y="7"/>
                    <a:pt x="39" y="7"/>
                    <a:pt x="39" y="7"/>
                  </a:cubicBezTo>
                  <a:lnTo>
                    <a:pt x="39" y="6"/>
                  </a:lnTo>
                  <a:close/>
                  <a:moveTo>
                    <a:pt x="28" y="5"/>
                  </a:moveTo>
                  <a:cubicBezTo>
                    <a:pt x="28" y="3"/>
                    <a:pt x="30" y="1"/>
                    <a:pt x="32" y="1"/>
                  </a:cubicBezTo>
                  <a:cubicBezTo>
                    <a:pt x="33" y="1"/>
                    <a:pt x="33" y="1"/>
                    <a:pt x="33" y="1"/>
                  </a:cubicBezTo>
                  <a:cubicBezTo>
                    <a:pt x="35" y="1"/>
                    <a:pt x="37" y="3"/>
                    <a:pt x="38" y="5"/>
                  </a:cubicBezTo>
                  <a:lnTo>
                    <a:pt x="28" y="5"/>
                  </a:lnTo>
                  <a:close/>
                  <a:moveTo>
                    <a:pt x="62" y="30"/>
                  </a:moveTo>
                  <a:cubicBezTo>
                    <a:pt x="60" y="23"/>
                    <a:pt x="56" y="17"/>
                    <a:pt x="50" y="13"/>
                  </a:cubicBezTo>
                  <a:cubicBezTo>
                    <a:pt x="50" y="12"/>
                    <a:pt x="50" y="12"/>
                    <a:pt x="50" y="12"/>
                  </a:cubicBezTo>
                  <a:cubicBezTo>
                    <a:pt x="55" y="15"/>
                    <a:pt x="55" y="15"/>
                    <a:pt x="55" y="15"/>
                  </a:cubicBezTo>
                  <a:cubicBezTo>
                    <a:pt x="55" y="15"/>
                    <a:pt x="55" y="15"/>
                    <a:pt x="55" y="15"/>
                  </a:cubicBezTo>
                  <a:cubicBezTo>
                    <a:pt x="57" y="13"/>
                    <a:pt x="56" y="10"/>
                    <a:pt x="54" y="8"/>
                  </a:cubicBezTo>
                  <a:cubicBezTo>
                    <a:pt x="51" y="6"/>
                    <a:pt x="51" y="6"/>
                    <a:pt x="51" y="6"/>
                  </a:cubicBezTo>
                  <a:cubicBezTo>
                    <a:pt x="49" y="5"/>
                    <a:pt x="46" y="6"/>
                    <a:pt x="45" y="8"/>
                  </a:cubicBezTo>
                  <a:cubicBezTo>
                    <a:pt x="44" y="8"/>
                    <a:pt x="44" y="8"/>
                    <a:pt x="44" y="8"/>
                  </a:cubicBezTo>
                  <a:cubicBezTo>
                    <a:pt x="49" y="11"/>
                    <a:pt x="49" y="11"/>
                    <a:pt x="49" y="11"/>
                  </a:cubicBezTo>
                  <a:cubicBezTo>
                    <a:pt x="49" y="12"/>
                    <a:pt x="49" y="12"/>
                    <a:pt x="49" y="12"/>
                  </a:cubicBezTo>
                  <a:cubicBezTo>
                    <a:pt x="44" y="9"/>
                    <a:pt x="39" y="7"/>
                    <a:pt x="33" y="7"/>
                  </a:cubicBezTo>
                  <a:cubicBezTo>
                    <a:pt x="27" y="7"/>
                    <a:pt x="21" y="9"/>
                    <a:pt x="17" y="12"/>
                  </a:cubicBezTo>
                  <a:cubicBezTo>
                    <a:pt x="17" y="12"/>
                    <a:pt x="17" y="12"/>
                    <a:pt x="17" y="12"/>
                  </a:cubicBezTo>
                  <a:cubicBezTo>
                    <a:pt x="17" y="11"/>
                    <a:pt x="17" y="11"/>
                    <a:pt x="17" y="11"/>
                  </a:cubicBezTo>
                  <a:cubicBezTo>
                    <a:pt x="21" y="8"/>
                    <a:pt x="21" y="8"/>
                    <a:pt x="21" y="8"/>
                  </a:cubicBezTo>
                  <a:cubicBezTo>
                    <a:pt x="21" y="8"/>
                    <a:pt x="21" y="8"/>
                    <a:pt x="21" y="8"/>
                  </a:cubicBezTo>
                  <a:cubicBezTo>
                    <a:pt x="20" y="6"/>
                    <a:pt x="17" y="5"/>
                    <a:pt x="14" y="6"/>
                  </a:cubicBezTo>
                  <a:cubicBezTo>
                    <a:pt x="11" y="8"/>
                    <a:pt x="11" y="8"/>
                    <a:pt x="11" y="8"/>
                  </a:cubicBezTo>
                  <a:cubicBezTo>
                    <a:pt x="9" y="10"/>
                    <a:pt x="9" y="13"/>
                    <a:pt x="10" y="15"/>
                  </a:cubicBezTo>
                  <a:cubicBezTo>
                    <a:pt x="11" y="15"/>
                    <a:pt x="11" y="15"/>
                    <a:pt x="11" y="15"/>
                  </a:cubicBezTo>
                  <a:cubicBezTo>
                    <a:pt x="15" y="12"/>
                    <a:pt x="15" y="12"/>
                    <a:pt x="15" y="12"/>
                  </a:cubicBezTo>
                  <a:cubicBezTo>
                    <a:pt x="15" y="13"/>
                    <a:pt x="15" y="13"/>
                    <a:pt x="15" y="13"/>
                  </a:cubicBezTo>
                  <a:cubicBezTo>
                    <a:pt x="15" y="13"/>
                    <a:pt x="15" y="13"/>
                    <a:pt x="15" y="13"/>
                  </a:cubicBezTo>
                  <a:cubicBezTo>
                    <a:pt x="10" y="17"/>
                    <a:pt x="5" y="23"/>
                    <a:pt x="4" y="30"/>
                  </a:cubicBezTo>
                  <a:cubicBezTo>
                    <a:pt x="2" y="31"/>
                    <a:pt x="0" y="33"/>
                    <a:pt x="0" y="35"/>
                  </a:cubicBezTo>
                  <a:cubicBezTo>
                    <a:pt x="0" y="38"/>
                    <a:pt x="0" y="38"/>
                    <a:pt x="0" y="38"/>
                  </a:cubicBezTo>
                  <a:cubicBezTo>
                    <a:pt x="0" y="41"/>
                    <a:pt x="2" y="43"/>
                    <a:pt x="4" y="43"/>
                  </a:cubicBezTo>
                  <a:cubicBezTo>
                    <a:pt x="5" y="50"/>
                    <a:pt x="9" y="56"/>
                    <a:pt x="14" y="60"/>
                  </a:cubicBezTo>
                  <a:cubicBezTo>
                    <a:pt x="14" y="60"/>
                    <a:pt x="14" y="60"/>
                    <a:pt x="14" y="60"/>
                  </a:cubicBezTo>
                  <a:cubicBezTo>
                    <a:pt x="10" y="67"/>
                    <a:pt x="10" y="67"/>
                    <a:pt x="10" y="67"/>
                  </a:cubicBezTo>
                  <a:cubicBezTo>
                    <a:pt x="11" y="68"/>
                    <a:pt x="11" y="68"/>
                    <a:pt x="11" y="68"/>
                  </a:cubicBezTo>
                  <a:cubicBezTo>
                    <a:pt x="9" y="71"/>
                    <a:pt x="9" y="71"/>
                    <a:pt x="9" y="71"/>
                  </a:cubicBezTo>
                  <a:cubicBezTo>
                    <a:pt x="12" y="73"/>
                    <a:pt x="12" y="73"/>
                    <a:pt x="12" y="73"/>
                  </a:cubicBezTo>
                  <a:cubicBezTo>
                    <a:pt x="14" y="70"/>
                    <a:pt x="14" y="70"/>
                    <a:pt x="14" y="70"/>
                  </a:cubicBezTo>
                  <a:cubicBezTo>
                    <a:pt x="15" y="70"/>
                    <a:pt x="15" y="70"/>
                    <a:pt x="15" y="70"/>
                  </a:cubicBezTo>
                  <a:cubicBezTo>
                    <a:pt x="20" y="63"/>
                    <a:pt x="20" y="63"/>
                    <a:pt x="20" y="63"/>
                  </a:cubicBezTo>
                  <a:cubicBezTo>
                    <a:pt x="20" y="63"/>
                    <a:pt x="20" y="63"/>
                    <a:pt x="20" y="63"/>
                  </a:cubicBezTo>
                  <a:cubicBezTo>
                    <a:pt x="24" y="65"/>
                    <a:pt x="28" y="66"/>
                    <a:pt x="33" y="66"/>
                  </a:cubicBezTo>
                  <a:cubicBezTo>
                    <a:pt x="37" y="66"/>
                    <a:pt x="42" y="65"/>
                    <a:pt x="46" y="63"/>
                  </a:cubicBezTo>
                  <a:cubicBezTo>
                    <a:pt x="50" y="70"/>
                    <a:pt x="50" y="70"/>
                    <a:pt x="50" y="70"/>
                  </a:cubicBezTo>
                  <a:cubicBezTo>
                    <a:pt x="52" y="70"/>
                    <a:pt x="52" y="70"/>
                    <a:pt x="52" y="70"/>
                  </a:cubicBezTo>
                  <a:cubicBezTo>
                    <a:pt x="54" y="73"/>
                    <a:pt x="54" y="73"/>
                    <a:pt x="54" y="73"/>
                  </a:cubicBezTo>
                  <a:cubicBezTo>
                    <a:pt x="57" y="71"/>
                    <a:pt x="57" y="71"/>
                    <a:pt x="57" y="71"/>
                  </a:cubicBezTo>
                  <a:cubicBezTo>
                    <a:pt x="55" y="68"/>
                    <a:pt x="55" y="68"/>
                    <a:pt x="55" y="68"/>
                  </a:cubicBezTo>
                  <a:cubicBezTo>
                    <a:pt x="56" y="67"/>
                    <a:pt x="56" y="67"/>
                    <a:pt x="56" y="67"/>
                  </a:cubicBezTo>
                  <a:cubicBezTo>
                    <a:pt x="51" y="60"/>
                    <a:pt x="51" y="60"/>
                    <a:pt x="51" y="60"/>
                  </a:cubicBezTo>
                  <a:cubicBezTo>
                    <a:pt x="57" y="56"/>
                    <a:pt x="60" y="50"/>
                    <a:pt x="62" y="43"/>
                  </a:cubicBezTo>
                  <a:cubicBezTo>
                    <a:pt x="64" y="43"/>
                    <a:pt x="66" y="41"/>
                    <a:pt x="66" y="38"/>
                  </a:cubicBezTo>
                  <a:cubicBezTo>
                    <a:pt x="66" y="35"/>
                    <a:pt x="66" y="35"/>
                    <a:pt x="66" y="35"/>
                  </a:cubicBezTo>
                  <a:cubicBezTo>
                    <a:pt x="66" y="33"/>
                    <a:pt x="64" y="31"/>
                    <a:pt x="62" y="30"/>
                  </a:cubicBezTo>
                  <a:close/>
                  <a:moveTo>
                    <a:pt x="2" y="38"/>
                  </a:moveTo>
                  <a:cubicBezTo>
                    <a:pt x="2" y="35"/>
                    <a:pt x="2" y="35"/>
                    <a:pt x="2" y="35"/>
                  </a:cubicBezTo>
                  <a:cubicBezTo>
                    <a:pt x="2" y="34"/>
                    <a:pt x="2" y="33"/>
                    <a:pt x="3" y="32"/>
                  </a:cubicBezTo>
                  <a:cubicBezTo>
                    <a:pt x="3" y="34"/>
                    <a:pt x="3" y="35"/>
                    <a:pt x="3" y="37"/>
                  </a:cubicBezTo>
                  <a:cubicBezTo>
                    <a:pt x="3" y="38"/>
                    <a:pt x="3" y="40"/>
                    <a:pt x="3" y="41"/>
                  </a:cubicBezTo>
                  <a:cubicBezTo>
                    <a:pt x="2" y="41"/>
                    <a:pt x="2" y="40"/>
                    <a:pt x="2" y="38"/>
                  </a:cubicBezTo>
                  <a:close/>
                  <a:moveTo>
                    <a:pt x="47" y="8"/>
                  </a:moveTo>
                  <a:cubicBezTo>
                    <a:pt x="48" y="7"/>
                    <a:pt x="49" y="7"/>
                    <a:pt x="50" y="8"/>
                  </a:cubicBezTo>
                  <a:cubicBezTo>
                    <a:pt x="53" y="10"/>
                    <a:pt x="53" y="10"/>
                    <a:pt x="53" y="10"/>
                  </a:cubicBezTo>
                  <a:cubicBezTo>
                    <a:pt x="54" y="10"/>
                    <a:pt x="55" y="12"/>
                    <a:pt x="54" y="13"/>
                  </a:cubicBezTo>
                  <a:lnTo>
                    <a:pt x="47" y="8"/>
                  </a:lnTo>
                  <a:close/>
                  <a:moveTo>
                    <a:pt x="11" y="13"/>
                  </a:moveTo>
                  <a:cubicBezTo>
                    <a:pt x="11" y="12"/>
                    <a:pt x="11" y="10"/>
                    <a:pt x="12" y="10"/>
                  </a:cubicBezTo>
                  <a:cubicBezTo>
                    <a:pt x="15" y="8"/>
                    <a:pt x="15" y="8"/>
                    <a:pt x="15" y="8"/>
                  </a:cubicBezTo>
                  <a:cubicBezTo>
                    <a:pt x="16" y="7"/>
                    <a:pt x="16" y="7"/>
                    <a:pt x="17" y="7"/>
                  </a:cubicBezTo>
                  <a:cubicBezTo>
                    <a:pt x="18" y="7"/>
                    <a:pt x="18" y="8"/>
                    <a:pt x="19" y="8"/>
                  </a:cubicBezTo>
                  <a:lnTo>
                    <a:pt x="11" y="13"/>
                  </a:lnTo>
                  <a:close/>
                  <a:moveTo>
                    <a:pt x="15" y="68"/>
                  </a:moveTo>
                  <a:cubicBezTo>
                    <a:pt x="12" y="66"/>
                    <a:pt x="12" y="66"/>
                    <a:pt x="12" y="66"/>
                  </a:cubicBezTo>
                  <a:cubicBezTo>
                    <a:pt x="15" y="62"/>
                    <a:pt x="15" y="62"/>
                    <a:pt x="15" y="62"/>
                  </a:cubicBezTo>
                  <a:cubicBezTo>
                    <a:pt x="17" y="64"/>
                    <a:pt x="17" y="64"/>
                    <a:pt x="17" y="64"/>
                  </a:cubicBezTo>
                  <a:lnTo>
                    <a:pt x="15" y="68"/>
                  </a:lnTo>
                  <a:close/>
                  <a:moveTo>
                    <a:pt x="53" y="66"/>
                  </a:moveTo>
                  <a:cubicBezTo>
                    <a:pt x="51" y="68"/>
                    <a:pt x="51" y="68"/>
                    <a:pt x="51" y="68"/>
                  </a:cubicBezTo>
                  <a:cubicBezTo>
                    <a:pt x="48" y="64"/>
                    <a:pt x="48" y="64"/>
                    <a:pt x="48" y="64"/>
                  </a:cubicBezTo>
                  <a:cubicBezTo>
                    <a:pt x="50" y="62"/>
                    <a:pt x="50" y="62"/>
                    <a:pt x="50" y="62"/>
                  </a:cubicBezTo>
                  <a:lnTo>
                    <a:pt x="53" y="66"/>
                  </a:lnTo>
                  <a:close/>
                  <a:moveTo>
                    <a:pt x="33" y="64"/>
                  </a:moveTo>
                  <a:cubicBezTo>
                    <a:pt x="18" y="64"/>
                    <a:pt x="6" y="52"/>
                    <a:pt x="6" y="37"/>
                  </a:cubicBezTo>
                  <a:cubicBezTo>
                    <a:pt x="6" y="22"/>
                    <a:pt x="18" y="10"/>
                    <a:pt x="33" y="10"/>
                  </a:cubicBezTo>
                  <a:cubicBezTo>
                    <a:pt x="48" y="10"/>
                    <a:pt x="60" y="22"/>
                    <a:pt x="60" y="37"/>
                  </a:cubicBezTo>
                  <a:cubicBezTo>
                    <a:pt x="60" y="52"/>
                    <a:pt x="48" y="64"/>
                    <a:pt x="33" y="64"/>
                  </a:cubicBezTo>
                  <a:close/>
                  <a:moveTo>
                    <a:pt x="64" y="38"/>
                  </a:moveTo>
                  <a:cubicBezTo>
                    <a:pt x="64" y="40"/>
                    <a:pt x="63" y="41"/>
                    <a:pt x="62" y="41"/>
                  </a:cubicBezTo>
                  <a:cubicBezTo>
                    <a:pt x="62" y="40"/>
                    <a:pt x="62" y="38"/>
                    <a:pt x="62" y="37"/>
                  </a:cubicBezTo>
                  <a:cubicBezTo>
                    <a:pt x="62" y="35"/>
                    <a:pt x="62" y="34"/>
                    <a:pt x="62" y="32"/>
                  </a:cubicBezTo>
                  <a:cubicBezTo>
                    <a:pt x="63" y="33"/>
                    <a:pt x="64" y="34"/>
                    <a:pt x="64" y="35"/>
                  </a:cubicBezTo>
                  <a:lnTo>
                    <a:pt x="64" y="38"/>
                  </a:lnTo>
                  <a:close/>
                  <a:moveTo>
                    <a:pt x="33" y="12"/>
                  </a:moveTo>
                  <a:cubicBezTo>
                    <a:pt x="19" y="12"/>
                    <a:pt x="8" y="23"/>
                    <a:pt x="8" y="37"/>
                  </a:cubicBezTo>
                  <a:cubicBezTo>
                    <a:pt x="8" y="50"/>
                    <a:pt x="19" y="61"/>
                    <a:pt x="33" y="61"/>
                  </a:cubicBezTo>
                  <a:cubicBezTo>
                    <a:pt x="46" y="61"/>
                    <a:pt x="57" y="50"/>
                    <a:pt x="57" y="37"/>
                  </a:cubicBezTo>
                  <a:cubicBezTo>
                    <a:pt x="57" y="23"/>
                    <a:pt x="46" y="12"/>
                    <a:pt x="33" y="12"/>
                  </a:cubicBezTo>
                  <a:close/>
                  <a:moveTo>
                    <a:pt x="33" y="60"/>
                  </a:moveTo>
                  <a:cubicBezTo>
                    <a:pt x="20" y="60"/>
                    <a:pt x="10" y="49"/>
                    <a:pt x="10" y="37"/>
                  </a:cubicBezTo>
                  <a:cubicBezTo>
                    <a:pt x="10" y="24"/>
                    <a:pt x="20" y="14"/>
                    <a:pt x="33" y="14"/>
                  </a:cubicBezTo>
                  <a:cubicBezTo>
                    <a:pt x="45" y="14"/>
                    <a:pt x="56" y="24"/>
                    <a:pt x="56" y="37"/>
                  </a:cubicBezTo>
                  <a:cubicBezTo>
                    <a:pt x="56" y="49"/>
                    <a:pt x="45" y="60"/>
                    <a:pt x="33" y="60"/>
                  </a:cubicBezTo>
                  <a:close/>
                  <a:moveTo>
                    <a:pt x="36" y="35"/>
                  </a:moveTo>
                  <a:cubicBezTo>
                    <a:pt x="49" y="35"/>
                    <a:pt x="49" y="35"/>
                    <a:pt x="49" y="35"/>
                  </a:cubicBezTo>
                  <a:cubicBezTo>
                    <a:pt x="49" y="38"/>
                    <a:pt x="49" y="38"/>
                    <a:pt x="49" y="38"/>
                  </a:cubicBezTo>
                  <a:cubicBezTo>
                    <a:pt x="36" y="38"/>
                    <a:pt x="36" y="38"/>
                    <a:pt x="36" y="38"/>
                  </a:cubicBezTo>
                  <a:cubicBezTo>
                    <a:pt x="35" y="40"/>
                    <a:pt x="34" y="40"/>
                    <a:pt x="32" y="40"/>
                  </a:cubicBezTo>
                  <a:cubicBezTo>
                    <a:pt x="30" y="40"/>
                    <a:pt x="28" y="39"/>
                    <a:pt x="28" y="36"/>
                  </a:cubicBezTo>
                  <a:cubicBezTo>
                    <a:pt x="28" y="34"/>
                    <a:pt x="29" y="33"/>
                    <a:pt x="31" y="32"/>
                  </a:cubicBezTo>
                  <a:cubicBezTo>
                    <a:pt x="31" y="16"/>
                    <a:pt x="31" y="16"/>
                    <a:pt x="31" y="16"/>
                  </a:cubicBezTo>
                  <a:cubicBezTo>
                    <a:pt x="34" y="16"/>
                    <a:pt x="34" y="16"/>
                    <a:pt x="34" y="16"/>
                  </a:cubicBezTo>
                  <a:cubicBezTo>
                    <a:pt x="34" y="32"/>
                    <a:pt x="34" y="32"/>
                    <a:pt x="34" y="32"/>
                  </a:cubicBezTo>
                  <a:cubicBezTo>
                    <a:pt x="35" y="33"/>
                    <a:pt x="36" y="34"/>
                    <a:pt x="36" y="35"/>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1" name="Freeform 30"/>
            <p:cNvSpPr>
              <a:spLocks noEditPoints="1"/>
            </p:cNvSpPr>
            <p:nvPr/>
          </p:nvSpPr>
          <p:spPr bwMode="auto">
            <a:xfrm>
              <a:off x="4124046" y="4572825"/>
              <a:ext cx="323527" cy="307075"/>
            </a:xfrm>
            <a:custGeom>
              <a:avLst/>
              <a:gdLst>
                <a:gd name="T0" fmla="*/ 75 w 75"/>
                <a:gd name="T1" fmla="*/ 27 h 71"/>
                <a:gd name="T2" fmla="*/ 69 w 75"/>
                <a:gd name="T3" fmla="*/ 14 h 71"/>
                <a:gd name="T4" fmla="*/ 64 w 75"/>
                <a:gd name="T5" fmla="*/ 0 h 71"/>
                <a:gd name="T6" fmla="*/ 5 w 75"/>
                <a:gd name="T7" fmla="*/ 11 h 71"/>
                <a:gd name="T8" fmla="*/ 1 w 75"/>
                <a:gd name="T9" fmla="*/ 26 h 71"/>
                <a:gd name="T10" fmla="*/ 0 w 75"/>
                <a:gd name="T11" fmla="*/ 31 h 71"/>
                <a:gd name="T12" fmla="*/ 1 w 75"/>
                <a:gd name="T13" fmla="*/ 65 h 71"/>
                <a:gd name="T14" fmla="*/ 70 w 75"/>
                <a:gd name="T15" fmla="*/ 71 h 71"/>
                <a:gd name="T16" fmla="*/ 70 w 75"/>
                <a:gd name="T17" fmla="*/ 61 h 71"/>
                <a:gd name="T18" fmla="*/ 4 w 75"/>
                <a:gd name="T19" fmla="*/ 26 h 71"/>
                <a:gd name="T20" fmla="*/ 71 w 75"/>
                <a:gd name="T21" fmla="*/ 26 h 71"/>
                <a:gd name="T22" fmla="*/ 58 w 75"/>
                <a:gd name="T23" fmla="*/ 33 h 71"/>
                <a:gd name="T24" fmla="*/ 54 w 75"/>
                <a:gd name="T25" fmla="*/ 28 h 71"/>
                <a:gd name="T26" fmla="*/ 52 w 75"/>
                <a:gd name="T27" fmla="*/ 31 h 71"/>
                <a:gd name="T28" fmla="*/ 44 w 75"/>
                <a:gd name="T29" fmla="*/ 31 h 71"/>
                <a:gd name="T30" fmla="*/ 52 w 75"/>
                <a:gd name="T31" fmla="*/ 31 h 71"/>
                <a:gd name="T32" fmla="*/ 37 w 75"/>
                <a:gd name="T33" fmla="*/ 33 h 71"/>
                <a:gd name="T34" fmla="*/ 42 w 75"/>
                <a:gd name="T35" fmla="*/ 28 h 71"/>
                <a:gd name="T36" fmla="*/ 28 w 75"/>
                <a:gd name="T37" fmla="*/ 33 h 71"/>
                <a:gd name="T38" fmla="*/ 23 w 75"/>
                <a:gd name="T39" fmla="*/ 28 h 71"/>
                <a:gd name="T40" fmla="*/ 21 w 75"/>
                <a:gd name="T41" fmla="*/ 28 h 71"/>
                <a:gd name="T42" fmla="*/ 17 w 75"/>
                <a:gd name="T43" fmla="*/ 33 h 71"/>
                <a:gd name="T44" fmla="*/ 21 w 75"/>
                <a:gd name="T45" fmla="*/ 28 h 71"/>
                <a:gd name="T46" fmla="*/ 18 w 75"/>
                <a:gd name="T47" fmla="*/ 35 h 71"/>
                <a:gd name="T48" fmla="*/ 28 w 75"/>
                <a:gd name="T49" fmla="*/ 35 h 71"/>
                <a:gd name="T50" fmla="*/ 38 w 75"/>
                <a:gd name="T51" fmla="*/ 35 h 71"/>
                <a:gd name="T52" fmla="*/ 48 w 75"/>
                <a:gd name="T53" fmla="*/ 35 h 71"/>
                <a:gd name="T54" fmla="*/ 58 w 75"/>
                <a:gd name="T55" fmla="*/ 35 h 71"/>
                <a:gd name="T56" fmla="*/ 67 w 75"/>
                <a:gd name="T57" fmla="*/ 62 h 71"/>
                <a:gd name="T58" fmla="*/ 29 w 75"/>
                <a:gd name="T59" fmla="*/ 40 h 71"/>
                <a:gd name="T60" fmla="*/ 13 w 75"/>
                <a:gd name="T61" fmla="*/ 62 h 71"/>
                <a:gd name="T62" fmla="*/ 12 w 75"/>
                <a:gd name="T63" fmla="*/ 33 h 71"/>
                <a:gd name="T64" fmla="*/ 28 w 75"/>
                <a:gd name="T65" fmla="*/ 42 h 71"/>
                <a:gd name="T66" fmla="*/ 68 w 75"/>
                <a:gd name="T67" fmla="*/ 33 h 71"/>
                <a:gd name="T68" fmla="*/ 64 w 75"/>
                <a:gd name="T69" fmla="*/ 28 h 71"/>
                <a:gd name="T70" fmla="*/ 68 w 75"/>
                <a:gd name="T71" fmla="*/ 33 h 71"/>
                <a:gd name="T72" fmla="*/ 11 w 75"/>
                <a:gd name="T73" fmla="*/ 14 h 71"/>
                <a:gd name="T74" fmla="*/ 11 w 75"/>
                <a:gd name="T75" fmla="*/ 3 h 71"/>
                <a:gd name="T76" fmla="*/ 67 w 75"/>
                <a:gd name="T77" fmla="*/ 11 h 71"/>
                <a:gd name="T78" fmla="*/ 11 w 75"/>
                <a:gd name="T79" fmla="*/ 31 h 71"/>
                <a:gd name="T80" fmla="*/ 3 w 75"/>
                <a:gd name="T81" fmla="*/ 31 h 71"/>
                <a:gd name="T82" fmla="*/ 4 w 75"/>
                <a:gd name="T83" fmla="*/ 65 h 71"/>
                <a:gd name="T84" fmla="*/ 29 w 75"/>
                <a:gd name="T85" fmla="*/ 64 h 71"/>
                <a:gd name="T86" fmla="*/ 71 w 75"/>
                <a:gd name="T87" fmla="*/ 67 h 71"/>
                <a:gd name="T88" fmla="*/ 4 w 75"/>
                <a:gd name="T89" fmla="*/ 67 h 71"/>
                <a:gd name="T90" fmla="*/ 62 w 75"/>
                <a:gd name="T91" fmla="*/ 56 h 71"/>
                <a:gd name="T92" fmla="*/ 39 w 75"/>
                <a:gd name="T93" fmla="*/ 40 h 71"/>
                <a:gd name="T94" fmla="*/ 39 w 75"/>
                <a:gd name="T95" fmla="*/ 57 h 71"/>
                <a:gd name="T96" fmla="*/ 60 w 75"/>
                <a:gd name="T97"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 h="71">
                  <a:moveTo>
                    <a:pt x="75" y="31"/>
                  </a:moveTo>
                  <a:cubicBezTo>
                    <a:pt x="75" y="28"/>
                    <a:pt x="75" y="28"/>
                    <a:pt x="75" y="28"/>
                  </a:cubicBezTo>
                  <a:cubicBezTo>
                    <a:pt x="75" y="27"/>
                    <a:pt x="75" y="27"/>
                    <a:pt x="75" y="27"/>
                  </a:cubicBezTo>
                  <a:cubicBezTo>
                    <a:pt x="75" y="27"/>
                    <a:pt x="75" y="26"/>
                    <a:pt x="75" y="26"/>
                  </a:cubicBezTo>
                  <a:cubicBezTo>
                    <a:pt x="70" y="14"/>
                    <a:pt x="70" y="14"/>
                    <a:pt x="70" y="14"/>
                  </a:cubicBezTo>
                  <a:cubicBezTo>
                    <a:pt x="70" y="14"/>
                    <a:pt x="69" y="14"/>
                    <a:pt x="69" y="14"/>
                  </a:cubicBezTo>
                  <a:cubicBezTo>
                    <a:pt x="70" y="13"/>
                    <a:pt x="70" y="12"/>
                    <a:pt x="70" y="11"/>
                  </a:cubicBezTo>
                  <a:cubicBezTo>
                    <a:pt x="70" y="5"/>
                    <a:pt x="70" y="5"/>
                    <a:pt x="70" y="5"/>
                  </a:cubicBezTo>
                  <a:cubicBezTo>
                    <a:pt x="70" y="2"/>
                    <a:pt x="67" y="0"/>
                    <a:pt x="64" y="0"/>
                  </a:cubicBezTo>
                  <a:cubicBezTo>
                    <a:pt x="11" y="0"/>
                    <a:pt x="11" y="0"/>
                    <a:pt x="11" y="0"/>
                  </a:cubicBezTo>
                  <a:cubicBezTo>
                    <a:pt x="8" y="0"/>
                    <a:pt x="5" y="2"/>
                    <a:pt x="5" y="5"/>
                  </a:cubicBezTo>
                  <a:cubicBezTo>
                    <a:pt x="5" y="11"/>
                    <a:pt x="5" y="11"/>
                    <a:pt x="5" y="11"/>
                  </a:cubicBezTo>
                  <a:cubicBezTo>
                    <a:pt x="5" y="12"/>
                    <a:pt x="5" y="13"/>
                    <a:pt x="6" y="14"/>
                  </a:cubicBezTo>
                  <a:cubicBezTo>
                    <a:pt x="6" y="14"/>
                    <a:pt x="6" y="14"/>
                    <a:pt x="5" y="14"/>
                  </a:cubicBezTo>
                  <a:cubicBezTo>
                    <a:pt x="1" y="26"/>
                    <a:pt x="1" y="26"/>
                    <a:pt x="1" y="26"/>
                  </a:cubicBezTo>
                  <a:cubicBezTo>
                    <a:pt x="0" y="26"/>
                    <a:pt x="0" y="27"/>
                    <a:pt x="0" y="27"/>
                  </a:cubicBezTo>
                  <a:cubicBezTo>
                    <a:pt x="0" y="27"/>
                    <a:pt x="0" y="27"/>
                    <a:pt x="0" y="28"/>
                  </a:cubicBezTo>
                  <a:cubicBezTo>
                    <a:pt x="0" y="31"/>
                    <a:pt x="0" y="31"/>
                    <a:pt x="0" y="31"/>
                  </a:cubicBezTo>
                  <a:cubicBezTo>
                    <a:pt x="0" y="33"/>
                    <a:pt x="2" y="36"/>
                    <a:pt x="5" y="36"/>
                  </a:cubicBezTo>
                  <a:cubicBezTo>
                    <a:pt x="5" y="61"/>
                    <a:pt x="5" y="61"/>
                    <a:pt x="5" y="61"/>
                  </a:cubicBezTo>
                  <a:cubicBezTo>
                    <a:pt x="3" y="61"/>
                    <a:pt x="1" y="63"/>
                    <a:pt x="1" y="65"/>
                  </a:cubicBezTo>
                  <a:cubicBezTo>
                    <a:pt x="1" y="67"/>
                    <a:pt x="1" y="67"/>
                    <a:pt x="1" y="67"/>
                  </a:cubicBezTo>
                  <a:cubicBezTo>
                    <a:pt x="1" y="69"/>
                    <a:pt x="3" y="71"/>
                    <a:pt x="6" y="71"/>
                  </a:cubicBezTo>
                  <a:cubicBezTo>
                    <a:pt x="70" y="71"/>
                    <a:pt x="70" y="71"/>
                    <a:pt x="70" y="71"/>
                  </a:cubicBezTo>
                  <a:cubicBezTo>
                    <a:pt x="72" y="71"/>
                    <a:pt x="74" y="69"/>
                    <a:pt x="74" y="67"/>
                  </a:cubicBezTo>
                  <a:cubicBezTo>
                    <a:pt x="74" y="65"/>
                    <a:pt x="74" y="65"/>
                    <a:pt x="74" y="65"/>
                  </a:cubicBezTo>
                  <a:cubicBezTo>
                    <a:pt x="74" y="63"/>
                    <a:pt x="72" y="61"/>
                    <a:pt x="70" y="61"/>
                  </a:cubicBezTo>
                  <a:cubicBezTo>
                    <a:pt x="70" y="36"/>
                    <a:pt x="70" y="36"/>
                    <a:pt x="70" y="36"/>
                  </a:cubicBezTo>
                  <a:cubicBezTo>
                    <a:pt x="73" y="36"/>
                    <a:pt x="75" y="33"/>
                    <a:pt x="75" y="31"/>
                  </a:cubicBezTo>
                  <a:close/>
                  <a:moveTo>
                    <a:pt x="4" y="26"/>
                  </a:moveTo>
                  <a:cubicBezTo>
                    <a:pt x="8" y="16"/>
                    <a:pt x="8" y="16"/>
                    <a:pt x="8" y="16"/>
                  </a:cubicBezTo>
                  <a:cubicBezTo>
                    <a:pt x="67" y="16"/>
                    <a:pt x="67" y="16"/>
                    <a:pt x="67" y="16"/>
                  </a:cubicBezTo>
                  <a:cubicBezTo>
                    <a:pt x="71" y="26"/>
                    <a:pt x="71" y="26"/>
                    <a:pt x="71" y="26"/>
                  </a:cubicBezTo>
                  <a:lnTo>
                    <a:pt x="4" y="26"/>
                  </a:lnTo>
                  <a:close/>
                  <a:moveTo>
                    <a:pt x="62" y="31"/>
                  </a:moveTo>
                  <a:cubicBezTo>
                    <a:pt x="62" y="32"/>
                    <a:pt x="60" y="33"/>
                    <a:pt x="58" y="33"/>
                  </a:cubicBezTo>
                  <a:cubicBezTo>
                    <a:pt x="57" y="33"/>
                    <a:pt x="57" y="33"/>
                    <a:pt x="57" y="33"/>
                  </a:cubicBezTo>
                  <a:cubicBezTo>
                    <a:pt x="55" y="33"/>
                    <a:pt x="54" y="32"/>
                    <a:pt x="54" y="31"/>
                  </a:cubicBezTo>
                  <a:cubicBezTo>
                    <a:pt x="54" y="28"/>
                    <a:pt x="54" y="28"/>
                    <a:pt x="54" y="28"/>
                  </a:cubicBezTo>
                  <a:cubicBezTo>
                    <a:pt x="62" y="28"/>
                    <a:pt x="62" y="28"/>
                    <a:pt x="62" y="28"/>
                  </a:cubicBezTo>
                  <a:lnTo>
                    <a:pt x="62" y="31"/>
                  </a:lnTo>
                  <a:close/>
                  <a:moveTo>
                    <a:pt x="52" y="31"/>
                  </a:moveTo>
                  <a:cubicBezTo>
                    <a:pt x="52" y="32"/>
                    <a:pt x="50" y="33"/>
                    <a:pt x="48" y="33"/>
                  </a:cubicBezTo>
                  <a:cubicBezTo>
                    <a:pt x="47" y="33"/>
                    <a:pt x="47" y="33"/>
                    <a:pt x="47" y="33"/>
                  </a:cubicBezTo>
                  <a:cubicBezTo>
                    <a:pt x="45" y="33"/>
                    <a:pt x="44" y="32"/>
                    <a:pt x="44" y="31"/>
                  </a:cubicBezTo>
                  <a:cubicBezTo>
                    <a:pt x="44" y="28"/>
                    <a:pt x="44" y="28"/>
                    <a:pt x="44" y="28"/>
                  </a:cubicBezTo>
                  <a:cubicBezTo>
                    <a:pt x="52" y="28"/>
                    <a:pt x="52" y="28"/>
                    <a:pt x="52" y="28"/>
                  </a:cubicBezTo>
                  <a:lnTo>
                    <a:pt x="52" y="31"/>
                  </a:lnTo>
                  <a:close/>
                  <a:moveTo>
                    <a:pt x="42" y="31"/>
                  </a:moveTo>
                  <a:cubicBezTo>
                    <a:pt x="42" y="32"/>
                    <a:pt x="40" y="33"/>
                    <a:pt x="38" y="33"/>
                  </a:cubicBezTo>
                  <a:cubicBezTo>
                    <a:pt x="37" y="33"/>
                    <a:pt x="37" y="33"/>
                    <a:pt x="37" y="33"/>
                  </a:cubicBezTo>
                  <a:cubicBezTo>
                    <a:pt x="35" y="33"/>
                    <a:pt x="34" y="32"/>
                    <a:pt x="34" y="31"/>
                  </a:cubicBezTo>
                  <a:cubicBezTo>
                    <a:pt x="34" y="28"/>
                    <a:pt x="34" y="28"/>
                    <a:pt x="34" y="28"/>
                  </a:cubicBezTo>
                  <a:cubicBezTo>
                    <a:pt x="42" y="28"/>
                    <a:pt x="42" y="28"/>
                    <a:pt x="42" y="28"/>
                  </a:cubicBezTo>
                  <a:lnTo>
                    <a:pt x="42" y="31"/>
                  </a:lnTo>
                  <a:close/>
                  <a:moveTo>
                    <a:pt x="32" y="31"/>
                  </a:moveTo>
                  <a:cubicBezTo>
                    <a:pt x="32" y="32"/>
                    <a:pt x="30" y="33"/>
                    <a:pt x="28" y="33"/>
                  </a:cubicBezTo>
                  <a:cubicBezTo>
                    <a:pt x="27" y="33"/>
                    <a:pt x="27" y="33"/>
                    <a:pt x="27" y="33"/>
                  </a:cubicBezTo>
                  <a:cubicBezTo>
                    <a:pt x="25" y="33"/>
                    <a:pt x="23" y="32"/>
                    <a:pt x="23" y="31"/>
                  </a:cubicBezTo>
                  <a:cubicBezTo>
                    <a:pt x="23" y="28"/>
                    <a:pt x="23" y="28"/>
                    <a:pt x="23" y="28"/>
                  </a:cubicBezTo>
                  <a:cubicBezTo>
                    <a:pt x="32" y="28"/>
                    <a:pt x="32" y="28"/>
                    <a:pt x="32" y="28"/>
                  </a:cubicBezTo>
                  <a:lnTo>
                    <a:pt x="32" y="31"/>
                  </a:lnTo>
                  <a:close/>
                  <a:moveTo>
                    <a:pt x="21" y="28"/>
                  </a:moveTo>
                  <a:cubicBezTo>
                    <a:pt x="21" y="31"/>
                    <a:pt x="21" y="31"/>
                    <a:pt x="21" y="31"/>
                  </a:cubicBezTo>
                  <a:cubicBezTo>
                    <a:pt x="21" y="32"/>
                    <a:pt x="20" y="33"/>
                    <a:pt x="18" y="33"/>
                  </a:cubicBezTo>
                  <a:cubicBezTo>
                    <a:pt x="17" y="33"/>
                    <a:pt x="17" y="33"/>
                    <a:pt x="17" y="33"/>
                  </a:cubicBezTo>
                  <a:cubicBezTo>
                    <a:pt x="15" y="33"/>
                    <a:pt x="13" y="32"/>
                    <a:pt x="13" y="31"/>
                  </a:cubicBezTo>
                  <a:cubicBezTo>
                    <a:pt x="13" y="28"/>
                    <a:pt x="13" y="28"/>
                    <a:pt x="13" y="28"/>
                  </a:cubicBezTo>
                  <a:lnTo>
                    <a:pt x="21" y="28"/>
                  </a:lnTo>
                  <a:close/>
                  <a:moveTo>
                    <a:pt x="12" y="33"/>
                  </a:moveTo>
                  <a:cubicBezTo>
                    <a:pt x="13" y="35"/>
                    <a:pt x="15" y="35"/>
                    <a:pt x="17" y="35"/>
                  </a:cubicBezTo>
                  <a:cubicBezTo>
                    <a:pt x="18" y="35"/>
                    <a:pt x="18" y="35"/>
                    <a:pt x="18" y="35"/>
                  </a:cubicBezTo>
                  <a:cubicBezTo>
                    <a:pt x="20" y="35"/>
                    <a:pt x="21" y="35"/>
                    <a:pt x="22" y="33"/>
                  </a:cubicBezTo>
                  <a:cubicBezTo>
                    <a:pt x="23" y="35"/>
                    <a:pt x="25" y="35"/>
                    <a:pt x="27" y="35"/>
                  </a:cubicBezTo>
                  <a:cubicBezTo>
                    <a:pt x="28" y="35"/>
                    <a:pt x="28" y="35"/>
                    <a:pt x="28" y="35"/>
                  </a:cubicBezTo>
                  <a:cubicBezTo>
                    <a:pt x="30" y="35"/>
                    <a:pt x="32" y="35"/>
                    <a:pt x="33" y="33"/>
                  </a:cubicBezTo>
                  <a:cubicBezTo>
                    <a:pt x="34" y="35"/>
                    <a:pt x="35" y="35"/>
                    <a:pt x="37" y="35"/>
                  </a:cubicBezTo>
                  <a:cubicBezTo>
                    <a:pt x="38" y="35"/>
                    <a:pt x="38" y="35"/>
                    <a:pt x="38" y="35"/>
                  </a:cubicBezTo>
                  <a:cubicBezTo>
                    <a:pt x="40" y="35"/>
                    <a:pt x="42" y="35"/>
                    <a:pt x="43" y="33"/>
                  </a:cubicBezTo>
                  <a:cubicBezTo>
                    <a:pt x="44" y="35"/>
                    <a:pt x="45" y="35"/>
                    <a:pt x="47" y="35"/>
                  </a:cubicBezTo>
                  <a:cubicBezTo>
                    <a:pt x="48" y="35"/>
                    <a:pt x="48" y="35"/>
                    <a:pt x="48" y="35"/>
                  </a:cubicBezTo>
                  <a:cubicBezTo>
                    <a:pt x="50" y="35"/>
                    <a:pt x="52" y="35"/>
                    <a:pt x="53" y="33"/>
                  </a:cubicBezTo>
                  <a:cubicBezTo>
                    <a:pt x="54" y="35"/>
                    <a:pt x="55" y="35"/>
                    <a:pt x="57" y="35"/>
                  </a:cubicBezTo>
                  <a:cubicBezTo>
                    <a:pt x="58" y="35"/>
                    <a:pt x="58" y="35"/>
                    <a:pt x="58" y="35"/>
                  </a:cubicBezTo>
                  <a:cubicBezTo>
                    <a:pt x="60" y="35"/>
                    <a:pt x="62" y="35"/>
                    <a:pt x="63" y="33"/>
                  </a:cubicBezTo>
                  <a:cubicBezTo>
                    <a:pt x="64" y="35"/>
                    <a:pt x="65" y="35"/>
                    <a:pt x="67" y="35"/>
                  </a:cubicBezTo>
                  <a:cubicBezTo>
                    <a:pt x="67" y="62"/>
                    <a:pt x="67" y="62"/>
                    <a:pt x="67" y="62"/>
                  </a:cubicBezTo>
                  <a:cubicBezTo>
                    <a:pt x="30" y="62"/>
                    <a:pt x="30" y="62"/>
                    <a:pt x="30" y="62"/>
                  </a:cubicBezTo>
                  <a:cubicBezTo>
                    <a:pt x="30" y="41"/>
                    <a:pt x="30" y="41"/>
                    <a:pt x="30" y="41"/>
                  </a:cubicBezTo>
                  <a:cubicBezTo>
                    <a:pt x="30" y="40"/>
                    <a:pt x="30" y="40"/>
                    <a:pt x="29" y="40"/>
                  </a:cubicBezTo>
                  <a:cubicBezTo>
                    <a:pt x="14" y="40"/>
                    <a:pt x="14" y="40"/>
                    <a:pt x="14" y="40"/>
                  </a:cubicBezTo>
                  <a:cubicBezTo>
                    <a:pt x="13" y="40"/>
                    <a:pt x="13" y="40"/>
                    <a:pt x="13" y="41"/>
                  </a:cubicBezTo>
                  <a:cubicBezTo>
                    <a:pt x="13" y="62"/>
                    <a:pt x="13" y="62"/>
                    <a:pt x="13" y="62"/>
                  </a:cubicBezTo>
                  <a:cubicBezTo>
                    <a:pt x="8" y="62"/>
                    <a:pt x="8" y="62"/>
                    <a:pt x="8" y="62"/>
                  </a:cubicBezTo>
                  <a:cubicBezTo>
                    <a:pt x="8" y="35"/>
                    <a:pt x="8" y="35"/>
                    <a:pt x="8" y="35"/>
                  </a:cubicBezTo>
                  <a:cubicBezTo>
                    <a:pt x="10" y="35"/>
                    <a:pt x="11" y="35"/>
                    <a:pt x="12" y="33"/>
                  </a:cubicBezTo>
                  <a:close/>
                  <a:moveTo>
                    <a:pt x="15" y="62"/>
                  </a:moveTo>
                  <a:cubicBezTo>
                    <a:pt x="15" y="42"/>
                    <a:pt x="15" y="42"/>
                    <a:pt x="15" y="42"/>
                  </a:cubicBezTo>
                  <a:cubicBezTo>
                    <a:pt x="28" y="42"/>
                    <a:pt x="28" y="42"/>
                    <a:pt x="28" y="42"/>
                  </a:cubicBezTo>
                  <a:cubicBezTo>
                    <a:pt x="28" y="62"/>
                    <a:pt x="28" y="62"/>
                    <a:pt x="28" y="62"/>
                  </a:cubicBezTo>
                  <a:lnTo>
                    <a:pt x="15" y="62"/>
                  </a:lnTo>
                  <a:close/>
                  <a:moveTo>
                    <a:pt x="68" y="33"/>
                  </a:moveTo>
                  <a:cubicBezTo>
                    <a:pt x="67" y="33"/>
                    <a:pt x="67" y="33"/>
                    <a:pt x="67" y="33"/>
                  </a:cubicBezTo>
                  <a:cubicBezTo>
                    <a:pt x="65" y="33"/>
                    <a:pt x="64" y="32"/>
                    <a:pt x="64" y="31"/>
                  </a:cubicBezTo>
                  <a:cubicBezTo>
                    <a:pt x="64" y="28"/>
                    <a:pt x="64" y="28"/>
                    <a:pt x="64" y="28"/>
                  </a:cubicBezTo>
                  <a:cubicBezTo>
                    <a:pt x="72" y="28"/>
                    <a:pt x="72" y="28"/>
                    <a:pt x="72" y="28"/>
                  </a:cubicBezTo>
                  <a:cubicBezTo>
                    <a:pt x="72" y="31"/>
                    <a:pt x="72" y="31"/>
                    <a:pt x="72" y="31"/>
                  </a:cubicBezTo>
                  <a:cubicBezTo>
                    <a:pt x="72" y="32"/>
                    <a:pt x="70" y="33"/>
                    <a:pt x="68" y="33"/>
                  </a:cubicBezTo>
                  <a:close/>
                  <a:moveTo>
                    <a:pt x="67" y="11"/>
                  </a:moveTo>
                  <a:cubicBezTo>
                    <a:pt x="67" y="13"/>
                    <a:pt x="66" y="14"/>
                    <a:pt x="64" y="14"/>
                  </a:cubicBezTo>
                  <a:cubicBezTo>
                    <a:pt x="11" y="14"/>
                    <a:pt x="11" y="14"/>
                    <a:pt x="11" y="14"/>
                  </a:cubicBezTo>
                  <a:cubicBezTo>
                    <a:pt x="9" y="14"/>
                    <a:pt x="8" y="13"/>
                    <a:pt x="8" y="11"/>
                  </a:cubicBezTo>
                  <a:cubicBezTo>
                    <a:pt x="8" y="5"/>
                    <a:pt x="8" y="5"/>
                    <a:pt x="8" y="5"/>
                  </a:cubicBezTo>
                  <a:cubicBezTo>
                    <a:pt x="8" y="4"/>
                    <a:pt x="9" y="3"/>
                    <a:pt x="11" y="3"/>
                  </a:cubicBezTo>
                  <a:cubicBezTo>
                    <a:pt x="64" y="3"/>
                    <a:pt x="64" y="3"/>
                    <a:pt x="64" y="3"/>
                  </a:cubicBezTo>
                  <a:cubicBezTo>
                    <a:pt x="66" y="3"/>
                    <a:pt x="67" y="4"/>
                    <a:pt x="67" y="5"/>
                  </a:cubicBezTo>
                  <a:lnTo>
                    <a:pt x="67" y="11"/>
                  </a:lnTo>
                  <a:close/>
                  <a:moveTo>
                    <a:pt x="3" y="28"/>
                  </a:moveTo>
                  <a:cubicBezTo>
                    <a:pt x="11" y="28"/>
                    <a:pt x="11" y="28"/>
                    <a:pt x="11" y="28"/>
                  </a:cubicBezTo>
                  <a:cubicBezTo>
                    <a:pt x="11" y="31"/>
                    <a:pt x="11" y="31"/>
                    <a:pt x="11" y="31"/>
                  </a:cubicBezTo>
                  <a:cubicBezTo>
                    <a:pt x="11" y="32"/>
                    <a:pt x="10" y="33"/>
                    <a:pt x="8" y="33"/>
                  </a:cubicBezTo>
                  <a:cubicBezTo>
                    <a:pt x="7" y="33"/>
                    <a:pt x="7" y="33"/>
                    <a:pt x="7" y="33"/>
                  </a:cubicBezTo>
                  <a:cubicBezTo>
                    <a:pt x="5" y="33"/>
                    <a:pt x="3" y="32"/>
                    <a:pt x="3" y="31"/>
                  </a:cubicBezTo>
                  <a:lnTo>
                    <a:pt x="3" y="28"/>
                  </a:lnTo>
                  <a:close/>
                  <a:moveTo>
                    <a:pt x="4" y="67"/>
                  </a:moveTo>
                  <a:cubicBezTo>
                    <a:pt x="4" y="65"/>
                    <a:pt x="4" y="65"/>
                    <a:pt x="4" y="65"/>
                  </a:cubicBezTo>
                  <a:cubicBezTo>
                    <a:pt x="4" y="65"/>
                    <a:pt x="5" y="64"/>
                    <a:pt x="6" y="64"/>
                  </a:cubicBezTo>
                  <a:cubicBezTo>
                    <a:pt x="14" y="64"/>
                    <a:pt x="14" y="64"/>
                    <a:pt x="14" y="64"/>
                  </a:cubicBezTo>
                  <a:cubicBezTo>
                    <a:pt x="29" y="64"/>
                    <a:pt x="29" y="64"/>
                    <a:pt x="29" y="64"/>
                  </a:cubicBezTo>
                  <a:cubicBezTo>
                    <a:pt x="70" y="64"/>
                    <a:pt x="70" y="64"/>
                    <a:pt x="70" y="64"/>
                  </a:cubicBezTo>
                  <a:cubicBezTo>
                    <a:pt x="70" y="64"/>
                    <a:pt x="71" y="65"/>
                    <a:pt x="71" y="65"/>
                  </a:cubicBezTo>
                  <a:cubicBezTo>
                    <a:pt x="71" y="67"/>
                    <a:pt x="71" y="67"/>
                    <a:pt x="71" y="67"/>
                  </a:cubicBezTo>
                  <a:cubicBezTo>
                    <a:pt x="71" y="68"/>
                    <a:pt x="70" y="68"/>
                    <a:pt x="70" y="68"/>
                  </a:cubicBezTo>
                  <a:cubicBezTo>
                    <a:pt x="6" y="68"/>
                    <a:pt x="6" y="68"/>
                    <a:pt x="6" y="68"/>
                  </a:cubicBezTo>
                  <a:cubicBezTo>
                    <a:pt x="5" y="68"/>
                    <a:pt x="4" y="68"/>
                    <a:pt x="4" y="67"/>
                  </a:cubicBezTo>
                  <a:close/>
                  <a:moveTo>
                    <a:pt x="39" y="57"/>
                  </a:moveTo>
                  <a:cubicBezTo>
                    <a:pt x="61" y="57"/>
                    <a:pt x="61" y="57"/>
                    <a:pt x="61" y="57"/>
                  </a:cubicBezTo>
                  <a:cubicBezTo>
                    <a:pt x="62" y="57"/>
                    <a:pt x="62" y="56"/>
                    <a:pt x="62" y="56"/>
                  </a:cubicBezTo>
                  <a:cubicBezTo>
                    <a:pt x="62" y="41"/>
                    <a:pt x="62" y="41"/>
                    <a:pt x="62" y="41"/>
                  </a:cubicBezTo>
                  <a:cubicBezTo>
                    <a:pt x="62" y="40"/>
                    <a:pt x="62" y="40"/>
                    <a:pt x="61" y="40"/>
                  </a:cubicBezTo>
                  <a:cubicBezTo>
                    <a:pt x="39" y="40"/>
                    <a:pt x="39" y="40"/>
                    <a:pt x="39" y="40"/>
                  </a:cubicBezTo>
                  <a:cubicBezTo>
                    <a:pt x="38" y="40"/>
                    <a:pt x="38" y="40"/>
                    <a:pt x="38" y="41"/>
                  </a:cubicBezTo>
                  <a:cubicBezTo>
                    <a:pt x="38" y="56"/>
                    <a:pt x="38" y="56"/>
                    <a:pt x="38" y="56"/>
                  </a:cubicBezTo>
                  <a:cubicBezTo>
                    <a:pt x="38" y="56"/>
                    <a:pt x="38" y="57"/>
                    <a:pt x="39" y="57"/>
                  </a:cubicBezTo>
                  <a:close/>
                  <a:moveTo>
                    <a:pt x="40" y="42"/>
                  </a:moveTo>
                  <a:cubicBezTo>
                    <a:pt x="60" y="42"/>
                    <a:pt x="60" y="42"/>
                    <a:pt x="60" y="42"/>
                  </a:cubicBezTo>
                  <a:cubicBezTo>
                    <a:pt x="60" y="55"/>
                    <a:pt x="60" y="55"/>
                    <a:pt x="60" y="55"/>
                  </a:cubicBezTo>
                  <a:cubicBezTo>
                    <a:pt x="40" y="55"/>
                    <a:pt x="40" y="55"/>
                    <a:pt x="40" y="55"/>
                  </a:cubicBezTo>
                  <a:lnTo>
                    <a:pt x="4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2" name="Freeform 17"/>
            <p:cNvSpPr>
              <a:spLocks noEditPoints="1"/>
            </p:cNvSpPr>
            <p:nvPr/>
          </p:nvSpPr>
          <p:spPr bwMode="auto">
            <a:xfrm>
              <a:off x="8238493" y="4190759"/>
              <a:ext cx="395516" cy="335025"/>
            </a:xfrm>
            <a:custGeom>
              <a:avLst/>
              <a:gdLst>
                <a:gd name="T0" fmla="*/ 70 w 72"/>
                <a:gd name="T1" fmla="*/ 16 h 61"/>
                <a:gd name="T2" fmla="*/ 56 w 72"/>
                <a:gd name="T3" fmla="*/ 18 h 61"/>
                <a:gd name="T4" fmla="*/ 43 w 72"/>
                <a:gd name="T5" fmla="*/ 46 h 61"/>
                <a:gd name="T6" fmla="*/ 12 w 72"/>
                <a:gd name="T7" fmla="*/ 46 h 61"/>
                <a:gd name="T8" fmla="*/ 13 w 72"/>
                <a:gd name="T9" fmla="*/ 49 h 61"/>
                <a:gd name="T10" fmla="*/ 48 w 72"/>
                <a:gd name="T11" fmla="*/ 51 h 61"/>
                <a:gd name="T12" fmla="*/ 13 w 72"/>
                <a:gd name="T13" fmla="*/ 52 h 61"/>
                <a:gd name="T14" fmla="*/ 9 w 72"/>
                <a:gd name="T15" fmla="*/ 45 h 61"/>
                <a:gd name="T16" fmla="*/ 7 w 72"/>
                <a:gd name="T17" fmla="*/ 42 h 61"/>
                <a:gd name="T18" fmla="*/ 1 w 72"/>
                <a:gd name="T19" fmla="*/ 23 h 61"/>
                <a:gd name="T20" fmla="*/ 10 w 72"/>
                <a:gd name="T21" fmla="*/ 41 h 61"/>
                <a:gd name="T22" fmla="*/ 43 w 72"/>
                <a:gd name="T23" fmla="*/ 43 h 61"/>
                <a:gd name="T24" fmla="*/ 54 w 72"/>
                <a:gd name="T25" fmla="*/ 17 h 61"/>
                <a:gd name="T26" fmla="*/ 70 w 72"/>
                <a:gd name="T27" fmla="*/ 13 h 61"/>
                <a:gd name="T28" fmla="*/ 18 w 72"/>
                <a:gd name="T29" fmla="*/ 57 h 61"/>
                <a:gd name="T30" fmla="*/ 11 w 72"/>
                <a:gd name="T31" fmla="*/ 57 h 61"/>
                <a:gd name="T32" fmla="*/ 18 w 72"/>
                <a:gd name="T33" fmla="*/ 57 h 61"/>
                <a:gd name="T34" fmla="*/ 14 w 72"/>
                <a:gd name="T35" fmla="*/ 55 h 61"/>
                <a:gd name="T36" fmla="*/ 14 w 72"/>
                <a:gd name="T37" fmla="*/ 59 h 61"/>
                <a:gd name="T38" fmla="*/ 45 w 72"/>
                <a:gd name="T39" fmla="*/ 57 h 61"/>
                <a:gd name="T40" fmla="*/ 38 w 72"/>
                <a:gd name="T41" fmla="*/ 57 h 61"/>
                <a:gd name="T42" fmla="*/ 45 w 72"/>
                <a:gd name="T43" fmla="*/ 57 h 61"/>
                <a:gd name="T44" fmla="*/ 41 w 72"/>
                <a:gd name="T45" fmla="*/ 55 h 61"/>
                <a:gd name="T46" fmla="*/ 41 w 72"/>
                <a:gd name="T47" fmla="*/ 59 h 61"/>
                <a:gd name="T48" fmla="*/ 12 w 72"/>
                <a:gd name="T49" fmla="*/ 37 h 61"/>
                <a:gd name="T50" fmla="*/ 45 w 72"/>
                <a:gd name="T51" fmla="*/ 36 h 61"/>
                <a:gd name="T52" fmla="*/ 12 w 72"/>
                <a:gd name="T53" fmla="*/ 35 h 61"/>
                <a:gd name="T54" fmla="*/ 12 w 72"/>
                <a:gd name="T55" fmla="*/ 37 h 61"/>
                <a:gd name="T56" fmla="*/ 12 w 72"/>
                <a:gd name="T57" fmla="*/ 40 h 61"/>
                <a:gd name="T58" fmla="*/ 43 w 72"/>
                <a:gd name="T59" fmla="*/ 41 h 61"/>
                <a:gd name="T60" fmla="*/ 43 w 72"/>
                <a:gd name="T61" fmla="*/ 39 h 61"/>
                <a:gd name="T62" fmla="*/ 37 w 72"/>
                <a:gd name="T63" fmla="*/ 31 h 61"/>
                <a:gd name="T64" fmla="*/ 44 w 72"/>
                <a:gd name="T65" fmla="*/ 30 h 61"/>
                <a:gd name="T66" fmla="*/ 43 w 72"/>
                <a:gd name="T67" fmla="*/ 0 h 61"/>
                <a:gd name="T68" fmla="*/ 36 w 72"/>
                <a:gd name="T69" fmla="*/ 0 h 61"/>
                <a:gd name="T70" fmla="*/ 37 w 72"/>
                <a:gd name="T71" fmla="*/ 31 h 61"/>
                <a:gd name="T72" fmla="*/ 31 w 72"/>
                <a:gd name="T73" fmla="*/ 31 h 61"/>
                <a:gd name="T74" fmla="*/ 32 w 72"/>
                <a:gd name="T75" fmla="*/ 8 h 61"/>
                <a:gd name="T76" fmla="*/ 25 w 72"/>
                <a:gd name="T77" fmla="*/ 8 h 61"/>
                <a:gd name="T78" fmla="*/ 24 w 72"/>
                <a:gd name="T79" fmla="*/ 30 h 61"/>
                <a:gd name="T80" fmla="*/ 13 w 72"/>
                <a:gd name="T81" fmla="*/ 31 h 61"/>
                <a:gd name="T82" fmla="*/ 20 w 72"/>
                <a:gd name="T83" fmla="*/ 30 h 61"/>
                <a:gd name="T84" fmla="*/ 20 w 72"/>
                <a:gd name="T85" fmla="*/ 16 h 61"/>
                <a:gd name="T86" fmla="*/ 13 w 72"/>
                <a:gd name="T87" fmla="*/ 16 h 61"/>
                <a:gd name="T88" fmla="*/ 13 w 72"/>
                <a:gd name="T8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61">
                  <a:moveTo>
                    <a:pt x="72" y="14"/>
                  </a:moveTo>
                  <a:cubicBezTo>
                    <a:pt x="72" y="15"/>
                    <a:pt x="71" y="16"/>
                    <a:pt x="70" y="16"/>
                  </a:cubicBezTo>
                  <a:cubicBezTo>
                    <a:pt x="59" y="16"/>
                    <a:pt x="59" y="16"/>
                    <a:pt x="59" y="16"/>
                  </a:cubicBezTo>
                  <a:cubicBezTo>
                    <a:pt x="58" y="16"/>
                    <a:pt x="57" y="17"/>
                    <a:pt x="56" y="18"/>
                  </a:cubicBezTo>
                  <a:cubicBezTo>
                    <a:pt x="49" y="42"/>
                    <a:pt x="49" y="42"/>
                    <a:pt x="49" y="42"/>
                  </a:cubicBezTo>
                  <a:cubicBezTo>
                    <a:pt x="48" y="44"/>
                    <a:pt x="46" y="46"/>
                    <a:pt x="43" y="46"/>
                  </a:cubicBezTo>
                  <a:cubicBezTo>
                    <a:pt x="13" y="46"/>
                    <a:pt x="13" y="46"/>
                    <a:pt x="13" y="46"/>
                  </a:cubicBezTo>
                  <a:cubicBezTo>
                    <a:pt x="13" y="46"/>
                    <a:pt x="12" y="46"/>
                    <a:pt x="12" y="46"/>
                  </a:cubicBezTo>
                  <a:cubicBezTo>
                    <a:pt x="12" y="48"/>
                    <a:pt x="12" y="48"/>
                    <a:pt x="12" y="48"/>
                  </a:cubicBezTo>
                  <a:cubicBezTo>
                    <a:pt x="12" y="49"/>
                    <a:pt x="12" y="49"/>
                    <a:pt x="13" y="49"/>
                  </a:cubicBezTo>
                  <a:cubicBezTo>
                    <a:pt x="47" y="49"/>
                    <a:pt x="47" y="49"/>
                    <a:pt x="47" y="49"/>
                  </a:cubicBezTo>
                  <a:cubicBezTo>
                    <a:pt x="47" y="49"/>
                    <a:pt x="48" y="50"/>
                    <a:pt x="48" y="51"/>
                  </a:cubicBezTo>
                  <a:cubicBezTo>
                    <a:pt x="48" y="52"/>
                    <a:pt x="47" y="52"/>
                    <a:pt x="47" y="52"/>
                  </a:cubicBezTo>
                  <a:cubicBezTo>
                    <a:pt x="13" y="52"/>
                    <a:pt x="13" y="52"/>
                    <a:pt x="13" y="52"/>
                  </a:cubicBezTo>
                  <a:cubicBezTo>
                    <a:pt x="11" y="52"/>
                    <a:pt x="9" y="50"/>
                    <a:pt x="9" y="48"/>
                  </a:cubicBezTo>
                  <a:cubicBezTo>
                    <a:pt x="9" y="45"/>
                    <a:pt x="9" y="45"/>
                    <a:pt x="9" y="45"/>
                  </a:cubicBezTo>
                  <a:cubicBezTo>
                    <a:pt x="9" y="45"/>
                    <a:pt x="9" y="44"/>
                    <a:pt x="9" y="44"/>
                  </a:cubicBezTo>
                  <a:cubicBezTo>
                    <a:pt x="8" y="44"/>
                    <a:pt x="8" y="43"/>
                    <a:pt x="7" y="42"/>
                  </a:cubicBezTo>
                  <a:cubicBezTo>
                    <a:pt x="0" y="25"/>
                    <a:pt x="0" y="25"/>
                    <a:pt x="0" y="25"/>
                  </a:cubicBezTo>
                  <a:cubicBezTo>
                    <a:pt x="0" y="24"/>
                    <a:pt x="0" y="23"/>
                    <a:pt x="1" y="23"/>
                  </a:cubicBezTo>
                  <a:cubicBezTo>
                    <a:pt x="1" y="22"/>
                    <a:pt x="2" y="23"/>
                    <a:pt x="3" y="24"/>
                  </a:cubicBezTo>
                  <a:cubicBezTo>
                    <a:pt x="10" y="41"/>
                    <a:pt x="10" y="41"/>
                    <a:pt x="10" y="41"/>
                  </a:cubicBezTo>
                  <a:cubicBezTo>
                    <a:pt x="11" y="42"/>
                    <a:pt x="12" y="43"/>
                    <a:pt x="13" y="43"/>
                  </a:cubicBezTo>
                  <a:cubicBezTo>
                    <a:pt x="43" y="43"/>
                    <a:pt x="43" y="43"/>
                    <a:pt x="43" y="43"/>
                  </a:cubicBezTo>
                  <a:cubicBezTo>
                    <a:pt x="44" y="43"/>
                    <a:pt x="46" y="42"/>
                    <a:pt x="46" y="41"/>
                  </a:cubicBezTo>
                  <a:cubicBezTo>
                    <a:pt x="54" y="17"/>
                    <a:pt x="54" y="17"/>
                    <a:pt x="54" y="17"/>
                  </a:cubicBezTo>
                  <a:cubicBezTo>
                    <a:pt x="54" y="15"/>
                    <a:pt x="57" y="13"/>
                    <a:pt x="59" y="13"/>
                  </a:cubicBezTo>
                  <a:cubicBezTo>
                    <a:pt x="70" y="13"/>
                    <a:pt x="70" y="13"/>
                    <a:pt x="70" y="13"/>
                  </a:cubicBezTo>
                  <a:cubicBezTo>
                    <a:pt x="71" y="13"/>
                    <a:pt x="72" y="13"/>
                    <a:pt x="72" y="14"/>
                  </a:cubicBezTo>
                  <a:close/>
                  <a:moveTo>
                    <a:pt x="18" y="57"/>
                  </a:moveTo>
                  <a:cubicBezTo>
                    <a:pt x="18" y="59"/>
                    <a:pt x="16" y="61"/>
                    <a:pt x="14" y="61"/>
                  </a:cubicBezTo>
                  <a:cubicBezTo>
                    <a:pt x="12" y="61"/>
                    <a:pt x="11" y="59"/>
                    <a:pt x="11" y="57"/>
                  </a:cubicBezTo>
                  <a:cubicBezTo>
                    <a:pt x="11" y="55"/>
                    <a:pt x="12" y="53"/>
                    <a:pt x="14" y="53"/>
                  </a:cubicBezTo>
                  <a:cubicBezTo>
                    <a:pt x="16" y="53"/>
                    <a:pt x="18" y="55"/>
                    <a:pt x="18" y="57"/>
                  </a:cubicBezTo>
                  <a:close/>
                  <a:moveTo>
                    <a:pt x="16" y="57"/>
                  </a:moveTo>
                  <a:cubicBezTo>
                    <a:pt x="16" y="56"/>
                    <a:pt x="15" y="55"/>
                    <a:pt x="14" y="55"/>
                  </a:cubicBezTo>
                  <a:cubicBezTo>
                    <a:pt x="14" y="55"/>
                    <a:pt x="13" y="56"/>
                    <a:pt x="13" y="57"/>
                  </a:cubicBezTo>
                  <a:cubicBezTo>
                    <a:pt x="13" y="58"/>
                    <a:pt x="14" y="59"/>
                    <a:pt x="14" y="59"/>
                  </a:cubicBezTo>
                  <a:cubicBezTo>
                    <a:pt x="15" y="59"/>
                    <a:pt x="16" y="58"/>
                    <a:pt x="16" y="57"/>
                  </a:cubicBezTo>
                  <a:close/>
                  <a:moveTo>
                    <a:pt x="45" y="57"/>
                  </a:moveTo>
                  <a:cubicBezTo>
                    <a:pt x="45" y="59"/>
                    <a:pt x="43" y="61"/>
                    <a:pt x="41" y="61"/>
                  </a:cubicBezTo>
                  <a:cubicBezTo>
                    <a:pt x="39" y="61"/>
                    <a:pt x="38" y="59"/>
                    <a:pt x="38" y="57"/>
                  </a:cubicBezTo>
                  <a:cubicBezTo>
                    <a:pt x="38" y="55"/>
                    <a:pt x="39" y="53"/>
                    <a:pt x="41" y="53"/>
                  </a:cubicBezTo>
                  <a:cubicBezTo>
                    <a:pt x="43" y="53"/>
                    <a:pt x="45" y="55"/>
                    <a:pt x="45" y="57"/>
                  </a:cubicBezTo>
                  <a:close/>
                  <a:moveTo>
                    <a:pt x="43" y="57"/>
                  </a:moveTo>
                  <a:cubicBezTo>
                    <a:pt x="43" y="56"/>
                    <a:pt x="42" y="55"/>
                    <a:pt x="41" y="55"/>
                  </a:cubicBezTo>
                  <a:cubicBezTo>
                    <a:pt x="40" y="55"/>
                    <a:pt x="40" y="56"/>
                    <a:pt x="40" y="57"/>
                  </a:cubicBezTo>
                  <a:cubicBezTo>
                    <a:pt x="40" y="58"/>
                    <a:pt x="40" y="59"/>
                    <a:pt x="41" y="59"/>
                  </a:cubicBezTo>
                  <a:cubicBezTo>
                    <a:pt x="42" y="59"/>
                    <a:pt x="43" y="58"/>
                    <a:pt x="43" y="57"/>
                  </a:cubicBezTo>
                  <a:close/>
                  <a:moveTo>
                    <a:pt x="12" y="37"/>
                  </a:moveTo>
                  <a:cubicBezTo>
                    <a:pt x="44" y="37"/>
                    <a:pt x="44" y="37"/>
                    <a:pt x="44" y="37"/>
                  </a:cubicBezTo>
                  <a:cubicBezTo>
                    <a:pt x="45" y="37"/>
                    <a:pt x="45" y="36"/>
                    <a:pt x="45" y="36"/>
                  </a:cubicBezTo>
                  <a:cubicBezTo>
                    <a:pt x="45" y="35"/>
                    <a:pt x="45" y="35"/>
                    <a:pt x="44" y="35"/>
                  </a:cubicBezTo>
                  <a:cubicBezTo>
                    <a:pt x="12" y="35"/>
                    <a:pt x="12" y="35"/>
                    <a:pt x="12" y="35"/>
                  </a:cubicBezTo>
                  <a:cubicBezTo>
                    <a:pt x="11" y="35"/>
                    <a:pt x="11" y="35"/>
                    <a:pt x="11" y="36"/>
                  </a:cubicBezTo>
                  <a:cubicBezTo>
                    <a:pt x="11" y="36"/>
                    <a:pt x="11" y="37"/>
                    <a:pt x="12" y="37"/>
                  </a:cubicBezTo>
                  <a:close/>
                  <a:moveTo>
                    <a:pt x="13" y="39"/>
                  </a:moveTo>
                  <a:cubicBezTo>
                    <a:pt x="13" y="39"/>
                    <a:pt x="12" y="40"/>
                    <a:pt x="12" y="40"/>
                  </a:cubicBezTo>
                  <a:cubicBezTo>
                    <a:pt x="12" y="41"/>
                    <a:pt x="13" y="41"/>
                    <a:pt x="13" y="41"/>
                  </a:cubicBezTo>
                  <a:cubicBezTo>
                    <a:pt x="43" y="41"/>
                    <a:pt x="43" y="41"/>
                    <a:pt x="43" y="41"/>
                  </a:cubicBezTo>
                  <a:cubicBezTo>
                    <a:pt x="44" y="41"/>
                    <a:pt x="44" y="41"/>
                    <a:pt x="44" y="40"/>
                  </a:cubicBezTo>
                  <a:cubicBezTo>
                    <a:pt x="44" y="40"/>
                    <a:pt x="44" y="39"/>
                    <a:pt x="43" y="39"/>
                  </a:cubicBezTo>
                  <a:lnTo>
                    <a:pt x="13" y="39"/>
                  </a:lnTo>
                  <a:close/>
                  <a:moveTo>
                    <a:pt x="37" y="31"/>
                  </a:moveTo>
                  <a:cubicBezTo>
                    <a:pt x="43" y="31"/>
                    <a:pt x="43" y="31"/>
                    <a:pt x="43" y="31"/>
                  </a:cubicBezTo>
                  <a:cubicBezTo>
                    <a:pt x="43" y="31"/>
                    <a:pt x="44" y="30"/>
                    <a:pt x="44" y="30"/>
                  </a:cubicBezTo>
                  <a:cubicBezTo>
                    <a:pt x="44" y="0"/>
                    <a:pt x="44" y="0"/>
                    <a:pt x="44" y="0"/>
                  </a:cubicBezTo>
                  <a:cubicBezTo>
                    <a:pt x="44" y="0"/>
                    <a:pt x="43" y="0"/>
                    <a:pt x="43" y="0"/>
                  </a:cubicBezTo>
                  <a:cubicBezTo>
                    <a:pt x="37" y="0"/>
                    <a:pt x="37" y="0"/>
                    <a:pt x="37" y="0"/>
                  </a:cubicBezTo>
                  <a:cubicBezTo>
                    <a:pt x="36" y="0"/>
                    <a:pt x="36" y="0"/>
                    <a:pt x="36" y="0"/>
                  </a:cubicBezTo>
                  <a:cubicBezTo>
                    <a:pt x="36" y="30"/>
                    <a:pt x="36" y="30"/>
                    <a:pt x="36" y="30"/>
                  </a:cubicBezTo>
                  <a:cubicBezTo>
                    <a:pt x="36" y="30"/>
                    <a:pt x="36" y="31"/>
                    <a:pt x="37" y="31"/>
                  </a:cubicBezTo>
                  <a:close/>
                  <a:moveTo>
                    <a:pt x="25" y="31"/>
                  </a:moveTo>
                  <a:cubicBezTo>
                    <a:pt x="31" y="31"/>
                    <a:pt x="31" y="31"/>
                    <a:pt x="31" y="31"/>
                  </a:cubicBezTo>
                  <a:cubicBezTo>
                    <a:pt x="32" y="31"/>
                    <a:pt x="32" y="30"/>
                    <a:pt x="32" y="30"/>
                  </a:cubicBezTo>
                  <a:cubicBezTo>
                    <a:pt x="32" y="8"/>
                    <a:pt x="32" y="8"/>
                    <a:pt x="32" y="8"/>
                  </a:cubicBezTo>
                  <a:cubicBezTo>
                    <a:pt x="32" y="8"/>
                    <a:pt x="32" y="8"/>
                    <a:pt x="31" y="8"/>
                  </a:cubicBezTo>
                  <a:cubicBezTo>
                    <a:pt x="25" y="8"/>
                    <a:pt x="25" y="8"/>
                    <a:pt x="25" y="8"/>
                  </a:cubicBezTo>
                  <a:cubicBezTo>
                    <a:pt x="25" y="8"/>
                    <a:pt x="24" y="8"/>
                    <a:pt x="24" y="8"/>
                  </a:cubicBezTo>
                  <a:cubicBezTo>
                    <a:pt x="24" y="30"/>
                    <a:pt x="24" y="30"/>
                    <a:pt x="24" y="30"/>
                  </a:cubicBezTo>
                  <a:cubicBezTo>
                    <a:pt x="24" y="30"/>
                    <a:pt x="25" y="31"/>
                    <a:pt x="25" y="31"/>
                  </a:cubicBezTo>
                  <a:close/>
                  <a:moveTo>
                    <a:pt x="13" y="31"/>
                  </a:moveTo>
                  <a:cubicBezTo>
                    <a:pt x="20" y="31"/>
                    <a:pt x="20" y="31"/>
                    <a:pt x="20" y="31"/>
                  </a:cubicBezTo>
                  <a:cubicBezTo>
                    <a:pt x="20" y="31"/>
                    <a:pt x="20" y="30"/>
                    <a:pt x="20" y="30"/>
                  </a:cubicBezTo>
                  <a:cubicBezTo>
                    <a:pt x="20" y="16"/>
                    <a:pt x="20" y="16"/>
                    <a:pt x="20" y="16"/>
                  </a:cubicBezTo>
                  <a:cubicBezTo>
                    <a:pt x="20" y="16"/>
                    <a:pt x="20" y="16"/>
                    <a:pt x="20" y="16"/>
                  </a:cubicBezTo>
                  <a:cubicBezTo>
                    <a:pt x="13" y="16"/>
                    <a:pt x="13" y="16"/>
                    <a:pt x="13" y="16"/>
                  </a:cubicBezTo>
                  <a:cubicBezTo>
                    <a:pt x="13" y="16"/>
                    <a:pt x="13" y="16"/>
                    <a:pt x="13" y="16"/>
                  </a:cubicBezTo>
                  <a:cubicBezTo>
                    <a:pt x="13" y="30"/>
                    <a:pt x="13" y="30"/>
                    <a:pt x="13" y="30"/>
                  </a:cubicBezTo>
                  <a:cubicBezTo>
                    <a:pt x="13" y="30"/>
                    <a:pt x="13" y="31"/>
                    <a:pt x="13" y="31"/>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3" name="Freeform 32"/>
            <p:cNvSpPr>
              <a:spLocks noEditPoints="1"/>
            </p:cNvSpPr>
            <p:nvPr/>
          </p:nvSpPr>
          <p:spPr bwMode="auto">
            <a:xfrm>
              <a:off x="7709719" y="3927654"/>
              <a:ext cx="267607" cy="298800"/>
            </a:xfrm>
            <a:custGeom>
              <a:avLst/>
              <a:gdLst>
                <a:gd name="T0" fmla="*/ 55 w 69"/>
                <a:gd name="T1" fmla="*/ 0 h 77"/>
                <a:gd name="T2" fmla="*/ 45 w 69"/>
                <a:gd name="T3" fmla="*/ 5 h 77"/>
                <a:gd name="T4" fmla="*/ 31 w 69"/>
                <a:gd name="T5" fmla="*/ 7 h 77"/>
                <a:gd name="T6" fmla="*/ 24 w 69"/>
                <a:gd name="T7" fmla="*/ 7 h 77"/>
                <a:gd name="T8" fmla="*/ 10 w 69"/>
                <a:gd name="T9" fmla="*/ 5 h 77"/>
                <a:gd name="T10" fmla="*/ 0 w 69"/>
                <a:gd name="T11" fmla="*/ 69 h 77"/>
                <a:gd name="T12" fmla="*/ 69 w 69"/>
                <a:gd name="T13" fmla="*/ 14 h 77"/>
                <a:gd name="T14" fmla="*/ 10 w 69"/>
                <a:gd name="T15" fmla="*/ 13 h 77"/>
                <a:gd name="T16" fmla="*/ 24 w 69"/>
                <a:gd name="T17" fmla="*/ 10 h 77"/>
                <a:gd name="T18" fmla="*/ 31 w 69"/>
                <a:gd name="T19" fmla="*/ 10 h 77"/>
                <a:gd name="T20" fmla="*/ 45 w 69"/>
                <a:gd name="T21" fmla="*/ 13 h 77"/>
                <a:gd name="T22" fmla="*/ 55 w 69"/>
                <a:gd name="T23" fmla="*/ 17 h 77"/>
                <a:gd name="T24" fmla="*/ 66 w 69"/>
                <a:gd name="T25" fmla="*/ 14 h 77"/>
                <a:gd name="T26" fmla="*/ 7 w 69"/>
                <a:gd name="T27" fmla="*/ 10 h 77"/>
                <a:gd name="T28" fmla="*/ 61 w 69"/>
                <a:gd name="T29" fmla="*/ 74 h 77"/>
                <a:gd name="T30" fmla="*/ 34 w 69"/>
                <a:gd name="T31" fmla="*/ 39 h 77"/>
                <a:gd name="T32" fmla="*/ 34 w 69"/>
                <a:gd name="T33" fmla="*/ 39 h 77"/>
                <a:gd name="T34" fmla="*/ 33 w 69"/>
                <a:gd name="T35" fmla="*/ 36 h 77"/>
                <a:gd name="T36" fmla="*/ 44 w 69"/>
                <a:gd name="T37" fmla="*/ 33 h 77"/>
                <a:gd name="T38" fmla="*/ 45 w 69"/>
                <a:gd name="T39" fmla="*/ 36 h 77"/>
                <a:gd name="T40" fmla="*/ 54 w 69"/>
                <a:gd name="T41" fmla="*/ 39 h 77"/>
                <a:gd name="T42" fmla="*/ 54 w 69"/>
                <a:gd name="T43" fmla="*/ 39 h 77"/>
                <a:gd name="T44" fmla="*/ 53 w 69"/>
                <a:gd name="T45" fmla="*/ 36 h 77"/>
                <a:gd name="T46" fmla="*/ 14 w 69"/>
                <a:gd name="T47" fmla="*/ 43 h 77"/>
                <a:gd name="T48" fmla="*/ 15 w 69"/>
                <a:gd name="T49" fmla="*/ 46 h 77"/>
                <a:gd name="T50" fmla="*/ 24 w 69"/>
                <a:gd name="T51" fmla="*/ 49 h 77"/>
                <a:gd name="T52" fmla="*/ 24 w 69"/>
                <a:gd name="T53" fmla="*/ 49 h 77"/>
                <a:gd name="T54" fmla="*/ 23 w 69"/>
                <a:gd name="T55" fmla="*/ 46 h 77"/>
                <a:gd name="T56" fmla="*/ 34 w 69"/>
                <a:gd name="T57" fmla="*/ 43 h 77"/>
                <a:gd name="T58" fmla="*/ 35 w 69"/>
                <a:gd name="T59" fmla="*/ 46 h 77"/>
                <a:gd name="T60" fmla="*/ 44 w 69"/>
                <a:gd name="T61" fmla="*/ 49 h 77"/>
                <a:gd name="T62" fmla="*/ 44 w 69"/>
                <a:gd name="T63" fmla="*/ 49 h 77"/>
                <a:gd name="T64" fmla="*/ 43 w 69"/>
                <a:gd name="T65" fmla="*/ 46 h 77"/>
                <a:gd name="T66" fmla="*/ 54 w 69"/>
                <a:gd name="T67" fmla="*/ 43 h 77"/>
                <a:gd name="T68" fmla="*/ 55 w 69"/>
                <a:gd name="T69" fmla="*/ 46 h 77"/>
                <a:gd name="T70" fmla="*/ 14 w 69"/>
                <a:gd name="T71" fmla="*/ 59 h 77"/>
                <a:gd name="T72" fmla="*/ 14 w 69"/>
                <a:gd name="T73" fmla="*/ 59 h 77"/>
                <a:gd name="T74" fmla="*/ 13 w 69"/>
                <a:gd name="T75" fmla="*/ 56 h 77"/>
                <a:gd name="T76" fmla="*/ 24 w 69"/>
                <a:gd name="T77" fmla="*/ 53 h 77"/>
                <a:gd name="T78" fmla="*/ 25 w 69"/>
                <a:gd name="T79" fmla="*/ 56 h 77"/>
                <a:gd name="T80" fmla="*/ 34 w 69"/>
                <a:gd name="T81" fmla="*/ 59 h 77"/>
                <a:gd name="T82" fmla="*/ 34 w 69"/>
                <a:gd name="T83" fmla="*/ 59 h 77"/>
                <a:gd name="T84" fmla="*/ 33 w 69"/>
                <a:gd name="T85" fmla="*/ 56 h 77"/>
                <a:gd name="T86" fmla="*/ 44 w 69"/>
                <a:gd name="T87" fmla="*/ 53 h 77"/>
                <a:gd name="T88" fmla="*/ 45 w 69"/>
                <a:gd name="T89" fmla="*/ 56 h 77"/>
                <a:gd name="T90" fmla="*/ 54 w 69"/>
                <a:gd name="T91" fmla="*/ 59 h 77"/>
                <a:gd name="T92" fmla="*/ 54 w 69"/>
                <a:gd name="T93" fmla="*/ 59 h 77"/>
                <a:gd name="T94" fmla="*/ 53 w 69"/>
                <a:gd name="T95" fmla="*/ 56 h 77"/>
                <a:gd name="T96" fmla="*/ 14 w 69"/>
                <a:gd name="T97" fmla="*/ 63 h 77"/>
                <a:gd name="T98" fmla="*/ 15 w 69"/>
                <a:gd name="T99" fmla="*/ 65 h 77"/>
                <a:gd name="T100" fmla="*/ 24 w 69"/>
                <a:gd name="T101" fmla="*/ 68 h 77"/>
                <a:gd name="T102" fmla="*/ 24 w 69"/>
                <a:gd name="T103" fmla="*/ 68 h 77"/>
                <a:gd name="T104" fmla="*/ 23 w 69"/>
                <a:gd name="T105" fmla="*/ 6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77">
                  <a:moveTo>
                    <a:pt x="61" y="7"/>
                  </a:moveTo>
                  <a:cubicBezTo>
                    <a:pt x="59" y="7"/>
                    <a:pt x="59" y="7"/>
                    <a:pt x="59" y="7"/>
                  </a:cubicBezTo>
                  <a:cubicBezTo>
                    <a:pt x="59" y="5"/>
                    <a:pt x="59" y="5"/>
                    <a:pt x="59" y="5"/>
                  </a:cubicBezTo>
                  <a:cubicBezTo>
                    <a:pt x="59" y="2"/>
                    <a:pt x="57" y="0"/>
                    <a:pt x="55" y="0"/>
                  </a:cubicBezTo>
                  <a:cubicBezTo>
                    <a:pt x="53" y="0"/>
                    <a:pt x="51" y="2"/>
                    <a:pt x="51" y="5"/>
                  </a:cubicBezTo>
                  <a:cubicBezTo>
                    <a:pt x="51" y="7"/>
                    <a:pt x="51" y="7"/>
                    <a:pt x="51" y="7"/>
                  </a:cubicBezTo>
                  <a:cubicBezTo>
                    <a:pt x="45" y="7"/>
                    <a:pt x="45" y="7"/>
                    <a:pt x="45" y="7"/>
                  </a:cubicBezTo>
                  <a:cubicBezTo>
                    <a:pt x="45" y="5"/>
                    <a:pt x="45" y="5"/>
                    <a:pt x="45" y="5"/>
                  </a:cubicBezTo>
                  <a:cubicBezTo>
                    <a:pt x="45" y="2"/>
                    <a:pt x="43" y="0"/>
                    <a:pt x="41" y="0"/>
                  </a:cubicBezTo>
                  <a:cubicBezTo>
                    <a:pt x="39" y="0"/>
                    <a:pt x="37" y="2"/>
                    <a:pt x="37" y="5"/>
                  </a:cubicBezTo>
                  <a:cubicBezTo>
                    <a:pt x="37" y="7"/>
                    <a:pt x="37" y="7"/>
                    <a:pt x="37" y="7"/>
                  </a:cubicBezTo>
                  <a:cubicBezTo>
                    <a:pt x="31" y="7"/>
                    <a:pt x="31" y="7"/>
                    <a:pt x="31" y="7"/>
                  </a:cubicBezTo>
                  <a:cubicBezTo>
                    <a:pt x="31" y="5"/>
                    <a:pt x="31" y="5"/>
                    <a:pt x="31" y="5"/>
                  </a:cubicBezTo>
                  <a:cubicBezTo>
                    <a:pt x="31" y="2"/>
                    <a:pt x="29" y="0"/>
                    <a:pt x="27" y="0"/>
                  </a:cubicBezTo>
                  <a:cubicBezTo>
                    <a:pt x="25" y="0"/>
                    <a:pt x="24" y="2"/>
                    <a:pt x="24" y="5"/>
                  </a:cubicBezTo>
                  <a:cubicBezTo>
                    <a:pt x="24" y="7"/>
                    <a:pt x="24" y="7"/>
                    <a:pt x="24" y="7"/>
                  </a:cubicBezTo>
                  <a:cubicBezTo>
                    <a:pt x="17" y="7"/>
                    <a:pt x="17" y="7"/>
                    <a:pt x="17" y="7"/>
                  </a:cubicBezTo>
                  <a:cubicBezTo>
                    <a:pt x="17" y="5"/>
                    <a:pt x="17" y="5"/>
                    <a:pt x="17" y="5"/>
                  </a:cubicBezTo>
                  <a:cubicBezTo>
                    <a:pt x="17" y="2"/>
                    <a:pt x="16" y="0"/>
                    <a:pt x="14" y="0"/>
                  </a:cubicBezTo>
                  <a:cubicBezTo>
                    <a:pt x="11" y="0"/>
                    <a:pt x="10" y="2"/>
                    <a:pt x="10" y="5"/>
                  </a:cubicBezTo>
                  <a:cubicBezTo>
                    <a:pt x="10" y="7"/>
                    <a:pt x="10" y="7"/>
                    <a:pt x="10" y="7"/>
                  </a:cubicBezTo>
                  <a:cubicBezTo>
                    <a:pt x="7" y="7"/>
                    <a:pt x="7" y="7"/>
                    <a:pt x="7" y="7"/>
                  </a:cubicBezTo>
                  <a:cubicBezTo>
                    <a:pt x="3" y="7"/>
                    <a:pt x="0" y="10"/>
                    <a:pt x="0" y="14"/>
                  </a:cubicBezTo>
                  <a:cubicBezTo>
                    <a:pt x="0" y="69"/>
                    <a:pt x="0" y="69"/>
                    <a:pt x="0" y="69"/>
                  </a:cubicBezTo>
                  <a:cubicBezTo>
                    <a:pt x="0" y="74"/>
                    <a:pt x="3" y="77"/>
                    <a:pt x="7" y="77"/>
                  </a:cubicBezTo>
                  <a:cubicBezTo>
                    <a:pt x="61" y="77"/>
                    <a:pt x="61" y="77"/>
                    <a:pt x="61" y="77"/>
                  </a:cubicBezTo>
                  <a:cubicBezTo>
                    <a:pt x="65" y="77"/>
                    <a:pt x="69" y="74"/>
                    <a:pt x="69" y="69"/>
                  </a:cubicBezTo>
                  <a:cubicBezTo>
                    <a:pt x="69" y="14"/>
                    <a:pt x="69" y="14"/>
                    <a:pt x="69" y="14"/>
                  </a:cubicBezTo>
                  <a:cubicBezTo>
                    <a:pt x="69" y="10"/>
                    <a:pt x="65" y="7"/>
                    <a:pt x="61" y="7"/>
                  </a:cubicBezTo>
                  <a:close/>
                  <a:moveTo>
                    <a:pt x="7" y="10"/>
                  </a:moveTo>
                  <a:cubicBezTo>
                    <a:pt x="10" y="10"/>
                    <a:pt x="10" y="10"/>
                    <a:pt x="10" y="10"/>
                  </a:cubicBezTo>
                  <a:cubicBezTo>
                    <a:pt x="10" y="13"/>
                    <a:pt x="10" y="13"/>
                    <a:pt x="10" y="13"/>
                  </a:cubicBezTo>
                  <a:cubicBezTo>
                    <a:pt x="10" y="15"/>
                    <a:pt x="11" y="17"/>
                    <a:pt x="14" y="17"/>
                  </a:cubicBezTo>
                  <a:cubicBezTo>
                    <a:pt x="16" y="17"/>
                    <a:pt x="17" y="15"/>
                    <a:pt x="17" y="13"/>
                  </a:cubicBezTo>
                  <a:cubicBezTo>
                    <a:pt x="17" y="10"/>
                    <a:pt x="17" y="10"/>
                    <a:pt x="17" y="10"/>
                  </a:cubicBezTo>
                  <a:cubicBezTo>
                    <a:pt x="24" y="10"/>
                    <a:pt x="24" y="10"/>
                    <a:pt x="24" y="10"/>
                  </a:cubicBezTo>
                  <a:cubicBezTo>
                    <a:pt x="24" y="13"/>
                    <a:pt x="24" y="13"/>
                    <a:pt x="24" y="13"/>
                  </a:cubicBezTo>
                  <a:cubicBezTo>
                    <a:pt x="24" y="15"/>
                    <a:pt x="25" y="17"/>
                    <a:pt x="27" y="17"/>
                  </a:cubicBezTo>
                  <a:cubicBezTo>
                    <a:pt x="29" y="17"/>
                    <a:pt x="31" y="15"/>
                    <a:pt x="31" y="13"/>
                  </a:cubicBezTo>
                  <a:cubicBezTo>
                    <a:pt x="31" y="10"/>
                    <a:pt x="31" y="10"/>
                    <a:pt x="31" y="10"/>
                  </a:cubicBezTo>
                  <a:cubicBezTo>
                    <a:pt x="37" y="10"/>
                    <a:pt x="37" y="10"/>
                    <a:pt x="37" y="10"/>
                  </a:cubicBezTo>
                  <a:cubicBezTo>
                    <a:pt x="37" y="13"/>
                    <a:pt x="37" y="13"/>
                    <a:pt x="37" y="13"/>
                  </a:cubicBezTo>
                  <a:cubicBezTo>
                    <a:pt x="37" y="15"/>
                    <a:pt x="39" y="17"/>
                    <a:pt x="41" y="17"/>
                  </a:cubicBezTo>
                  <a:cubicBezTo>
                    <a:pt x="43" y="17"/>
                    <a:pt x="45" y="15"/>
                    <a:pt x="45" y="13"/>
                  </a:cubicBezTo>
                  <a:cubicBezTo>
                    <a:pt x="45" y="10"/>
                    <a:pt x="45" y="10"/>
                    <a:pt x="45" y="10"/>
                  </a:cubicBezTo>
                  <a:cubicBezTo>
                    <a:pt x="51" y="10"/>
                    <a:pt x="51" y="10"/>
                    <a:pt x="51" y="10"/>
                  </a:cubicBezTo>
                  <a:cubicBezTo>
                    <a:pt x="51" y="13"/>
                    <a:pt x="51" y="13"/>
                    <a:pt x="51" y="13"/>
                  </a:cubicBezTo>
                  <a:cubicBezTo>
                    <a:pt x="51" y="15"/>
                    <a:pt x="53" y="17"/>
                    <a:pt x="55" y="17"/>
                  </a:cubicBezTo>
                  <a:cubicBezTo>
                    <a:pt x="57" y="17"/>
                    <a:pt x="59" y="15"/>
                    <a:pt x="59" y="13"/>
                  </a:cubicBezTo>
                  <a:cubicBezTo>
                    <a:pt x="59" y="10"/>
                    <a:pt x="59" y="10"/>
                    <a:pt x="59" y="10"/>
                  </a:cubicBezTo>
                  <a:cubicBezTo>
                    <a:pt x="61" y="10"/>
                    <a:pt x="61" y="10"/>
                    <a:pt x="61" y="10"/>
                  </a:cubicBezTo>
                  <a:cubicBezTo>
                    <a:pt x="64" y="10"/>
                    <a:pt x="66" y="12"/>
                    <a:pt x="66" y="14"/>
                  </a:cubicBezTo>
                  <a:cubicBezTo>
                    <a:pt x="66" y="26"/>
                    <a:pt x="66" y="26"/>
                    <a:pt x="66" y="26"/>
                  </a:cubicBezTo>
                  <a:cubicBezTo>
                    <a:pt x="3" y="26"/>
                    <a:pt x="3" y="26"/>
                    <a:pt x="3" y="26"/>
                  </a:cubicBezTo>
                  <a:cubicBezTo>
                    <a:pt x="3" y="14"/>
                    <a:pt x="3" y="14"/>
                    <a:pt x="3" y="14"/>
                  </a:cubicBezTo>
                  <a:cubicBezTo>
                    <a:pt x="3" y="12"/>
                    <a:pt x="5" y="10"/>
                    <a:pt x="7" y="10"/>
                  </a:cubicBezTo>
                  <a:close/>
                  <a:moveTo>
                    <a:pt x="3" y="28"/>
                  </a:moveTo>
                  <a:cubicBezTo>
                    <a:pt x="66" y="28"/>
                    <a:pt x="66" y="28"/>
                    <a:pt x="66" y="28"/>
                  </a:cubicBezTo>
                  <a:cubicBezTo>
                    <a:pt x="66" y="69"/>
                    <a:pt x="66" y="69"/>
                    <a:pt x="66" y="69"/>
                  </a:cubicBezTo>
                  <a:cubicBezTo>
                    <a:pt x="66" y="72"/>
                    <a:pt x="64" y="74"/>
                    <a:pt x="61" y="74"/>
                  </a:cubicBezTo>
                  <a:cubicBezTo>
                    <a:pt x="7" y="74"/>
                    <a:pt x="7" y="74"/>
                    <a:pt x="7" y="74"/>
                  </a:cubicBezTo>
                  <a:cubicBezTo>
                    <a:pt x="5" y="74"/>
                    <a:pt x="3" y="72"/>
                    <a:pt x="3" y="69"/>
                  </a:cubicBezTo>
                  <a:lnTo>
                    <a:pt x="3" y="28"/>
                  </a:lnTo>
                  <a:close/>
                  <a:moveTo>
                    <a:pt x="34" y="39"/>
                  </a:moveTo>
                  <a:cubicBezTo>
                    <a:pt x="36" y="39"/>
                    <a:pt x="37" y="38"/>
                    <a:pt x="37" y="36"/>
                  </a:cubicBezTo>
                  <a:cubicBezTo>
                    <a:pt x="37" y="34"/>
                    <a:pt x="36" y="33"/>
                    <a:pt x="34" y="33"/>
                  </a:cubicBezTo>
                  <a:cubicBezTo>
                    <a:pt x="33" y="33"/>
                    <a:pt x="31" y="34"/>
                    <a:pt x="31" y="36"/>
                  </a:cubicBezTo>
                  <a:cubicBezTo>
                    <a:pt x="31" y="38"/>
                    <a:pt x="33" y="39"/>
                    <a:pt x="34" y="39"/>
                  </a:cubicBezTo>
                  <a:close/>
                  <a:moveTo>
                    <a:pt x="34" y="35"/>
                  </a:moveTo>
                  <a:cubicBezTo>
                    <a:pt x="35" y="35"/>
                    <a:pt x="35" y="36"/>
                    <a:pt x="35" y="36"/>
                  </a:cubicBezTo>
                  <a:cubicBezTo>
                    <a:pt x="35" y="36"/>
                    <a:pt x="35" y="37"/>
                    <a:pt x="34" y="37"/>
                  </a:cubicBezTo>
                  <a:cubicBezTo>
                    <a:pt x="34" y="37"/>
                    <a:pt x="33" y="36"/>
                    <a:pt x="33" y="36"/>
                  </a:cubicBezTo>
                  <a:cubicBezTo>
                    <a:pt x="33" y="36"/>
                    <a:pt x="34" y="35"/>
                    <a:pt x="34" y="35"/>
                  </a:cubicBezTo>
                  <a:close/>
                  <a:moveTo>
                    <a:pt x="44" y="39"/>
                  </a:moveTo>
                  <a:cubicBezTo>
                    <a:pt x="46" y="39"/>
                    <a:pt x="47" y="38"/>
                    <a:pt x="47" y="36"/>
                  </a:cubicBezTo>
                  <a:cubicBezTo>
                    <a:pt x="47" y="34"/>
                    <a:pt x="46" y="33"/>
                    <a:pt x="44" y="33"/>
                  </a:cubicBezTo>
                  <a:cubicBezTo>
                    <a:pt x="43" y="33"/>
                    <a:pt x="41" y="34"/>
                    <a:pt x="41" y="36"/>
                  </a:cubicBezTo>
                  <a:cubicBezTo>
                    <a:pt x="41" y="38"/>
                    <a:pt x="43" y="39"/>
                    <a:pt x="44" y="39"/>
                  </a:cubicBezTo>
                  <a:close/>
                  <a:moveTo>
                    <a:pt x="44" y="35"/>
                  </a:moveTo>
                  <a:cubicBezTo>
                    <a:pt x="45" y="35"/>
                    <a:pt x="45" y="36"/>
                    <a:pt x="45" y="36"/>
                  </a:cubicBezTo>
                  <a:cubicBezTo>
                    <a:pt x="45" y="36"/>
                    <a:pt x="45" y="37"/>
                    <a:pt x="44" y="37"/>
                  </a:cubicBezTo>
                  <a:cubicBezTo>
                    <a:pt x="44" y="37"/>
                    <a:pt x="43" y="36"/>
                    <a:pt x="43" y="36"/>
                  </a:cubicBezTo>
                  <a:cubicBezTo>
                    <a:pt x="43" y="36"/>
                    <a:pt x="44" y="35"/>
                    <a:pt x="44" y="35"/>
                  </a:cubicBezTo>
                  <a:close/>
                  <a:moveTo>
                    <a:pt x="54" y="39"/>
                  </a:moveTo>
                  <a:cubicBezTo>
                    <a:pt x="56" y="39"/>
                    <a:pt x="57" y="38"/>
                    <a:pt x="57" y="36"/>
                  </a:cubicBezTo>
                  <a:cubicBezTo>
                    <a:pt x="57" y="34"/>
                    <a:pt x="56" y="33"/>
                    <a:pt x="54" y="33"/>
                  </a:cubicBezTo>
                  <a:cubicBezTo>
                    <a:pt x="52" y="33"/>
                    <a:pt x="51" y="34"/>
                    <a:pt x="51" y="36"/>
                  </a:cubicBezTo>
                  <a:cubicBezTo>
                    <a:pt x="51" y="38"/>
                    <a:pt x="52" y="39"/>
                    <a:pt x="54" y="39"/>
                  </a:cubicBezTo>
                  <a:close/>
                  <a:moveTo>
                    <a:pt x="54" y="35"/>
                  </a:moveTo>
                  <a:cubicBezTo>
                    <a:pt x="55" y="35"/>
                    <a:pt x="55" y="36"/>
                    <a:pt x="55" y="36"/>
                  </a:cubicBezTo>
                  <a:cubicBezTo>
                    <a:pt x="55" y="36"/>
                    <a:pt x="55" y="37"/>
                    <a:pt x="54" y="37"/>
                  </a:cubicBezTo>
                  <a:cubicBezTo>
                    <a:pt x="54" y="37"/>
                    <a:pt x="53" y="36"/>
                    <a:pt x="53" y="36"/>
                  </a:cubicBezTo>
                  <a:cubicBezTo>
                    <a:pt x="53" y="36"/>
                    <a:pt x="54" y="35"/>
                    <a:pt x="54" y="35"/>
                  </a:cubicBezTo>
                  <a:close/>
                  <a:moveTo>
                    <a:pt x="14" y="49"/>
                  </a:moveTo>
                  <a:cubicBezTo>
                    <a:pt x="16" y="49"/>
                    <a:pt x="17" y="47"/>
                    <a:pt x="17" y="46"/>
                  </a:cubicBezTo>
                  <a:cubicBezTo>
                    <a:pt x="17" y="44"/>
                    <a:pt x="16" y="43"/>
                    <a:pt x="14" y="43"/>
                  </a:cubicBezTo>
                  <a:cubicBezTo>
                    <a:pt x="13" y="43"/>
                    <a:pt x="11" y="44"/>
                    <a:pt x="11" y="46"/>
                  </a:cubicBezTo>
                  <a:cubicBezTo>
                    <a:pt x="11" y="47"/>
                    <a:pt x="13" y="49"/>
                    <a:pt x="14" y="49"/>
                  </a:cubicBezTo>
                  <a:close/>
                  <a:moveTo>
                    <a:pt x="14" y="45"/>
                  </a:moveTo>
                  <a:cubicBezTo>
                    <a:pt x="15" y="45"/>
                    <a:pt x="15" y="45"/>
                    <a:pt x="15" y="46"/>
                  </a:cubicBezTo>
                  <a:cubicBezTo>
                    <a:pt x="15" y="46"/>
                    <a:pt x="15" y="47"/>
                    <a:pt x="14" y="47"/>
                  </a:cubicBezTo>
                  <a:cubicBezTo>
                    <a:pt x="14" y="47"/>
                    <a:pt x="13" y="46"/>
                    <a:pt x="13" y="46"/>
                  </a:cubicBezTo>
                  <a:cubicBezTo>
                    <a:pt x="13" y="45"/>
                    <a:pt x="14" y="45"/>
                    <a:pt x="14" y="45"/>
                  </a:cubicBezTo>
                  <a:close/>
                  <a:moveTo>
                    <a:pt x="24" y="49"/>
                  </a:moveTo>
                  <a:cubicBezTo>
                    <a:pt x="26" y="49"/>
                    <a:pt x="27" y="47"/>
                    <a:pt x="27" y="46"/>
                  </a:cubicBezTo>
                  <a:cubicBezTo>
                    <a:pt x="27" y="44"/>
                    <a:pt x="26" y="43"/>
                    <a:pt x="24" y="43"/>
                  </a:cubicBezTo>
                  <a:cubicBezTo>
                    <a:pt x="23" y="43"/>
                    <a:pt x="21" y="44"/>
                    <a:pt x="21" y="46"/>
                  </a:cubicBezTo>
                  <a:cubicBezTo>
                    <a:pt x="21" y="47"/>
                    <a:pt x="23" y="49"/>
                    <a:pt x="24" y="49"/>
                  </a:cubicBezTo>
                  <a:close/>
                  <a:moveTo>
                    <a:pt x="24" y="45"/>
                  </a:moveTo>
                  <a:cubicBezTo>
                    <a:pt x="25" y="45"/>
                    <a:pt x="25" y="45"/>
                    <a:pt x="25" y="46"/>
                  </a:cubicBezTo>
                  <a:cubicBezTo>
                    <a:pt x="25" y="46"/>
                    <a:pt x="25" y="47"/>
                    <a:pt x="24" y="47"/>
                  </a:cubicBezTo>
                  <a:cubicBezTo>
                    <a:pt x="24" y="47"/>
                    <a:pt x="23" y="46"/>
                    <a:pt x="23" y="46"/>
                  </a:cubicBezTo>
                  <a:cubicBezTo>
                    <a:pt x="23" y="45"/>
                    <a:pt x="24" y="45"/>
                    <a:pt x="24" y="45"/>
                  </a:cubicBezTo>
                  <a:close/>
                  <a:moveTo>
                    <a:pt x="34" y="49"/>
                  </a:moveTo>
                  <a:cubicBezTo>
                    <a:pt x="36" y="49"/>
                    <a:pt x="37" y="47"/>
                    <a:pt x="37" y="46"/>
                  </a:cubicBezTo>
                  <a:cubicBezTo>
                    <a:pt x="37" y="44"/>
                    <a:pt x="36" y="43"/>
                    <a:pt x="34" y="43"/>
                  </a:cubicBezTo>
                  <a:cubicBezTo>
                    <a:pt x="33" y="43"/>
                    <a:pt x="31" y="44"/>
                    <a:pt x="31" y="46"/>
                  </a:cubicBezTo>
                  <a:cubicBezTo>
                    <a:pt x="31" y="47"/>
                    <a:pt x="33" y="49"/>
                    <a:pt x="34" y="49"/>
                  </a:cubicBezTo>
                  <a:close/>
                  <a:moveTo>
                    <a:pt x="34" y="45"/>
                  </a:moveTo>
                  <a:cubicBezTo>
                    <a:pt x="35" y="45"/>
                    <a:pt x="35" y="45"/>
                    <a:pt x="35" y="46"/>
                  </a:cubicBezTo>
                  <a:cubicBezTo>
                    <a:pt x="35" y="46"/>
                    <a:pt x="35" y="47"/>
                    <a:pt x="34" y="47"/>
                  </a:cubicBezTo>
                  <a:cubicBezTo>
                    <a:pt x="34" y="47"/>
                    <a:pt x="33" y="46"/>
                    <a:pt x="33" y="46"/>
                  </a:cubicBezTo>
                  <a:cubicBezTo>
                    <a:pt x="33" y="45"/>
                    <a:pt x="34" y="45"/>
                    <a:pt x="34" y="45"/>
                  </a:cubicBezTo>
                  <a:close/>
                  <a:moveTo>
                    <a:pt x="44" y="49"/>
                  </a:moveTo>
                  <a:cubicBezTo>
                    <a:pt x="46" y="49"/>
                    <a:pt x="47" y="47"/>
                    <a:pt x="47" y="46"/>
                  </a:cubicBezTo>
                  <a:cubicBezTo>
                    <a:pt x="47" y="44"/>
                    <a:pt x="46" y="43"/>
                    <a:pt x="44" y="43"/>
                  </a:cubicBezTo>
                  <a:cubicBezTo>
                    <a:pt x="43" y="43"/>
                    <a:pt x="41" y="44"/>
                    <a:pt x="41" y="46"/>
                  </a:cubicBezTo>
                  <a:cubicBezTo>
                    <a:pt x="41" y="47"/>
                    <a:pt x="43" y="49"/>
                    <a:pt x="44" y="49"/>
                  </a:cubicBezTo>
                  <a:close/>
                  <a:moveTo>
                    <a:pt x="44" y="45"/>
                  </a:moveTo>
                  <a:cubicBezTo>
                    <a:pt x="45" y="45"/>
                    <a:pt x="45" y="45"/>
                    <a:pt x="45" y="46"/>
                  </a:cubicBezTo>
                  <a:cubicBezTo>
                    <a:pt x="45" y="46"/>
                    <a:pt x="45" y="47"/>
                    <a:pt x="44" y="47"/>
                  </a:cubicBezTo>
                  <a:cubicBezTo>
                    <a:pt x="44" y="47"/>
                    <a:pt x="43" y="46"/>
                    <a:pt x="43" y="46"/>
                  </a:cubicBezTo>
                  <a:cubicBezTo>
                    <a:pt x="43" y="45"/>
                    <a:pt x="44" y="45"/>
                    <a:pt x="44" y="45"/>
                  </a:cubicBezTo>
                  <a:close/>
                  <a:moveTo>
                    <a:pt x="54" y="49"/>
                  </a:moveTo>
                  <a:cubicBezTo>
                    <a:pt x="56" y="49"/>
                    <a:pt x="57" y="47"/>
                    <a:pt x="57" y="46"/>
                  </a:cubicBezTo>
                  <a:cubicBezTo>
                    <a:pt x="57" y="44"/>
                    <a:pt x="56" y="43"/>
                    <a:pt x="54" y="43"/>
                  </a:cubicBezTo>
                  <a:cubicBezTo>
                    <a:pt x="52" y="43"/>
                    <a:pt x="51" y="44"/>
                    <a:pt x="51" y="46"/>
                  </a:cubicBezTo>
                  <a:cubicBezTo>
                    <a:pt x="51" y="47"/>
                    <a:pt x="52" y="49"/>
                    <a:pt x="54" y="49"/>
                  </a:cubicBezTo>
                  <a:close/>
                  <a:moveTo>
                    <a:pt x="54" y="45"/>
                  </a:moveTo>
                  <a:cubicBezTo>
                    <a:pt x="55" y="45"/>
                    <a:pt x="55" y="45"/>
                    <a:pt x="55" y="46"/>
                  </a:cubicBezTo>
                  <a:cubicBezTo>
                    <a:pt x="55" y="46"/>
                    <a:pt x="55" y="47"/>
                    <a:pt x="54" y="47"/>
                  </a:cubicBezTo>
                  <a:cubicBezTo>
                    <a:pt x="54" y="47"/>
                    <a:pt x="53" y="46"/>
                    <a:pt x="53" y="46"/>
                  </a:cubicBezTo>
                  <a:cubicBezTo>
                    <a:pt x="53" y="45"/>
                    <a:pt x="54" y="45"/>
                    <a:pt x="54" y="45"/>
                  </a:cubicBezTo>
                  <a:close/>
                  <a:moveTo>
                    <a:pt x="14" y="59"/>
                  </a:moveTo>
                  <a:cubicBezTo>
                    <a:pt x="16" y="59"/>
                    <a:pt x="17" y="57"/>
                    <a:pt x="17" y="56"/>
                  </a:cubicBezTo>
                  <a:cubicBezTo>
                    <a:pt x="17" y="54"/>
                    <a:pt x="16" y="53"/>
                    <a:pt x="14" y="53"/>
                  </a:cubicBezTo>
                  <a:cubicBezTo>
                    <a:pt x="13" y="53"/>
                    <a:pt x="11" y="54"/>
                    <a:pt x="11" y="56"/>
                  </a:cubicBezTo>
                  <a:cubicBezTo>
                    <a:pt x="11" y="57"/>
                    <a:pt x="13" y="59"/>
                    <a:pt x="14" y="59"/>
                  </a:cubicBezTo>
                  <a:close/>
                  <a:moveTo>
                    <a:pt x="14" y="55"/>
                  </a:moveTo>
                  <a:cubicBezTo>
                    <a:pt x="15" y="55"/>
                    <a:pt x="15" y="55"/>
                    <a:pt x="15" y="56"/>
                  </a:cubicBezTo>
                  <a:cubicBezTo>
                    <a:pt x="15" y="56"/>
                    <a:pt x="15" y="57"/>
                    <a:pt x="14" y="57"/>
                  </a:cubicBezTo>
                  <a:cubicBezTo>
                    <a:pt x="14" y="57"/>
                    <a:pt x="13" y="56"/>
                    <a:pt x="13" y="56"/>
                  </a:cubicBezTo>
                  <a:cubicBezTo>
                    <a:pt x="13" y="55"/>
                    <a:pt x="14" y="55"/>
                    <a:pt x="14" y="55"/>
                  </a:cubicBezTo>
                  <a:close/>
                  <a:moveTo>
                    <a:pt x="24" y="59"/>
                  </a:moveTo>
                  <a:cubicBezTo>
                    <a:pt x="26" y="59"/>
                    <a:pt x="27" y="57"/>
                    <a:pt x="27" y="56"/>
                  </a:cubicBezTo>
                  <a:cubicBezTo>
                    <a:pt x="27" y="54"/>
                    <a:pt x="26" y="53"/>
                    <a:pt x="24" y="53"/>
                  </a:cubicBezTo>
                  <a:cubicBezTo>
                    <a:pt x="23" y="53"/>
                    <a:pt x="21" y="54"/>
                    <a:pt x="21" y="56"/>
                  </a:cubicBezTo>
                  <a:cubicBezTo>
                    <a:pt x="21" y="57"/>
                    <a:pt x="23" y="59"/>
                    <a:pt x="24" y="59"/>
                  </a:cubicBezTo>
                  <a:close/>
                  <a:moveTo>
                    <a:pt x="24" y="55"/>
                  </a:moveTo>
                  <a:cubicBezTo>
                    <a:pt x="25" y="55"/>
                    <a:pt x="25" y="55"/>
                    <a:pt x="25" y="56"/>
                  </a:cubicBezTo>
                  <a:cubicBezTo>
                    <a:pt x="25" y="56"/>
                    <a:pt x="25" y="57"/>
                    <a:pt x="24" y="57"/>
                  </a:cubicBezTo>
                  <a:cubicBezTo>
                    <a:pt x="24" y="57"/>
                    <a:pt x="23" y="56"/>
                    <a:pt x="23" y="56"/>
                  </a:cubicBezTo>
                  <a:cubicBezTo>
                    <a:pt x="23" y="55"/>
                    <a:pt x="24" y="55"/>
                    <a:pt x="24" y="55"/>
                  </a:cubicBezTo>
                  <a:close/>
                  <a:moveTo>
                    <a:pt x="34" y="59"/>
                  </a:moveTo>
                  <a:cubicBezTo>
                    <a:pt x="36" y="59"/>
                    <a:pt x="37" y="57"/>
                    <a:pt x="37" y="56"/>
                  </a:cubicBezTo>
                  <a:cubicBezTo>
                    <a:pt x="37" y="54"/>
                    <a:pt x="36" y="53"/>
                    <a:pt x="34" y="53"/>
                  </a:cubicBezTo>
                  <a:cubicBezTo>
                    <a:pt x="33" y="53"/>
                    <a:pt x="31" y="54"/>
                    <a:pt x="31" y="56"/>
                  </a:cubicBezTo>
                  <a:cubicBezTo>
                    <a:pt x="31" y="57"/>
                    <a:pt x="33" y="59"/>
                    <a:pt x="34" y="59"/>
                  </a:cubicBezTo>
                  <a:close/>
                  <a:moveTo>
                    <a:pt x="34" y="55"/>
                  </a:moveTo>
                  <a:cubicBezTo>
                    <a:pt x="35" y="55"/>
                    <a:pt x="35" y="55"/>
                    <a:pt x="35" y="56"/>
                  </a:cubicBezTo>
                  <a:cubicBezTo>
                    <a:pt x="35" y="56"/>
                    <a:pt x="35" y="57"/>
                    <a:pt x="34" y="57"/>
                  </a:cubicBezTo>
                  <a:cubicBezTo>
                    <a:pt x="34" y="57"/>
                    <a:pt x="33" y="56"/>
                    <a:pt x="33" y="56"/>
                  </a:cubicBezTo>
                  <a:cubicBezTo>
                    <a:pt x="33" y="55"/>
                    <a:pt x="34" y="55"/>
                    <a:pt x="34" y="55"/>
                  </a:cubicBezTo>
                  <a:close/>
                  <a:moveTo>
                    <a:pt x="44" y="59"/>
                  </a:moveTo>
                  <a:cubicBezTo>
                    <a:pt x="46" y="59"/>
                    <a:pt x="47" y="57"/>
                    <a:pt x="47" y="56"/>
                  </a:cubicBezTo>
                  <a:cubicBezTo>
                    <a:pt x="47" y="54"/>
                    <a:pt x="46" y="53"/>
                    <a:pt x="44" y="53"/>
                  </a:cubicBezTo>
                  <a:cubicBezTo>
                    <a:pt x="43" y="53"/>
                    <a:pt x="41" y="54"/>
                    <a:pt x="41" y="56"/>
                  </a:cubicBezTo>
                  <a:cubicBezTo>
                    <a:pt x="41" y="57"/>
                    <a:pt x="43" y="59"/>
                    <a:pt x="44" y="59"/>
                  </a:cubicBezTo>
                  <a:close/>
                  <a:moveTo>
                    <a:pt x="44" y="55"/>
                  </a:moveTo>
                  <a:cubicBezTo>
                    <a:pt x="45" y="55"/>
                    <a:pt x="45" y="55"/>
                    <a:pt x="45" y="56"/>
                  </a:cubicBezTo>
                  <a:cubicBezTo>
                    <a:pt x="45" y="56"/>
                    <a:pt x="45" y="57"/>
                    <a:pt x="44" y="57"/>
                  </a:cubicBezTo>
                  <a:cubicBezTo>
                    <a:pt x="44" y="57"/>
                    <a:pt x="43" y="56"/>
                    <a:pt x="43" y="56"/>
                  </a:cubicBezTo>
                  <a:cubicBezTo>
                    <a:pt x="43" y="55"/>
                    <a:pt x="44" y="55"/>
                    <a:pt x="44" y="55"/>
                  </a:cubicBezTo>
                  <a:close/>
                  <a:moveTo>
                    <a:pt x="54" y="59"/>
                  </a:moveTo>
                  <a:cubicBezTo>
                    <a:pt x="56" y="59"/>
                    <a:pt x="57" y="57"/>
                    <a:pt x="57" y="56"/>
                  </a:cubicBezTo>
                  <a:cubicBezTo>
                    <a:pt x="57" y="54"/>
                    <a:pt x="56" y="53"/>
                    <a:pt x="54" y="53"/>
                  </a:cubicBezTo>
                  <a:cubicBezTo>
                    <a:pt x="52" y="53"/>
                    <a:pt x="51" y="54"/>
                    <a:pt x="51" y="56"/>
                  </a:cubicBezTo>
                  <a:cubicBezTo>
                    <a:pt x="51" y="57"/>
                    <a:pt x="52" y="59"/>
                    <a:pt x="54" y="59"/>
                  </a:cubicBezTo>
                  <a:close/>
                  <a:moveTo>
                    <a:pt x="54" y="55"/>
                  </a:moveTo>
                  <a:cubicBezTo>
                    <a:pt x="55" y="55"/>
                    <a:pt x="55" y="55"/>
                    <a:pt x="55" y="56"/>
                  </a:cubicBezTo>
                  <a:cubicBezTo>
                    <a:pt x="55" y="56"/>
                    <a:pt x="55" y="57"/>
                    <a:pt x="54" y="57"/>
                  </a:cubicBezTo>
                  <a:cubicBezTo>
                    <a:pt x="54" y="57"/>
                    <a:pt x="53" y="56"/>
                    <a:pt x="53" y="56"/>
                  </a:cubicBezTo>
                  <a:cubicBezTo>
                    <a:pt x="53" y="55"/>
                    <a:pt x="54" y="55"/>
                    <a:pt x="54" y="55"/>
                  </a:cubicBezTo>
                  <a:close/>
                  <a:moveTo>
                    <a:pt x="14" y="68"/>
                  </a:moveTo>
                  <a:cubicBezTo>
                    <a:pt x="16" y="68"/>
                    <a:pt x="17" y="67"/>
                    <a:pt x="17" y="65"/>
                  </a:cubicBezTo>
                  <a:cubicBezTo>
                    <a:pt x="17" y="64"/>
                    <a:pt x="16" y="63"/>
                    <a:pt x="14" y="63"/>
                  </a:cubicBezTo>
                  <a:cubicBezTo>
                    <a:pt x="13" y="63"/>
                    <a:pt x="11" y="64"/>
                    <a:pt x="11" y="65"/>
                  </a:cubicBezTo>
                  <a:cubicBezTo>
                    <a:pt x="11" y="67"/>
                    <a:pt x="13" y="68"/>
                    <a:pt x="14" y="68"/>
                  </a:cubicBezTo>
                  <a:close/>
                  <a:moveTo>
                    <a:pt x="14" y="65"/>
                  </a:moveTo>
                  <a:cubicBezTo>
                    <a:pt x="15" y="65"/>
                    <a:pt x="15" y="65"/>
                    <a:pt x="15" y="65"/>
                  </a:cubicBezTo>
                  <a:cubicBezTo>
                    <a:pt x="15" y="66"/>
                    <a:pt x="15" y="66"/>
                    <a:pt x="14" y="66"/>
                  </a:cubicBezTo>
                  <a:cubicBezTo>
                    <a:pt x="14" y="66"/>
                    <a:pt x="13" y="66"/>
                    <a:pt x="13" y="65"/>
                  </a:cubicBezTo>
                  <a:cubicBezTo>
                    <a:pt x="13" y="65"/>
                    <a:pt x="14" y="65"/>
                    <a:pt x="14" y="65"/>
                  </a:cubicBezTo>
                  <a:close/>
                  <a:moveTo>
                    <a:pt x="24" y="68"/>
                  </a:moveTo>
                  <a:cubicBezTo>
                    <a:pt x="26" y="68"/>
                    <a:pt x="27" y="67"/>
                    <a:pt x="27" y="65"/>
                  </a:cubicBezTo>
                  <a:cubicBezTo>
                    <a:pt x="27" y="64"/>
                    <a:pt x="26" y="63"/>
                    <a:pt x="24" y="63"/>
                  </a:cubicBezTo>
                  <a:cubicBezTo>
                    <a:pt x="23" y="63"/>
                    <a:pt x="21" y="64"/>
                    <a:pt x="21" y="65"/>
                  </a:cubicBezTo>
                  <a:cubicBezTo>
                    <a:pt x="21" y="67"/>
                    <a:pt x="23" y="68"/>
                    <a:pt x="24" y="68"/>
                  </a:cubicBezTo>
                  <a:close/>
                  <a:moveTo>
                    <a:pt x="24" y="65"/>
                  </a:moveTo>
                  <a:cubicBezTo>
                    <a:pt x="25" y="65"/>
                    <a:pt x="25" y="65"/>
                    <a:pt x="25" y="65"/>
                  </a:cubicBezTo>
                  <a:cubicBezTo>
                    <a:pt x="25" y="66"/>
                    <a:pt x="25" y="66"/>
                    <a:pt x="24" y="66"/>
                  </a:cubicBezTo>
                  <a:cubicBezTo>
                    <a:pt x="24" y="66"/>
                    <a:pt x="23" y="66"/>
                    <a:pt x="23" y="65"/>
                  </a:cubicBezTo>
                  <a:cubicBezTo>
                    <a:pt x="23" y="65"/>
                    <a:pt x="24" y="65"/>
                    <a:pt x="24" y="6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4" name="Freeform 60"/>
            <p:cNvSpPr>
              <a:spLocks noEditPoints="1"/>
            </p:cNvSpPr>
            <p:nvPr/>
          </p:nvSpPr>
          <p:spPr bwMode="auto">
            <a:xfrm>
              <a:off x="5007514" y="1797752"/>
              <a:ext cx="299924" cy="195603"/>
            </a:xfrm>
            <a:custGeom>
              <a:avLst/>
              <a:gdLst>
                <a:gd name="T0" fmla="*/ 28 w 77"/>
                <a:gd name="T1" fmla="*/ 2 h 48"/>
                <a:gd name="T2" fmla="*/ 10 w 77"/>
                <a:gd name="T3" fmla="*/ 9 h 48"/>
                <a:gd name="T4" fmla="*/ 0 w 77"/>
                <a:gd name="T5" fmla="*/ 34 h 48"/>
                <a:gd name="T6" fmla="*/ 9 w 77"/>
                <a:gd name="T7" fmla="*/ 42 h 48"/>
                <a:gd name="T8" fmla="*/ 10 w 77"/>
                <a:gd name="T9" fmla="*/ 44 h 48"/>
                <a:gd name="T10" fmla="*/ 11 w 77"/>
                <a:gd name="T11" fmla="*/ 46 h 48"/>
                <a:gd name="T12" fmla="*/ 13 w 77"/>
                <a:gd name="T13" fmla="*/ 47 h 48"/>
                <a:gd name="T14" fmla="*/ 15 w 77"/>
                <a:gd name="T15" fmla="*/ 48 h 48"/>
                <a:gd name="T16" fmla="*/ 19 w 77"/>
                <a:gd name="T17" fmla="*/ 48 h 48"/>
                <a:gd name="T18" fmla="*/ 21 w 77"/>
                <a:gd name="T19" fmla="*/ 47 h 48"/>
                <a:gd name="T20" fmla="*/ 23 w 77"/>
                <a:gd name="T21" fmla="*/ 46 h 48"/>
                <a:gd name="T22" fmla="*/ 25 w 77"/>
                <a:gd name="T23" fmla="*/ 43 h 48"/>
                <a:gd name="T24" fmla="*/ 49 w 77"/>
                <a:gd name="T25" fmla="*/ 42 h 48"/>
                <a:gd name="T26" fmla="*/ 50 w 77"/>
                <a:gd name="T27" fmla="*/ 44 h 48"/>
                <a:gd name="T28" fmla="*/ 52 w 77"/>
                <a:gd name="T29" fmla="*/ 46 h 48"/>
                <a:gd name="T30" fmla="*/ 54 w 77"/>
                <a:gd name="T31" fmla="*/ 47 h 48"/>
                <a:gd name="T32" fmla="*/ 56 w 77"/>
                <a:gd name="T33" fmla="*/ 48 h 48"/>
                <a:gd name="T34" fmla="*/ 60 w 77"/>
                <a:gd name="T35" fmla="*/ 48 h 48"/>
                <a:gd name="T36" fmla="*/ 62 w 77"/>
                <a:gd name="T37" fmla="*/ 47 h 48"/>
                <a:gd name="T38" fmla="*/ 64 w 77"/>
                <a:gd name="T39" fmla="*/ 46 h 48"/>
                <a:gd name="T40" fmla="*/ 65 w 77"/>
                <a:gd name="T41" fmla="*/ 43 h 48"/>
                <a:gd name="T42" fmla="*/ 75 w 77"/>
                <a:gd name="T43" fmla="*/ 42 h 48"/>
                <a:gd name="T44" fmla="*/ 77 w 77"/>
                <a:gd name="T45" fmla="*/ 2 h 48"/>
                <a:gd name="T46" fmla="*/ 3 w 77"/>
                <a:gd name="T47" fmla="*/ 39 h 48"/>
                <a:gd name="T48" fmla="*/ 10 w 77"/>
                <a:gd name="T49" fmla="*/ 35 h 48"/>
                <a:gd name="T50" fmla="*/ 21 w 77"/>
                <a:gd name="T51" fmla="*/ 42 h 48"/>
                <a:gd name="T52" fmla="*/ 19 w 77"/>
                <a:gd name="T53" fmla="*/ 43 h 48"/>
                <a:gd name="T54" fmla="*/ 15 w 77"/>
                <a:gd name="T55" fmla="*/ 44 h 48"/>
                <a:gd name="T56" fmla="*/ 13 w 77"/>
                <a:gd name="T57" fmla="*/ 42 h 48"/>
                <a:gd name="T58" fmla="*/ 12 w 77"/>
                <a:gd name="T59" fmla="*/ 40 h 48"/>
                <a:gd name="T60" fmla="*/ 14 w 77"/>
                <a:gd name="T61" fmla="*/ 36 h 48"/>
                <a:gd name="T62" fmla="*/ 17 w 77"/>
                <a:gd name="T63" fmla="*/ 35 h 48"/>
                <a:gd name="T64" fmla="*/ 20 w 77"/>
                <a:gd name="T65" fmla="*/ 36 h 48"/>
                <a:gd name="T66" fmla="*/ 21 w 77"/>
                <a:gd name="T67" fmla="*/ 40 h 48"/>
                <a:gd name="T68" fmla="*/ 17 w 77"/>
                <a:gd name="T69" fmla="*/ 31 h 48"/>
                <a:gd name="T70" fmla="*/ 3 w 77"/>
                <a:gd name="T71" fmla="*/ 32 h 48"/>
                <a:gd name="T72" fmla="*/ 11 w 77"/>
                <a:gd name="T73" fmla="*/ 12 h 48"/>
                <a:gd name="T74" fmla="*/ 29 w 77"/>
                <a:gd name="T75" fmla="*/ 12 h 48"/>
                <a:gd name="T76" fmla="*/ 22 w 77"/>
                <a:gd name="T77" fmla="*/ 33 h 48"/>
                <a:gd name="T78" fmla="*/ 24 w 77"/>
                <a:gd name="T79" fmla="*/ 35 h 48"/>
                <a:gd name="T80" fmla="*/ 50 w 77"/>
                <a:gd name="T81" fmla="*/ 35 h 48"/>
                <a:gd name="T82" fmla="*/ 61 w 77"/>
                <a:gd name="T83" fmla="*/ 42 h 48"/>
                <a:gd name="T84" fmla="*/ 60 w 77"/>
                <a:gd name="T85" fmla="*/ 43 h 48"/>
                <a:gd name="T86" fmla="*/ 56 w 77"/>
                <a:gd name="T87" fmla="*/ 44 h 48"/>
                <a:gd name="T88" fmla="*/ 54 w 77"/>
                <a:gd name="T89" fmla="*/ 42 h 48"/>
                <a:gd name="T90" fmla="*/ 53 w 77"/>
                <a:gd name="T91" fmla="*/ 40 h 48"/>
                <a:gd name="T92" fmla="*/ 55 w 77"/>
                <a:gd name="T93" fmla="*/ 36 h 48"/>
                <a:gd name="T94" fmla="*/ 58 w 77"/>
                <a:gd name="T95" fmla="*/ 35 h 48"/>
                <a:gd name="T96" fmla="*/ 60 w 77"/>
                <a:gd name="T97" fmla="*/ 36 h 48"/>
                <a:gd name="T98" fmla="*/ 62 w 77"/>
                <a:gd name="T99" fmla="*/ 40 h 48"/>
                <a:gd name="T100" fmla="*/ 66 w 77"/>
                <a:gd name="T101" fmla="*/ 39 h 48"/>
                <a:gd name="T102" fmla="*/ 74 w 77"/>
                <a:gd name="T103" fmla="*/ 39 h 48"/>
                <a:gd name="T104" fmla="*/ 12 w 77"/>
                <a:gd name="T105" fmla="*/ 14 h 48"/>
                <a:gd name="T106" fmla="*/ 7 w 77"/>
                <a:gd name="T107" fmla="*/ 25 h 48"/>
                <a:gd name="T108" fmla="*/ 27 w 77"/>
                <a:gd name="T109" fmla="*/ 14 h 48"/>
                <a:gd name="T110" fmla="*/ 8 w 77"/>
                <a:gd name="T111" fmla="*/ 23 h 48"/>
                <a:gd name="T112" fmla="*/ 25 w 77"/>
                <a:gd name="T113" fmla="*/ 23 h 48"/>
                <a:gd name="T114" fmla="*/ 14 w 77"/>
                <a:gd name="T115" fmla="*/ 29 h 48"/>
                <a:gd name="T116" fmla="*/ 17 w 77"/>
                <a:gd name="T11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48">
                  <a:moveTo>
                    <a:pt x="75" y="0"/>
                  </a:moveTo>
                  <a:cubicBezTo>
                    <a:pt x="30" y="0"/>
                    <a:pt x="30" y="0"/>
                    <a:pt x="30" y="0"/>
                  </a:cubicBezTo>
                  <a:cubicBezTo>
                    <a:pt x="29" y="0"/>
                    <a:pt x="28" y="1"/>
                    <a:pt x="28" y="2"/>
                  </a:cubicBezTo>
                  <a:cubicBezTo>
                    <a:pt x="28" y="8"/>
                    <a:pt x="28" y="8"/>
                    <a:pt x="28" y="8"/>
                  </a:cubicBezTo>
                  <a:cubicBezTo>
                    <a:pt x="11" y="8"/>
                    <a:pt x="11" y="8"/>
                    <a:pt x="11" y="8"/>
                  </a:cubicBezTo>
                  <a:cubicBezTo>
                    <a:pt x="11" y="8"/>
                    <a:pt x="10" y="8"/>
                    <a:pt x="10" y="9"/>
                  </a:cubicBezTo>
                  <a:cubicBezTo>
                    <a:pt x="0" y="22"/>
                    <a:pt x="0" y="22"/>
                    <a:pt x="0" y="22"/>
                  </a:cubicBezTo>
                  <a:cubicBezTo>
                    <a:pt x="0" y="22"/>
                    <a:pt x="0" y="22"/>
                    <a:pt x="0" y="23"/>
                  </a:cubicBezTo>
                  <a:cubicBezTo>
                    <a:pt x="0" y="34"/>
                    <a:pt x="0" y="34"/>
                    <a:pt x="0" y="34"/>
                  </a:cubicBezTo>
                  <a:cubicBezTo>
                    <a:pt x="0" y="40"/>
                    <a:pt x="0" y="40"/>
                    <a:pt x="0" y="40"/>
                  </a:cubicBezTo>
                  <a:cubicBezTo>
                    <a:pt x="0" y="41"/>
                    <a:pt x="1" y="42"/>
                    <a:pt x="2" y="42"/>
                  </a:cubicBezTo>
                  <a:cubicBezTo>
                    <a:pt x="9" y="42"/>
                    <a:pt x="9" y="42"/>
                    <a:pt x="9" y="42"/>
                  </a:cubicBezTo>
                  <a:cubicBezTo>
                    <a:pt x="9" y="42"/>
                    <a:pt x="9" y="43"/>
                    <a:pt x="9" y="43"/>
                  </a:cubicBezTo>
                  <a:cubicBezTo>
                    <a:pt x="9" y="43"/>
                    <a:pt x="9" y="43"/>
                    <a:pt x="9" y="43"/>
                  </a:cubicBezTo>
                  <a:cubicBezTo>
                    <a:pt x="9" y="44"/>
                    <a:pt x="10" y="44"/>
                    <a:pt x="10" y="44"/>
                  </a:cubicBezTo>
                  <a:cubicBezTo>
                    <a:pt x="10" y="45"/>
                    <a:pt x="10" y="45"/>
                    <a:pt x="10" y="45"/>
                  </a:cubicBezTo>
                  <a:cubicBezTo>
                    <a:pt x="10" y="45"/>
                    <a:pt x="11" y="45"/>
                    <a:pt x="11" y="46"/>
                  </a:cubicBezTo>
                  <a:cubicBezTo>
                    <a:pt x="11" y="46"/>
                    <a:pt x="11" y="46"/>
                    <a:pt x="11" y="46"/>
                  </a:cubicBezTo>
                  <a:cubicBezTo>
                    <a:pt x="11" y="46"/>
                    <a:pt x="12" y="46"/>
                    <a:pt x="12" y="47"/>
                  </a:cubicBezTo>
                  <a:cubicBezTo>
                    <a:pt x="12" y="47"/>
                    <a:pt x="12" y="47"/>
                    <a:pt x="12" y="47"/>
                  </a:cubicBezTo>
                  <a:cubicBezTo>
                    <a:pt x="13" y="47"/>
                    <a:pt x="13" y="47"/>
                    <a:pt x="13" y="47"/>
                  </a:cubicBezTo>
                  <a:cubicBezTo>
                    <a:pt x="13" y="48"/>
                    <a:pt x="14" y="48"/>
                    <a:pt x="14" y="48"/>
                  </a:cubicBezTo>
                  <a:cubicBezTo>
                    <a:pt x="14" y="48"/>
                    <a:pt x="14" y="48"/>
                    <a:pt x="15" y="48"/>
                  </a:cubicBezTo>
                  <a:cubicBezTo>
                    <a:pt x="15" y="48"/>
                    <a:pt x="15" y="48"/>
                    <a:pt x="15" y="48"/>
                  </a:cubicBezTo>
                  <a:cubicBezTo>
                    <a:pt x="16" y="48"/>
                    <a:pt x="16" y="48"/>
                    <a:pt x="17" y="48"/>
                  </a:cubicBezTo>
                  <a:cubicBezTo>
                    <a:pt x="17" y="48"/>
                    <a:pt x="18" y="48"/>
                    <a:pt x="19" y="48"/>
                  </a:cubicBezTo>
                  <a:cubicBezTo>
                    <a:pt x="19" y="48"/>
                    <a:pt x="19" y="48"/>
                    <a:pt x="19" y="48"/>
                  </a:cubicBezTo>
                  <a:cubicBezTo>
                    <a:pt x="19" y="48"/>
                    <a:pt x="20" y="48"/>
                    <a:pt x="20" y="48"/>
                  </a:cubicBezTo>
                  <a:cubicBezTo>
                    <a:pt x="20" y="48"/>
                    <a:pt x="20" y="48"/>
                    <a:pt x="21" y="47"/>
                  </a:cubicBezTo>
                  <a:cubicBezTo>
                    <a:pt x="21" y="47"/>
                    <a:pt x="21" y="47"/>
                    <a:pt x="21" y="47"/>
                  </a:cubicBezTo>
                  <a:cubicBezTo>
                    <a:pt x="22" y="47"/>
                    <a:pt x="22" y="47"/>
                    <a:pt x="22" y="47"/>
                  </a:cubicBezTo>
                  <a:cubicBezTo>
                    <a:pt x="22" y="46"/>
                    <a:pt x="22" y="46"/>
                    <a:pt x="23" y="46"/>
                  </a:cubicBezTo>
                  <a:cubicBezTo>
                    <a:pt x="23" y="46"/>
                    <a:pt x="23" y="46"/>
                    <a:pt x="23" y="46"/>
                  </a:cubicBezTo>
                  <a:cubicBezTo>
                    <a:pt x="23" y="45"/>
                    <a:pt x="24" y="45"/>
                    <a:pt x="24" y="45"/>
                  </a:cubicBezTo>
                  <a:cubicBezTo>
                    <a:pt x="24" y="45"/>
                    <a:pt x="24" y="45"/>
                    <a:pt x="24" y="44"/>
                  </a:cubicBezTo>
                  <a:cubicBezTo>
                    <a:pt x="24" y="44"/>
                    <a:pt x="25" y="44"/>
                    <a:pt x="25" y="43"/>
                  </a:cubicBezTo>
                  <a:cubicBezTo>
                    <a:pt x="25" y="43"/>
                    <a:pt x="25" y="43"/>
                    <a:pt x="25" y="43"/>
                  </a:cubicBezTo>
                  <a:cubicBezTo>
                    <a:pt x="25" y="43"/>
                    <a:pt x="25" y="42"/>
                    <a:pt x="25" y="42"/>
                  </a:cubicBezTo>
                  <a:cubicBezTo>
                    <a:pt x="49" y="42"/>
                    <a:pt x="49" y="42"/>
                    <a:pt x="49" y="42"/>
                  </a:cubicBezTo>
                  <a:cubicBezTo>
                    <a:pt x="49" y="42"/>
                    <a:pt x="49" y="43"/>
                    <a:pt x="50" y="43"/>
                  </a:cubicBezTo>
                  <a:cubicBezTo>
                    <a:pt x="50" y="43"/>
                    <a:pt x="50" y="43"/>
                    <a:pt x="50" y="43"/>
                  </a:cubicBezTo>
                  <a:cubicBezTo>
                    <a:pt x="50" y="44"/>
                    <a:pt x="50" y="44"/>
                    <a:pt x="50" y="44"/>
                  </a:cubicBezTo>
                  <a:cubicBezTo>
                    <a:pt x="51" y="45"/>
                    <a:pt x="51" y="45"/>
                    <a:pt x="51" y="45"/>
                  </a:cubicBezTo>
                  <a:cubicBezTo>
                    <a:pt x="51" y="45"/>
                    <a:pt x="51" y="45"/>
                    <a:pt x="51" y="46"/>
                  </a:cubicBezTo>
                  <a:cubicBezTo>
                    <a:pt x="52" y="46"/>
                    <a:pt x="52" y="46"/>
                    <a:pt x="52" y="46"/>
                  </a:cubicBezTo>
                  <a:cubicBezTo>
                    <a:pt x="52" y="46"/>
                    <a:pt x="52" y="46"/>
                    <a:pt x="53" y="47"/>
                  </a:cubicBezTo>
                  <a:cubicBezTo>
                    <a:pt x="53" y="47"/>
                    <a:pt x="53" y="47"/>
                    <a:pt x="53" y="47"/>
                  </a:cubicBezTo>
                  <a:cubicBezTo>
                    <a:pt x="53" y="47"/>
                    <a:pt x="54" y="47"/>
                    <a:pt x="54" y="47"/>
                  </a:cubicBezTo>
                  <a:cubicBezTo>
                    <a:pt x="54" y="48"/>
                    <a:pt x="54" y="48"/>
                    <a:pt x="54" y="48"/>
                  </a:cubicBezTo>
                  <a:cubicBezTo>
                    <a:pt x="55" y="48"/>
                    <a:pt x="55" y="48"/>
                    <a:pt x="55" y="48"/>
                  </a:cubicBezTo>
                  <a:cubicBezTo>
                    <a:pt x="56" y="48"/>
                    <a:pt x="56" y="48"/>
                    <a:pt x="56" y="48"/>
                  </a:cubicBezTo>
                  <a:cubicBezTo>
                    <a:pt x="56" y="48"/>
                    <a:pt x="57" y="48"/>
                    <a:pt x="58" y="48"/>
                  </a:cubicBezTo>
                  <a:cubicBezTo>
                    <a:pt x="58" y="48"/>
                    <a:pt x="59" y="48"/>
                    <a:pt x="59" y="48"/>
                  </a:cubicBezTo>
                  <a:cubicBezTo>
                    <a:pt x="59" y="48"/>
                    <a:pt x="59" y="48"/>
                    <a:pt x="60" y="48"/>
                  </a:cubicBezTo>
                  <a:cubicBezTo>
                    <a:pt x="60" y="48"/>
                    <a:pt x="60" y="48"/>
                    <a:pt x="61" y="48"/>
                  </a:cubicBezTo>
                  <a:cubicBezTo>
                    <a:pt x="61" y="48"/>
                    <a:pt x="61" y="48"/>
                    <a:pt x="61" y="47"/>
                  </a:cubicBezTo>
                  <a:cubicBezTo>
                    <a:pt x="61" y="47"/>
                    <a:pt x="62" y="47"/>
                    <a:pt x="62" y="47"/>
                  </a:cubicBezTo>
                  <a:cubicBezTo>
                    <a:pt x="62" y="47"/>
                    <a:pt x="62" y="47"/>
                    <a:pt x="63" y="47"/>
                  </a:cubicBezTo>
                  <a:cubicBezTo>
                    <a:pt x="63" y="46"/>
                    <a:pt x="63" y="46"/>
                    <a:pt x="63" y="46"/>
                  </a:cubicBezTo>
                  <a:cubicBezTo>
                    <a:pt x="63" y="46"/>
                    <a:pt x="64" y="46"/>
                    <a:pt x="64" y="46"/>
                  </a:cubicBezTo>
                  <a:cubicBezTo>
                    <a:pt x="64" y="45"/>
                    <a:pt x="64" y="45"/>
                    <a:pt x="64" y="45"/>
                  </a:cubicBezTo>
                  <a:cubicBezTo>
                    <a:pt x="64" y="45"/>
                    <a:pt x="65" y="45"/>
                    <a:pt x="65" y="44"/>
                  </a:cubicBezTo>
                  <a:cubicBezTo>
                    <a:pt x="65" y="44"/>
                    <a:pt x="65" y="44"/>
                    <a:pt x="65" y="43"/>
                  </a:cubicBezTo>
                  <a:cubicBezTo>
                    <a:pt x="65" y="43"/>
                    <a:pt x="65" y="43"/>
                    <a:pt x="65" y="43"/>
                  </a:cubicBezTo>
                  <a:cubicBezTo>
                    <a:pt x="66" y="43"/>
                    <a:pt x="66" y="42"/>
                    <a:pt x="66" y="42"/>
                  </a:cubicBezTo>
                  <a:cubicBezTo>
                    <a:pt x="75" y="42"/>
                    <a:pt x="75" y="42"/>
                    <a:pt x="75" y="42"/>
                  </a:cubicBezTo>
                  <a:cubicBezTo>
                    <a:pt x="76" y="42"/>
                    <a:pt x="77" y="41"/>
                    <a:pt x="77" y="40"/>
                  </a:cubicBezTo>
                  <a:cubicBezTo>
                    <a:pt x="77" y="34"/>
                    <a:pt x="77" y="34"/>
                    <a:pt x="77" y="34"/>
                  </a:cubicBezTo>
                  <a:cubicBezTo>
                    <a:pt x="77" y="2"/>
                    <a:pt x="77" y="2"/>
                    <a:pt x="77" y="2"/>
                  </a:cubicBezTo>
                  <a:cubicBezTo>
                    <a:pt x="77" y="1"/>
                    <a:pt x="76" y="0"/>
                    <a:pt x="75" y="0"/>
                  </a:cubicBezTo>
                  <a:close/>
                  <a:moveTo>
                    <a:pt x="8" y="39"/>
                  </a:moveTo>
                  <a:cubicBezTo>
                    <a:pt x="3" y="39"/>
                    <a:pt x="3" y="39"/>
                    <a:pt x="3" y="39"/>
                  </a:cubicBezTo>
                  <a:cubicBezTo>
                    <a:pt x="3" y="35"/>
                    <a:pt x="3" y="35"/>
                    <a:pt x="3" y="35"/>
                  </a:cubicBezTo>
                  <a:cubicBezTo>
                    <a:pt x="4" y="35"/>
                    <a:pt x="4" y="35"/>
                    <a:pt x="4" y="35"/>
                  </a:cubicBezTo>
                  <a:cubicBezTo>
                    <a:pt x="10" y="35"/>
                    <a:pt x="10" y="35"/>
                    <a:pt x="10" y="35"/>
                  </a:cubicBezTo>
                  <a:cubicBezTo>
                    <a:pt x="9" y="36"/>
                    <a:pt x="9" y="37"/>
                    <a:pt x="8" y="39"/>
                  </a:cubicBezTo>
                  <a:close/>
                  <a:moveTo>
                    <a:pt x="21" y="41"/>
                  </a:moveTo>
                  <a:cubicBezTo>
                    <a:pt x="21" y="41"/>
                    <a:pt x="21" y="42"/>
                    <a:pt x="21" y="42"/>
                  </a:cubicBezTo>
                  <a:cubicBezTo>
                    <a:pt x="21" y="42"/>
                    <a:pt x="21" y="42"/>
                    <a:pt x="21" y="42"/>
                  </a:cubicBezTo>
                  <a:cubicBezTo>
                    <a:pt x="20" y="43"/>
                    <a:pt x="20" y="43"/>
                    <a:pt x="20" y="43"/>
                  </a:cubicBezTo>
                  <a:cubicBezTo>
                    <a:pt x="20" y="43"/>
                    <a:pt x="19" y="43"/>
                    <a:pt x="19" y="43"/>
                  </a:cubicBezTo>
                  <a:cubicBezTo>
                    <a:pt x="19" y="44"/>
                    <a:pt x="19" y="44"/>
                    <a:pt x="19" y="44"/>
                  </a:cubicBezTo>
                  <a:cubicBezTo>
                    <a:pt x="18" y="44"/>
                    <a:pt x="17" y="44"/>
                    <a:pt x="17" y="44"/>
                  </a:cubicBezTo>
                  <a:cubicBezTo>
                    <a:pt x="16" y="44"/>
                    <a:pt x="16" y="44"/>
                    <a:pt x="15" y="44"/>
                  </a:cubicBezTo>
                  <a:cubicBezTo>
                    <a:pt x="15" y="44"/>
                    <a:pt x="15" y="44"/>
                    <a:pt x="15" y="43"/>
                  </a:cubicBezTo>
                  <a:cubicBezTo>
                    <a:pt x="14" y="43"/>
                    <a:pt x="14" y="43"/>
                    <a:pt x="14" y="43"/>
                  </a:cubicBezTo>
                  <a:cubicBezTo>
                    <a:pt x="14" y="43"/>
                    <a:pt x="13" y="43"/>
                    <a:pt x="13" y="42"/>
                  </a:cubicBezTo>
                  <a:cubicBezTo>
                    <a:pt x="13" y="42"/>
                    <a:pt x="13" y="42"/>
                    <a:pt x="13" y="42"/>
                  </a:cubicBezTo>
                  <a:cubicBezTo>
                    <a:pt x="13" y="42"/>
                    <a:pt x="13" y="41"/>
                    <a:pt x="13" y="41"/>
                  </a:cubicBezTo>
                  <a:cubicBezTo>
                    <a:pt x="13" y="40"/>
                    <a:pt x="12" y="40"/>
                    <a:pt x="12" y="40"/>
                  </a:cubicBezTo>
                  <a:cubicBezTo>
                    <a:pt x="12" y="39"/>
                    <a:pt x="13" y="38"/>
                    <a:pt x="13" y="37"/>
                  </a:cubicBezTo>
                  <a:cubicBezTo>
                    <a:pt x="13" y="37"/>
                    <a:pt x="13" y="37"/>
                    <a:pt x="13" y="37"/>
                  </a:cubicBezTo>
                  <a:cubicBezTo>
                    <a:pt x="13" y="37"/>
                    <a:pt x="14" y="37"/>
                    <a:pt x="14" y="36"/>
                  </a:cubicBezTo>
                  <a:cubicBezTo>
                    <a:pt x="14" y="36"/>
                    <a:pt x="14" y="36"/>
                    <a:pt x="15" y="36"/>
                  </a:cubicBezTo>
                  <a:cubicBezTo>
                    <a:pt x="15" y="36"/>
                    <a:pt x="15" y="36"/>
                    <a:pt x="15" y="36"/>
                  </a:cubicBezTo>
                  <a:cubicBezTo>
                    <a:pt x="16" y="35"/>
                    <a:pt x="16" y="35"/>
                    <a:pt x="17" y="35"/>
                  </a:cubicBezTo>
                  <a:cubicBezTo>
                    <a:pt x="17" y="35"/>
                    <a:pt x="18" y="35"/>
                    <a:pt x="19" y="36"/>
                  </a:cubicBezTo>
                  <a:cubicBezTo>
                    <a:pt x="19" y="36"/>
                    <a:pt x="19" y="36"/>
                    <a:pt x="19" y="36"/>
                  </a:cubicBezTo>
                  <a:cubicBezTo>
                    <a:pt x="19" y="36"/>
                    <a:pt x="20" y="36"/>
                    <a:pt x="20" y="36"/>
                  </a:cubicBezTo>
                  <a:cubicBezTo>
                    <a:pt x="20" y="37"/>
                    <a:pt x="20" y="37"/>
                    <a:pt x="21" y="37"/>
                  </a:cubicBezTo>
                  <a:cubicBezTo>
                    <a:pt x="21" y="37"/>
                    <a:pt x="21" y="37"/>
                    <a:pt x="21" y="37"/>
                  </a:cubicBezTo>
                  <a:cubicBezTo>
                    <a:pt x="21" y="38"/>
                    <a:pt x="21" y="39"/>
                    <a:pt x="21" y="40"/>
                  </a:cubicBezTo>
                  <a:cubicBezTo>
                    <a:pt x="21" y="40"/>
                    <a:pt x="21" y="40"/>
                    <a:pt x="21" y="41"/>
                  </a:cubicBezTo>
                  <a:close/>
                  <a:moveTo>
                    <a:pt x="22" y="33"/>
                  </a:moveTo>
                  <a:cubicBezTo>
                    <a:pt x="21" y="32"/>
                    <a:pt x="19" y="31"/>
                    <a:pt x="17" y="31"/>
                  </a:cubicBezTo>
                  <a:cubicBezTo>
                    <a:pt x="15" y="31"/>
                    <a:pt x="13" y="32"/>
                    <a:pt x="12" y="33"/>
                  </a:cubicBezTo>
                  <a:cubicBezTo>
                    <a:pt x="4" y="33"/>
                    <a:pt x="4" y="33"/>
                    <a:pt x="4" y="33"/>
                  </a:cubicBezTo>
                  <a:cubicBezTo>
                    <a:pt x="3" y="33"/>
                    <a:pt x="3" y="33"/>
                    <a:pt x="3" y="32"/>
                  </a:cubicBezTo>
                  <a:cubicBezTo>
                    <a:pt x="3" y="25"/>
                    <a:pt x="3" y="25"/>
                    <a:pt x="3" y="25"/>
                  </a:cubicBezTo>
                  <a:cubicBezTo>
                    <a:pt x="3" y="24"/>
                    <a:pt x="3" y="23"/>
                    <a:pt x="4" y="22"/>
                  </a:cubicBezTo>
                  <a:cubicBezTo>
                    <a:pt x="11" y="12"/>
                    <a:pt x="11" y="12"/>
                    <a:pt x="11" y="12"/>
                  </a:cubicBezTo>
                  <a:cubicBezTo>
                    <a:pt x="12" y="11"/>
                    <a:pt x="13" y="11"/>
                    <a:pt x="13" y="11"/>
                  </a:cubicBezTo>
                  <a:cubicBezTo>
                    <a:pt x="28" y="11"/>
                    <a:pt x="28" y="11"/>
                    <a:pt x="28" y="11"/>
                  </a:cubicBezTo>
                  <a:cubicBezTo>
                    <a:pt x="28" y="11"/>
                    <a:pt x="29" y="11"/>
                    <a:pt x="29" y="12"/>
                  </a:cubicBezTo>
                  <a:cubicBezTo>
                    <a:pt x="29" y="32"/>
                    <a:pt x="29" y="32"/>
                    <a:pt x="29" y="32"/>
                  </a:cubicBezTo>
                  <a:cubicBezTo>
                    <a:pt x="29" y="33"/>
                    <a:pt x="28" y="33"/>
                    <a:pt x="28" y="33"/>
                  </a:cubicBezTo>
                  <a:lnTo>
                    <a:pt x="22" y="33"/>
                  </a:lnTo>
                  <a:close/>
                  <a:moveTo>
                    <a:pt x="49" y="39"/>
                  </a:moveTo>
                  <a:cubicBezTo>
                    <a:pt x="25" y="39"/>
                    <a:pt x="25" y="39"/>
                    <a:pt x="25" y="39"/>
                  </a:cubicBezTo>
                  <a:cubicBezTo>
                    <a:pt x="25" y="37"/>
                    <a:pt x="25" y="36"/>
                    <a:pt x="24" y="35"/>
                  </a:cubicBezTo>
                  <a:cubicBezTo>
                    <a:pt x="28" y="35"/>
                    <a:pt x="28" y="35"/>
                    <a:pt x="28" y="35"/>
                  </a:cubicBezTo>
                  <a:cubicBezTo>
                    <a:pt x="30" y="35"/>
                    <a:pt x="30" y="35"/>
                    <a:pt x="30" y="35"/>
                  </a:cubicBezTo>
                  <a:cubicBezTo>
                    <a:pt x="50" y="35"/>
                    <a:pt x="50" y="35"/>
                    <a:pt x="50" y="35"/>
                  </a:cubicBezTo>
                  <a:cubicBezTo>
                    <a:pt x="50" y="36"/>
                    <a:pt x="49" y="37"/>
                    <a:pt x="49" y="39"/>
                  </a:cubicBezTo>
                  <a:close/>
                  <a:moveTo>
                    <a:pt x="62" y="41"/>
                  </a:moveTo>
                  <a:cubicBezTo>
                    <a:pt x="62" y="41"/>
                    <a:pt x="62" y="42"/>
                    <a:pt x="61" y="42"/>
                  </a:cubicBezTo>
                  <a:cubicBezTo>
                    <a:pt x="61" y="42"/>
                    <a:pt x="61" y="42"/>
                    <a:pt x="61" y="42"/>
                  </a:cubicBezTo>
                  <a:cubicBezTo>
                    <a:pt x="61" y="43"/>
                    <a:pt x="61" y="43"/>
                    <a:pt x="60" y="43"/>
                  </a:cubicBezTo>
                  <a:cubicBezTo>
                    <a:pt x="60" y="43"/>
                    <a:pt x="60" y="43"/>
                    <a:pt x="60" y="43"/>
                  </a:cubicBezTo>
                  <a:cubicBezTo>
                    <a:pt x="60" y="44"/>
                    <a:pt x="59" y="44"/>
                    <a:pt x="59" y="44"/>
                  </a:cubicBezTo>
                  <a:cubicBezTo>
                    <a:pt x="59" y="44"/>
                    <a:pt x="58" y="44"/>
                    <a:pt x="58" y="44"/>
                  </a:cubicBezTo>
                  <a:cubicBezTo>
                    <a:pt x="57" y="44"/>
                    <a:pt x="56" y="44"/>
                    <a:pt x="56" y="44"/>
                  </a:cubicBezTo>
                  <a:cubicBezTo>
                    <a:pt x="56" y="44"/>
                    <a:pt x="55" y="44"/>
                    <a:pt x="55" y="43"/>
                  </a:cubicBezTo>
                  <a:cubicBezTo>
                    <a:pt x="55" y="43"/>
                    <a:pt x="55" y="43"/>
                    <a:pt x="55" y="43"/>
                  </a:cubicBezTo>
                  <a:cubicBezTo>
                    <a:pt x="54" y="43"/>
                    <a:pt x="54" y="43"/>
                    <a:pt x="54" y="42"/>
                  </a:cubicBezTo>
                  <a:cubicBezTo>
                    <a:pt x="54" y="42"/>
                    <a:pt x="54" y="42"/>
                    <a:pt x="54" y="42"/>
                  </a:cubicBezTo>
                  <a:cubicBezTo>
                    <a:pt x="54" y="42"/>
                    <a:pt x="53" y="41"/>
                    <a:pt x="53" y="41"/>
                  </a:cubicBezTo>
                  <a:cubicBezTo>
                    <a:pt x="53" y="40"/>
                    <a:pt x="53" y="40"/>
                    <a:pt x="53" y="40"/>
                  </a:cubicBezTo>
                  <a:cubicBezTo>
                    <a:pt x="53" y="39"/>
                    <a:pt x="53" y="38"/>
                    <a:pt x="54" y="37"/>
                  </a:cubicBezTo>
                  <a:cubicBezTo>
                    <a:pt x="54" y="37"/>
                    <a:pt x="54" y="37"/>
                    <a:pt x="54" y="37"/>
                  </a:cubicBezTo>
                  <a:cubicBezTo>
                    <a:pt x="54" y="37"/>
                    <a:pt x="54" y="37"/>
                    <a:pt x="55" y="36"/>
                  </a:cubicBezTo>
                  <a:cubicBezTo>
                    <a:pt x="55" y="36"/>
                    <a:pt x="55" y="36"/>
                    <a:pt x="55" y="36"/>
                  </a:cubicBezTo>
                  <a:cubicBezTo>
                    <a:pt x="55" y="36"/>
                    <a:pt x="56" y="36"/>
                    <a:pt x="56" y="36"/>
                  </a:cubicBezTo>
                  <a:cubicBezTo>
                    <a:pt x="56" y="35"/>
                    <a:pt x="57" y="35"/>
                    <a:pt x="58" y="35"/>
                  </a:cubicBezTo>
                  <a:cubicBezTo>
                    <a:pt x="58" y="35"/>
                    <a:pt x="59" y="35"/>
                    <a:pt x="59" y="36"/>
                  </a:cubicBezTo>
                  <a:cubicBezTo>
                    <a:pt x="59" y="36"/>
                    <a:pt x="60" y="36"/>
                    <a:pt x="60" y="36"/>
                  </a:cubicBezTo>
                  <a:cubicBezTo>
                    <a:pt x="60" y="36"/>
                    <a:pt x="60" y="36"/>
                    <a:pt x="60" y="36"/>
                  </a:cubicBezTo>
                  <a:cubicBezTo>
                    <a:pt x="61" y="37"/>
                    <a:pt x="61" y="37"/>
                    <a:pt x="61" y="37"/>
                  </a:cubicBezTo>
                  <a:cubicBezTo>
                    <a:pt x="61" y="37"/>
                    <a:pt x="61" y="37"/>
                    <a:pt x="61" y="37"/>
                  </a:cubicBezTo>
                  <a:cubicBezTo>
                    <a:pt x="62" y="38"/>
                    <a:pt x="62" y="39"/>
                    <a:pt x="62" y="40"/>
                  </a:cubicBezTo>
                  <a:cubicBezTo>
                    <a:pt x="62" y="40"/>
                    <a:pt x="62" y="40"/>
                    <a:pt x="62" y="41"/>
                  </a:cubicBezTo>
                  <a:close/>
                  <a:moveTo>
                    <a:pt x="74" y="39"/>
                  </a:moveTo>
                  <a:cubicBezTo>
                    <a:pt x="66" y="39"/>
                    <a:pt x="66" y="39"/>
                    <a:pt x="66" y="39"/>
                  </a:cubicBezTo>
                  <a:cubicBezTo>
                    <a:pt x="66" y="37"/>
                    <a:pt x="65" y="36"/>
                    <a:pt x="65" y="35"/>
                  </a:cubicBezTo>
                  <a:cubicBezTo>
                    <a:pt x="74" y="35"/>
                    <a:pt x="74" y="35"/>
                    <a:pt x="74" y="35"/>
                  </a:cubicBezTo>
                  <a:lnTo>
                    <a:pt x="74" y="39"/>
                  </a:lnTo>
                  <a:close/>
                  <a:moveTo>
                    <a:pt x="26" y="13"/>
                  </a:moveTo>
                  <a:cubicBezTo>
                    <a:pt x="13" y="13"/>
                    <a:pt x="13" y="13"/>
                    <a:pt x="13" y="13"/>
                  </a:cubicBezTo>
                  <a:cubicBezTo>
                    <a:pt x="12" y="13"/>
                    <a:pt x="12" y="14"/>
                    <a:pt x="12" y="14"/>
                  </a:cubicBezTo>
                  <a:cubicBezTo>
                    <a:pt x="6" y="23"/>
                    <a:pt x="6" y="23"/>
                    <a:pt x="6" y="23"/>
                  </a:cubicBezTo>
                  <a:cubicBezTo>
                    <a:pt x="5" y="24"/>
                    <a:pt x="5" y="24"/>
                    <a:pt x="6" y="24"/>
                  </a:cubicBezTo>
                  <a:cubicBezTo>
                    <a:pt x="6" y="25"/>
                    <a:pt x="6" y="25"/>
                    <a:pt x="7" y="25"/>
                  </a:cubicBezTo>
                  <a:cubicBezTo>
                    <a:pt x="26" y="25"/>
                    <a:pt x="26" y="25"/>
                    <a:pt x="26" y="25"/>
                  </a:cubicBezTo>
                  <a:cubicBezTo>
                    <a:pt x="26" y="25"/>
                    <a:pt x="27" y="25"/>
                    <a:pt x="27" y="24"/>
                  </a:cubicBezTo>
                  <a:cubicBezTo>
                    <a:pt x="27" y="14"/>
                    <a:pt x="27" y="14"/>
                    <a:pt x="27" y="14"/>
                  </a:cubicBezTo>
                  <a:cubicBezTo>
                    <a:pt x="27" y="14"/>
                    <a:pt x="26" y="13"/>
                    <a:pt x="26" y="13"/>
                  </a:cubicBezTo>
                  <a:close/>
                  <a:moveTo>
                    <a:pt x="25" y="23"/>
                  </a:moveTo>
                  <a:cubicBezTo>
                    <a:pt x="8" y="23"/>
                    <a:pt x="8" y="23"/>
                    <a:pt x="8" y="23"/>
                  </a:cubicBezTo>
                  <a:cubicBezTo>
                    <a:pt x="13" y="15"/>
                    <a:pt x="13" y="15"/>
                    <a:pt x="13" y="15"/>
                  </a:cubicBezTo>
                  <a:cubicBezTo>
                    <a:pt x="25" y="15"/>
                    <a:pt x="25" y="15"/>
                    <a:pt x="25" y="15"/>
                  </a:cubicBezTo>
                  <a:lnTo>
                    <a:pt x="25" y="23"/>
                  </a:lnTo>
                  <a:close/>
                  <a:moveTo>
                    <a:pt x="18" y="28"/>
                  </a:moveTo>
                  <a:cubicBezTo>
                    <a:pt x="18" y="28"/>
                    <a:pt x="18" y="29"/>
                    <a:pt x="17" y="29"/>
                  </a:cubicBezTo>
                  <a:cubicBezTo>
                    <a:pt x="14" y="29"/>
                    <a:pt x="14" y="29"/>
                    <a:pt x="14" y="29"/>
                  </a:cubicBezTo>
                  <a:cubicBezTo>
                    <a:pt x="13" y="29"/>
                    <a:pt x="13" y="28"/>
                    <a:pt x="13" y="28"/>
                  </a:cubicBezTo>
                  <a:cubicBezTo>
                    <a:pt x="13" y="27"/>
                    <a:pt x="13" y="27"/>
                    <a:pt x="14" y="27"/>
                  </a:cubicBezTo>
                  <a:cubicBezTo>
                    <a:pt x="17" y="27"/>
                    <a:pt x="17" y="27"/>
                    <a:pt x="17" y="27"/>
                  </a:cubicBezTo>
                  <a:cubicBezTo>
                    <a:pt x="18" y="27"/>
                    <a:pt x="18" y="27"/>
                    <a:pt x="18" y="28"/>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5" name="Freeform 60"/>
            <p:cNvSpPr>
              <a:spLocks noEditPoints="1"/>
            </p:cNvSpPr>
            <p:nvPr/>
          </p:nvSpPr>
          <p:spPr bwMode="auto">
            <a:xfrm>
              <a:off x="3668030" y="4983937"/>
              <a:ext cx="299924" cy="195603"/>
            </a:xfrm>
            <a:custGeom>
              <a:avLst/>
              <a:gdLst>
                <a:gd name="T0" fmla="*/ 28 w 77"/>
                <a:gd name="T1" fmla="*/ 2 h 48"/>
                <a:gd name="T2" fmla="*/ 10 w 77"/>
                <a:gd name="T3" fmla="*/ 9 h 48"/>
                <a:gd name="T4" fmla="*/ 0 w 77"/>
                <a:gd name="T5" fmla="*/ 34 h 48"/>
                <a:gd name="T6" fmla="*/ 9 w 77"/>
                <a:gd name="T7" fmla="*/ 42 h 48"/>
                <a:gd name="T8" fmla="*/ 10 w 77"/>
                <a:gd name="T9" fmla="*/ 44 h 48"/>
                <a:gd name="T10" fmla="*/ 11 w 77"/>
                <a:gd name="T11" fmla="*/ 46 h 48"/>
                <a:gd name="T12" fmla="*/ 13 w 77"/>
                <a:gd name="T13" fmla="*/ 47 h 48"/>
                <a:gd name="T14" fmla="*/ 15 w 77"/>
                <a:gd name="T15" fmla="*/ 48 h 48"/>
                <a:gd name="T16" fmla="*/ 19 w 77"/>
                <a:gd name="T17" fmla="*/ 48 h 48"/>
                <a:gd name="T18" fmla="*/ 21 w 77"/>
                <a:gd name="T19" fmla="*/ 47 h 48"/>
                <a:gd name="T20" fmla="*/ 23 w 77"/>
                <a:gd name="T21" fmla="*/ 46 h 48"/>
                <a:gd name="T22" fmla="*/ 25 w 77"/>
                <a:gd name="T23" fmla="*/ 43 h 48"/>
                <a:gd name="T24" fmla="*/ 49 w 77"/>
                <a:gd name="T25" fmla="*/ 42 h 48"/>
                <a:gd name="T26" fmla="*/ 50 w 77"/>
                <a:gd name="T27" fmla="*/ 44 h 48"/>
                <a:gd name="T28" fmla="*/ 52 w 77"/>
                <a:gd name="T29" fmla="*/ 46 h 48"/>
                <a:gd name="T30" fmla="*/ 54 w 77"/>
                <a:gd name="T31" fmla="*/ 47 h 48"/>
                <a:gd name="T32" fmla="*/ 56 w 77"/>
                <a:gd name="T33" fmla="*/ 48 h 48"/>
                <a:gd name="T34" fmla="*/ 60 w 77"/>
                <a:gd name="T35" fmla="*/ 48 h 48"/>
                <a:gd name="T36" fmla="*/ 62 w 77"/>
                <a:gd name="T37" fmla="*/ 47 h 48"/>
                <a:gd name="T38" fmla="*/ 64 w 77"/>
                <a:gd name="T39" fmla="*/ 46 h 48"/>
                <a:gd name="T40" fmla="*/ 65 w 77"/>
                <a:gd name="T41" fmla="*/ 43 h 48"/>
                <a:gd name="T42" fmla="*/ 75 w 77"/>
                <a:gd name="T43" fmla="*/ 42 h 48"/>
                <a:gd name="T44" fmla="*/ 77 w 77"/>
                <a:gd name="T45" fmla="*/ 2 h 48"/>
                <a:gd name="T46" fmla="*/ 3 w 77"/>
                <a:gd name="T47" fmla="*/ 39 h 48"/>
                <a:gd name="T48" fmla="*/ 10 w 77"/>
                <a:gd name="T49" fmla="*/ 35 h 48"/>
                <a:gd name="T50" fmla="*/ 21 w 77"/>
                <a:gd name="T51" fmla="*/ 42 h 48"/>
                <a:gd name="T52" fmla="*/ 19 w 77"/>
                <a:gd name="T53" fmla="*/ 43 h 48"/>
                <a:gd name="T54" fmla="*/ 15 w 77"/>
                <a:gd name="T55" fmla="*/ 44 h 48"/>
                <a:gd name="T56" fmla="*/ 13 w 77"/>
                <a:gd name="T57" fmla="*/ 42 h 48"/>
                <a:gd name="T58" fmla="*/ 12 w 77"/>
                <a:gd name="T59" fmla="*/ 40 h 48"/>
                <a:gd name="T60" fmla="*/ 14 w 77"/>
                <a:gd name="T61" fmla="*/ 36 h 48"/>
                <a:gd name="T62" fmla="*/ 17 w 77"/>
                <a:gd name="T63" fmla="*/ 35 h 48"/>
                <a:gd name="T64" fmla="*/ 20 w 77"/>
                <a:gd name="T65" fmla="*/ 36 h 48"/>
                <a:gd name="T66" fmla="*/ 21 w 77"/>
                <a:gd name="T67" fmla="*/ 40 h 48"/>
                <a:gd name="T68" fmla="*/ 17 w 77"/>
                <a:gd name="T69" fmla="*/ 31 h 48"/>
                <a:gd name="T70" fmla="*/ 3 w 77"/>
                <a:gd name="T71" fmla="*/ 32 h 48"/>
                <a:gd name="T72" fmla="*/ 11 w 77"/>
                <a:gd name="T73" fmla="*/ 12 h 48"/>
                <a:gd name="T74" fmla="*/ 29 w 77"/>
                <a:gd name="T75" fmla="*/ 12 h 48"/>
                <a:gd name="T76" fmla="*/ 22 w 77"/>
                <a:gd name="T77" fmla="*/ 33 h 48"/>
                <a:gd name="T78" fmla="*/ 24 w 77"/>
                <a:gd name="T79" fmla="*/ 35 h 48"/>
                <a:gd name="T80" fmla="*/ 50 w 77"/>
                <a:gd name="T81" fmla="*/ 35 h 48"/>
                <a:gd name="T82" fmla="*/ 61 w 77"/>
                <a:gd name="T83" fmla="*/ 42 h 48"/>
                <a:gd name="T84" fmla="*/ 60 w 77"/>
                <a:gd name="T85" fmla="*/ 43 h 48"/>
                <a:gd name="T86" fmla="*/ 56 w 77"/>
                <a:gd name="T87" fmla="*/ 44 h 48"/>
                <a:gd name="T88" fmla="*/ 54 w 77"/>
                <a:gd name="T89" fmla="*/ 42 h 48"/>
                <a:gd name="T90" fmla="*/ 53 w 77"/>
                <a:gd name="T91" fmla="*/ 40 h 48"/>
                <a:gd name="T92" fmla="*/ 55 w 77"/>
                <a:gd name="T93" fmla="*/ 36 h 48"/>
                <a:gd name="T94" fmla="*/ 58 w 77"/>
                <a:gd name="T95" fmla="*/ 35 h 48"/>
                <a:gd name="T96" fmla="*/ 60 w 77"/>
                <a:gd name="T97" fmla="*/ 36 h 48"/>
                <a:gd name="T98" fmla="*/ 62 w 77"/>
                <a:gd name="T99" fmla="*/ 40 h 48"/>
                <a:gd name="T100" fmla="*/ 66 w 77"/>
                <a:gd name="T101" fmla="*/ 39 h 48"/>
                <a:gd name="T102" fmla="*/ 74 w 77"/>
                <a:gd name="T103" fmla="*/ 39 h 48"/>
                <a:gd name="T104" fmla="*/ 12 w 77"/>
                <a:gd name="T105" fmla="*/ 14 h 48"/>
                <a:gd name="T106" fmla="*/ 7 w 77"/>
                <a:gd name="T107" fmla="*/ 25 h 48"/>
                <a:gd name="T108" fmla="*/ 27 w 77"/>
                <a:gd name="T109" fmla="*/ 14 h 48"/>
                <a:gd name="T110" fmla="*/ 8 w 77"/>
                <a:gd name="T111" fmla="*/ 23 h 48"/>
                <a:gd name="T112" fmla="*/ 25 w 77"/>
                <a:gd name="T113" fmla="*/ 23 h 48"/>
                <a:gd name="T114" fmla="*/ 14 w 77"/>
                <a:gd name="T115" fmla="*/ 29 h 48"/>
                <a:gd name="T116" fmla="*/ 17 w 77"/>
                <a:gd name="T11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48">
                  <a:moveTo>
                    <a:pt x="75" y="0"/>
                  </a:moveTo>
                  <a:cubicBezTo>
                    <a:pt x="30" y="0"/>
                    <a:pt x="30" y="0"/>
                    <a:pt x="30" y="0"/>
                  </a:cubicBezTo>
                  <a:cubicBezTo>
                    <a:pt x="29" y="0"/>
                    <a:pt x="28" y="1"/>
                    <a:pt x="28" y="2"/>
                  </a:cubicBezTo>
                  <a:cubicBezTo>
                    <a:pt x="28" y="8"/>
                    <a:pt x="28" y="8"/>
                    <a:pt x="28" y="8"/>
                  </a:cubicBezTo>
                  <a:cubicBezTo>
                    <a:pt x="11" y="8"/>
                    <a:pt x="11" y="8"/>
                    <a:pt x="11" y="8"/>
                  </a:cubicBezTo>
                  <a:cubicBezTo>
                    <a:pt x="11" y="8"/>
                    <a:pt x="10" y="8"/>
                    <a:pt x="10" y="9"/>
                  </a:cubicBezTo>
                  <a:cubicBezTo>
                    <a:pt x="0" y="22"/>
                    <a:pt x="0" y="22"/>
                    <a:pt x="0" y="22"/>
                  </a:cubicBezTo>
                  <a:cubicBezTo>
                    <a:pt x="0" y="22"/>
                    <a:pt x="0" y="22"/>
                    <a:pt x="0" y="23"/>
                  </a:cubicBezTo>
                  <a:cubicBezTo>
                    <a:pt x="0" y="34"/>
                    <a:pt x="0" y="34"/>
                    <a:pt x="0" y="34"/>
                  </a:cubicBezTo>
                  <a:cubicBezTo>
                    <a:pt x="0" y="40"/>
                    <a:pt x="0" y="40"/>
                    <a:pt x="0" y="40"/>
                  </a:cubicBezTo>
                  <a:cubicBezTo>
                    <a:pt x="0" y="41"/>
                    <a:pt x="1" y="42"/>
                    <a:pt x="2" y="42"/>
                  </a:cubicBezTo>
                  <a:cubicBezTo>
                    <a:pt x="9" y="42"/>
                    <a:pt x="9" y="42"/>
                    <a:pt x="9" y="42"/>
                  </a:cubicBezTo>
                  <a:cubicBezTo>
                    <a:pt x="9" y="42"/>
                    <a:pt x="9" y="43"/>
                    <a:pt x="9" y="43"/>
                  </a:cubicBezTo>
                  <a:cubicBezTo>
                    <a:pt x="9" y="43"/>
                    <a:pt x="9" y="43"/>
                    <a:pt x="9" y="43"/>
                  </a:cubicBezTo>
                  <a:cubicBezTo>
                    <a:pt x="9" y="44"/>
                    <a:pt x="10" y="44"/>
                    <a:pt x="10" y="44"/>
                  </a:cubicBezTo>
                  <a:cubicBezTo>
                    <a:pt x="10" y="45"/>
                    <a:pt x="10" y="45"/>
                    <a:pt x="10" y="45"/>
                  </a:cubicBezTo>
                  <a:cubicBezTo>
                    <a:pt x="10" y="45"/>
                    <a:pt x="11" y="45"/>
                    <a:pt x="11" y="46"/>
                  </a:cubicBezTo>
                  <a:cubicBezTo>
                    <a:pt x="11" y="46"/>
                    <a:pt x="11" y="46"/>
                    <a:pt x="11" y="46"/>
                  </a:cubicBezTo>
                  <a:cubicBezTo>
                    <a:pt x="11" y="46"/>
                    <a:pt x="12" y="46"/>
                    <a:pt x="12" y="47"/>
                  </a:cubicBezTo>
                  <a:cubicBezTo>
                    <a:pt x="12" y="47"/>
                    <a:pt x="12" y="47"/>
                    <a:pt x="12" y="47"/>
                  </a:cubicBezTo>
                  <a:cubicBezTo>
                    <a:pt x="13" y="47"/>
                    <a:pt x="13" y="47"/>
                    <a:pt x="13" y="47"/>
                  </a:cubicBezTo>
                  <a:cubicBezTo>
                    <a:pt x="13" y="48"/>
                    <a:pt x="14" y="48"/>
                    <a:pt x="14" y="48"/>
                  </a:cubicBezTo>
                  <a:cubicBezTo>
                    <a:pt x="14" y="48"/>
                    <a:pt x="14" y="48"/>
                    <a:pt x="15" y="48"/>
                  </a:cubicBezTo>
                  <a:cubicBezTo>
                    <a:pt x="15" y="48"/>
                    <a:pt x="15" y="48"/>
                    <a:pt x="15" y="48"/>
                  </a:cubicBezTo>
                  <a:cubicBezTo>
                    <a:pt x="16" y="48"/>
                    <a:pt x="16" y="48"/>
                    <a:pt x="17" y="48"/>
                  </a:cubicBezTo>
                  <a:cubicBezTo>
                    <a:pt x="17" y="48"/>
                    <a:pt x="18" y="48"/>
                    <a:pt x="19" y="48"/>
                  </a:cubicBezTo>
                  <a:cubicBezTo>
                    <a:pt x="19" y="48"/>
                    <a:pt x="19" y="48"/>
                    <a:pt x="19" y="48"/>
                  </a:cubicBezTo>
                  <a:cubicBezTo>
                    <a:pt x="19" y="48"/>
                    <a:pt x="20" y="48"/>
                    <a:pt x="20" y="48"/>
                  </a:cubicBezTo>
                  <a:cubicBezTo>
                    <a:pt x="20" y="48"/>
                    <a:pt x="20" y="48"/>
                    <a:pt x="21" y="47"/>
                  </a:cubicBezTo>
                  <a:cubicBezTo>
                    <a:pt x="21" y="47"/>
                    <a:pt x="21" y="47"/>
                    <a:pt x="21" y="47"/>
                  </a:cubicBezTo>
                  <a:cubicBezTo>
                    <a:pt x="22" y="47"/>
                    <a:pt x="22" y="47"/>
                    <a:pt x="22" y="47"/>
                  </a:cubicBezTo>
                  <a:cubicBezTo>
                    <a:pt x="22" y="46"/>
                    <a:pt x="22" y="46"/>
                    <a:pt x="23" y="46"/>
                  </a:cubicBezTo>
                  <a:cubicBezTo>
                    <a:pt x="23" y="46"/>
                    <a:pt x="23" y="46"/>
                    <a:pt x="23" y="46"/>
                  </a:cubicBezTo>
                  <a:cubicBezTo>
                    <a:pt x="23" y="45"/>
                    <a:pt x="24" y="45"/>
                    <a:pt x="24" y="45"/>
                  </a:cubicBezTo>
                  <a:cubicBezTo>
                    <a:pt x="24" y="45"/>
                    <a:pt x="24" y="45"/>
                    <a:pt x="24" y="44"/>
                  </a:cubicBezTo>
                  <a:cubicBezTo>
                    <a:pt x="24" y="44"/>
                    <a:pt x="25" y="44"/>
                    <a:pt x="25" y="43"/>
                  </a:cubicBezTo>
                  <a:cubicBezTo>
                    <a:pt x="25" y="43"/>
                    <a:pt x="25" y="43"/>
                    <a:pt x="25" y="43"/>
                  </a:cubicBezTo>
                  <a:cubicBezTo>
                    <a:pt x="25" y="43"/>
                    <a:pt x="25" y="42"/>
                    <a:pt x="25" y="42"/>
                  </a:cubicBezTo>
                  <a:cubicBezTo>
                    <a:pt x="49" y="42"/>
                    <a:pt x="49" y="42"/>
                    <a:pt x="49" y="42"/>
                  </a:cubicBezTo>
                  <a:cubicBezTo>
                    <a:pt x="49" y="42"/>
                    <a:pt x="49" y="43"/>
                    <a:pt x="50" y="43"/>
                  </a:cubicBezTo>
                  <a:cubicBezTo>
                    <a:pt x="50" y="43"/>
                    <a:pt x="50" y="43"/>
                    <a:pt x="50" y="43"/>
                  </a:cubicBezTo>
                  <a:cubicBezTo>
                    <a:pt x="50" y="44"/>
                    <a:pt x="50" y="44"/>
                    <a:pt x="50" y="44"/>
                  </a:cubicBezTo>
                  <a:cubicBezTo>
                    <a:pt x="51" y="45"/>
                    <a:pt x="51" y="45"/>
                    <a:pt x="51" y="45"/>
                  </a:cubicBezTo>
                  <a:cubicBezTo>
                    <a:pt x="51" y="45"/>
                    <a:pt x="51" y="45"/>
                    <a:pt x="51" y="46"/>
                  </a:cubicBezTo>
                  <a:cubicBezTo>
                    <a:pt x="52" y="46"/>
                    <a:pt x="52" y="46"/>
                    <a:pt x="52" y="46"/>
                  </a:cubicBezTo>
                  <a:cubicBezTo>
                    <a:pt x="52" y="46"/>
                    <a:pt x="52" y="46"/>
                    <a:pt x="53" y="47"/>
                  </a:cubicBezTo>
                  <a:cubicBezTo>
                    <a:pt x="53" y="47"/>
                    <a:pt x="53" y="47"/>
                    <a:pt x="53" y="47"/>
                  </a:cubicBezTo>
                  <a:cubicBezTo>
                    <a:pt x="53" y="47"/>
                    <a:pt x="54" y="47"/>
                    <a:pt x="54" y="47"/>
                  </a:cubicBezTo>
                  <a:cubicBezTo>
                    <a:pt x="54" y="48"/>
                    <a:pt x="54" y="48"/>
                    <a:pt x="54" y="48"/>
                  </a:cubicBezTo>
                  <a:cubicBezTo>
                    <a:pt x="55" y="48"/>
                    <a:pt x="55" y="48"/>
                    <a:pt x="55" y="48"/>
                  </a:cubicBezTo>
                  <a:cubicBezTo>
                    <a:pt x="56" y="48"/>
                    <a:pt x="56" y="48"/>
                    <a:pt x="56" y="48"/>
                  </a:cubicBezTo>
                  <a:cubicBezTo>
                    <a:pt x="56" y="48"/>
                    <a:pt x="57" y="48"/>
                    <a:pt x="58" y="48"/>
                  </a:cubicBezTo>
                  <a:cubicBezTo>
                    <a:pt x="58" y="48"/>
                    <a:pt x="59" y="48"/>
                    <a:pt x="59" y="48"/>
                  </a:cubicBezTo>
                  <a:cubicBezTo>
                    <a:pt x="59" y="48"/>
                    <a:pt x="59" y="48"/>
                    <a:pt x="60" y="48"/>
                  </a:cubicBezTo>
                  <a:cubicBezTo>
                    <a:pt x="60" y="48"/>
                    <a:pt x="60" y="48"/>
                    <a:pt x="61" y="48"/>
                  </a:cubicBezTo>
                  <a:cubicBezTo>
                    <a:pt x="61" y="48"/>
                    <a:pt x="61" y="48"/>
                    <a:pt x="61" y="47"/>
                  </a:cubicBezTo>
                  <a:cubicBezTo>
                    <a:pt x="61" y="47"/>
                    <a:pt x="62" y="47"/>
                    <a:pt x="62" y="47"/>
                  </a:cubicBezTo>
                  <a:cubicBezTo>
                    <a:pt x="62" y="47"/>
                    <a:pt x="62" y="47"/>
                    <a:pt x="63" y="47"/>
                  </a:cubicBezTo>
                  <a:cubicBezTo>
                    <a:pt x="63" y="46"/>
                    <a:pt x="63" y="46"/>
                    <a:pt x="63" y="46"/>
                  </a:cubicBezTo>
                  <a:cubicBezTo>
                    <a:pt x="63" y="46"/>
                    <a:pt x="64" y="46"/>
                    <a:pt x="64" y="46"/>
                  </a:cubicBezTo>
                  <a:cubicBezTo>
                    <a:pt x="64" y="45"/>
                    <a:pt x="64" y="45"/>
                    <a:pt x="64" y="45"/>
                  </a:cubicBezTo>
                  <a:cubicBezTo>
                    <a:pt x="64" y="45"/>
                    <a:pt x="65" y="45"/>
                    <a:pt x="65" y="44"/>
                  </a:cubicBezTo>
                  <a:cubicBezTo>
                    <a:pt x="65" y="44"/>
                    <a:pt x="65" y="44"/>
                    <a:pt x="65" y="43"/>
                  </a:cubicBezTo>
                  <a:cubicBezTo>
                    <a:pt x="65" y="43"/>
                    <a:pt x="65" y="43"/>
                    <a:pt x="65" y="43"/>
                  </a:cubicBezTo>
                  <a:cubicBezTo>
                    <a:pt x="66" y="43"/>
                    <a:pt x="66" y="42"/>
                    <a:pt x="66" y="42"/>
                  </a:cubicBezTo>
                  <a:cubicBezTo>
                    <a:pt x="75" y="42"/>
                    <a:pt x="75" y="42"/>
                    <a:pt x="75" y="42"/>
                  </a:cubicBezTo>
                  <a:cubicBezTo>
                    <a:pt x="76" y="42"/>
                    <a:pt x="77" y="41"/>
                    <a:pt x="77" y="40"/>
                  </a:cubicBezTo>
                  <a:cubicBezTo>
                    <a:pt x="77" y="34"/>
                    <a:pt x="77" y="34"/>
                    <a:pt x="77" y="34"/>
                  </a:cubicBezTo>
                  <a:cubicBezTo>
                    <a:pt x="77" y="2"/>
                    <a:pt x="77" y="2"/>
                    <a:pt x="77" y="2"/>
                  </a:cubicBezTo>
                  <a:cubicBezTo>
                    <a:pt x="77" y="1"/>
                    <a:pt x="76" y="0"/>
                    <a:pt x="75" y="0"/>
                  </a:cubicBezTo>
                  <a:close/>
                  <a:moveTo>
                    <a:pt x="8" y="39"/>
                  </a:moveTo>
                  <a:cubicBezTo>
                    <a:pt x="3" y="39"/>
                    <a:pt x="3" y="39"/>
                    <a:pt x="3" y="39"/>
                  </a:cubicBezTo>
                  <a:cubicBezTo>
                    <a:pt x="3" y="35"/>
                    <a:pt x="3" y="35"/>
                    <a:pt x="3" y="35"/>
                  </a:cubicBezTo>
                  <a:cubicBezTo>
                    <a:pt x="4" y="35"/>
                    <a:pt x="4" y="35"/>
                    <a:pt x="4" y="35"/>
                  </a:cubicBezTo>
                  <a:cubicBezTo>
                    <a:pt x="10" y="35"/>
                    <a:pt x="10" y="35"/>
                    <a:pt x="10" y="35"/>
                  </a:cubicBezTo>
                  <a:cubicBezTo>
                    <a:pt x="9" y="36"/>
                    <a:pt x="9" y="37"/>
                    <a:pt x="8" y="39"/>
                  </a:cubicBezTo>
                  <a:close/>
                  <a:moveTo>
                    <a:pt x="21" y="41"/>
                  </a:moveTo>
                  <a:cubicBezTo>
                    <a:pt x="21" y="41"/>
                    <a:pt x="21" y="42"/>
                    <a:pt x="21" y="42"/>
                  </a:cubicBezTo>
                  <a:cubicBezTo>
                    <a:pt x="21" y="42"/>
                    <a:pt x="21" y="42"/>
                    <a:pt x="21" y="42"/>
                  </a:cubicBezTo>
                  <a:cubicBezTo>
                    <a:pt x="20" y="43"/>
                    <a:pt x="20" y="43"/>
                    <a:pt x="20" y="43"/>
                  </a:cubicBezTo>
                  <a:cubicBezTo>
                    <a:pt x="20" y="43"/>
                    <a:pt x="19" y="43"/>
                    <a:pt x="19" y="43"/>
                  </a:cubicBezTo>
                  <a:cubicBezTo>
                    <a:pt x="19" y="44"/>
                    <a:pt x="19" y="44"/>
                    <a:pt x="19" y="44"/>
                  </a:cubicBezTo>
                  <a:cubicBezTo>
                    <a:pt x="18" y="44"/>
                    <a:pt x="17" y="44"/>
                    <a:pt x="17" y="44"/>
                  </a:cubicBezTo>
                  <a:cubicBezTo>
                    <a:pt x="16" y="44"/>
                    <a:pt x="16" y="44"/>
                    <a:pt x="15" y="44"/>
                  </a:cubicBezTo>
                  <a:cubicBezTo>
                    <a:pt x="15" y="44"/>
                    <a:pt x="15" y="44"/>
                    <a:pt x="15" y="43"/>
                  </a:cubicBezTo>
                  <a:cubicBezTo>
                    <a:pt x="14" y="43"/>
                    <a:pt x="14" y="43"/>
                    <a:pt x="14" y="43"/>
                  </a:cubicBezTo>
                  <a:cubicBezTo>
                    <a:pt x="14" y="43"/>
                    <a:pt x="13" y="43"/>
                    <a:pt x="13" y="42"/>
                  </a:cubicBezTo>
                  <a:cubicBezTo>
                    <a:pt x="13" y="42"/>
                    <a:pt x="13" y="42"/>
                    <a:pt x="13" y="42"/>
                  </a:cubicBezTo>
                  <a:cubicBezTo>
                    <a:pt x="13" y="42"/>
                    <a:pt x="13" y="41"/>
                    <a:pt x="13" y="41"/>
                  </a:cubicBezTo>
                  <a:cubicBezTo>
                    <a:pt x="13" y="40"/>
                    <a:pt x="12" y="40"/>
                    <a:pt x="12" y="40"/>
                  </a:cubicBezTo>
                  <a:cubicBezTo>
                    <a:pt x="12" y="39"/>
                    <a:pt x="13" y="38"/>
                    <a:pt x="13" y="37"/>
                  </a:cubicBezTo>
                  <a:cubicBezTo>
                    <a:pt x="13" y="37"/>
                    <a:pt x="13" y="37"/>
                    <a:pt x="13" y="37"/>
                  </a:cubicBezTo>
                  <a:cubicBezTo>
                    <a:pt x="13" y="37"/>
                    <a:pt x="14" y="37"/>
                    <a:pt x="14" y="36"/>
                  </a:cubicBezTo>
                  <a:cubicBezTo>
                    <a:pt x="14" y="36"/>
                    <a:pt x="14" y="36"/>
                    <a:pt x="15" y="36"/>
                  </a:cubicBezTo>
                  <a:cubicBezTo>
                    <a:pt x="15" y="36"/>
                    <a:pt x="15" y="36"/>
                    <a:pt x="15" y="36"/>
                  </a:cubicBezTo>
                  <a:cubicBezTo>
                    <a:pt x="16" y="35"/>
                    <a:pt x="16" y="35"/>
                    <a:pt x="17" y="35"/>
                  </a:cubicBezTo>
                  <a:cubicBezTo>
                    <a:pt x="17" y="35"/>
                    <a:pt x="18" y="35"/>
                    <a:pt x="19" y="36"/>
                  </a:cubicBezTo>
                  <a:cubicBezTo>
                    <a:pt x="19" y="36"/>
                    <a:pt x="19" y="36"/>
                    <a:pt x="19" y="36"/>
                  </a:cubicBezTo>
                  <a:cubicBezTo>
                    <a:pt x="19" y="36"/>
                    <a:pt x="20" y="36"/>
                    <a:pt x="20" y="36"/>
                  </a:cubicBezTo>
                  <a:cubicBezTo>
                    <a:pt x="20" y="37"/>
                    <a:pt x="20" y="37"/>
                    <a:pt x="21" y="37"/>
                  </a:cubicBezTo>
                  <a:cubicBezTo>
                    <a:pt x="21" y="37"/>
                    <a:pt x="21" y="37"/>
                    <a:pt x="21" y="37"/>
                  </a:cubicBezTo>
                  <a:cubicBezTo>
                    <a:pt x="21" y="38"/>
                    <a:pt x="21" y="39"/>
                    <a:pt x="21" y="40"/>
                  </a:cubicBezTo>
                  <a:cubicBezTo>
                    <a:pt x="21" y="40"/>
                    <a:pt x="21" y="40"/>
                    <a:pt x="21" y="41"/>
                  </a:cubicBezTo>
                  <a:close/>
                  <a:moveTo>
                    <a:pt x="22" y="33"/>
                  </a:moveTo>
                  <a:cubicBezTo>
                    <a:pt x="21" y="32"/>
                    <a:pt x="19" y="31"/>
                    <a:pt x="17" y="31"/>
                  </a:cubicBezTo>
                  <a:cubicBezTo>
                    <a:pt x="15" y="31"/>
                    <a:pt x="13" y="32"/>
                    <a:pt x="12" y="33"/>
                  </a:cubicBezTo>
                  <a:cubicBezTo>
                    <a:pt x="4" y="33"/>
                    <a:pt x="4" y="33"/>
                    <a:pt x="4" y="33"/>
                  </a:cubicBezTo>
                  <a:cubicBezTo>
                    <a:pt x="3" y="33"/>
                    <a:pt x="3" y="33"/>
                    <a:pt x="3" y="32"/>
                  </a:cubicBezTo>
                  <a:cubicBezTo>
                    <a:pt x="3" y="25"/>
                    <a:pt x="3" y="25"/>
                    <a:pt x="3" y="25"/>
                  </a:cubicBezTo>
                  <a:cubicBezTo>
                    <a:pt x="3" y="24"/>
                    <a:pt x="3" y="23"/>
                    <a:pt x="4" y="22"/>
                  </a:cubicBezTo>
                  <a:cubicBezTo>
                    <a:pt x="11" y="12"/>
                    <a:pt x="11" y="12"/>
                    <a:pt x="11" y="12"/>
                  </a:cubicBezTo>
                  <a:cubicBezTo>
                    <a:pt x="12" y="11"/>
                    <a:pt x="13" y="11"/>
                    <a:pt x="13" y="11"/>
                  </a:cubicBezTo>
                  <a:cubicBezTo>
                    <a:pt x="28" y="11"/>
                    <a:pt x="28" y="11"/>
                    <a:pt x="28" y="11"/>
                  </a:cubicBezTo>
                  <a:cubicBezTo>
                    <a:pt x="28" y="11"/>
                    <a:pt x="29" y="11"/>
                    <a:pt x="29" y="12"/>
                  </a:cubicBezTo>
                  <a:cubicBezTo>
                    <a:pt x="29" y="32"/>
                    <a:pt x="29" y="32"/>
                    <a:pt x="29" y="32"/>
                  </a:cubicBezTo>
                  <a:cubicBezTo>
                    <a:pt x="29" y="33"/>
                    <a:pt x="28" y="33"/>
                    <a:pt x="28" y="33"/>
                  </a:cubicBezTo>
                  <a:lnTo>
                    <a:pt x="22" y="33"/>
                  </a:lnTo>
                  <a:close/>
                  <a:moveTo>
                    <a:pt x="49" y="39"/>
                  </a:moveTo>
                  <a:cubicBezTo>
                    <a:pt x="25" y="39"/>
                    <a:pt x="25" y="39"/>
                    <a:pt x="25" y="39"/>
                  </a:cubicBezTo>
                  <a:cubicBezTo>
                    <a:pt x="25" y="37"/>
                    <a:pt x="25" y="36"/>
                    <a:pt x="24" y="35"/>
                  </a:cubicBezTo>
                  <a:cubicBezTo>
                    <a:pt x="28" y="35"/>
                    <a:pt x="28" y="35"/>
                    <a:pt x="28" y="35"/>
                  </a:cubicBezTo>
                  <a:cubicBezTo>
                    <a:pt x="30" y="35"/>
                    <a:pt x="30" y="35"/>
                    <a:pt x="30" y="35"/>
                  </a:cubicBezTo>
                  <a:cubicBezTo>
                    <a:pt x="50" y="35"/>
                    <a:pt x="50" y="35"/>
                    <a:pt x="50" y="35"/>
                  </a:cubicBezTo>
                  <a:cubicBezTo>
                    <a:pt x="50" y="36"/>
                    <a:pt x="49" y="37"/>
                    <a:pt x="49" y="39"/>
                  </a:cubicBezTo>
                  <a:close/>
                  <a:moveTo>
                    <a:pt x="62" y="41"/>
                  </a:moveTo>
                  <a:cubicBezTo>
                    <a:pt x="62" y="41"/>
                    <a:pt x="62" y="42"/>
                    <a:pt x="61" y="42"/>
                  </a:cubicBezTo>
                  <a:cubicBezTo>
                    <a:pt x="61" y="42"/>
                    <a:pt x="61" y="42"/>
                    <a:pt x="61" y="42"/>
                  </a:cubicBezTo>
                  <a:cubicBezTo>
                    <a:pt x="61" y="43"/>
                    <a:pt x="61" y="43"/>
                    <a:pt x="60" y="43"/>
                  </a:cubicBezTo>
                  <a:cubicBezTo>
                    <a:pt x="60" y="43"/>
                    <a:pt x="60" y="43"/>
                    <a:pt x="60" y="43"/>
                  </a:cubicBezTo>
                  <a:cubicBezTo>
                    <a:pt x="60" y="44"/>
                    <a:pt x="59" y="44"/>
                    <a:pt x="59" y="44"/>
                  </a:cubicBezTo>
                  <a:cubicBezTo>
                    <a:pt x="59" y="44"/>
                    <a:pt x="58" y="44"/>
                    <a:pt x="58" y="44"/>
                  </a:cubicBezTo>
                  <a:cubicBezTo>
                    <a:pt x="57" y="44"/>
                    <a:pt x="56" y="44"/>
                    <a:pt x="56" y="44"/>
                  </a:cubicBezTo>
                  <a:cubicBezTo>
                    <a:pt x="56" y="44"/>
                    <a:pt x="55" y="44"/>
                    <a:pt x="55" y="43"/>
                  </a:cubicBezTo>
                  <a:cubicBezTo>
                    <a:pt x="55" y="43"/>
                    <a:pt x="55" y="43"/>
                    <a:pt x="55" y="43"/>
                  </a:cubicBezTo>
                  <a:cubicBezTo>
                    <a:pt x="54" y="43"/>
                    <a:pt x="54" y="43"/>
                    <a:pt x="54" y="42"/>
                  </a:cubicBezTo>
                  <a:cubicBezTo>
                    <a:pt x="54" y="42"/>
                    <a:pt x="54" y="42"/>
                    <a:pt x="54" y="42"/>
                  </a:cubicBezTo>
                  <a:cubicBezTo>
                    <a:pt x="54" y="42"/>
                    <a:pt x="53" y="41"/>
                    <a:pt x="53" y="41"/>
                  </a:cubicBezTo>
                  <a:cubicBezTo>
                    <a:pt x="53" y="40"/>
                    <a:pt x="53" y="40"/>
                    <a:pt x="53" y="40"/>
                  </a:cubicBezTo>
                  <a:cubicBezTo>
                    <a:pt x="53" y="39"/>
                    <a:pt x="53" y="38"/>
                    <a:pt x="54" y="37"/>
                  </a:cubicBezTo>
                  <a:cubicBezTo>
                    <a:pt x="54" y="37"/>
                    <a:pt x="54" y="37"/>
                    <a:pt x="54" y="37"/>
                  </a:cubicBezTo>
                  <a:cubicBezTo>
                    <a:pt x="54" y="37"/>
                    <a:pt x="54" y="37"/>
                    <a:pt x="55" y="36"/>
                  </a:cubicBezTo>
                  <a:cubicBezTo>
                    <a:pt x="55" y="36"/>
                    <a:pt x="55" y="36"/>
                    <a:pt x="55" y="36"/>
                  </a:cubicBezTo>
                  <a:cubicBezTo>
                    <a:pt x="55" y="36"/>
                    <a:pt x="56" y="36"/>
                    <a:pt x="56" y="36"/>
                  </a:cubicBezTo>
                  <a:cubicBezTo>
                    <a:pt x="56" y="35"/>
                    <a:pt x="57" y="35"/>
                    <a:pt x="58" y="35"/>
                  </a:cubicBezTo>
                  <a:cubicBezTo>
                    <a:pt x="58" y="35"/>
                    <a:pt x="59" y="35"/>
                    <a:pt x="59" y="36"/>
                  </a:cubicBezTo>
                  <a:cubicBezTo>
                    <a:pt x="59" y="36"/>
                    <a:pt x="60" y="36"/>
                    <a:pt x="60" y="36"/>
                  </a:cubicBezTo>
                  <a:cubicBezTo>
                    <a:pt x="60" y="36"/>
                    <a:pt x="60" y="36"/>
                    <a:pt x="60" y="36"/>
                  </a:cubicBezTo>
                  <a:cubicBezTo>
                    <a:pt x="61" y="37"/>
                    <a:pt x="61" y="37"/>
                    <a:pt x="61" y="37"/>
                  </a:cubicBezTo>
                  <a:cubicBezTo>
                    <a:pt x="61" y="37"/>
                    <a:pt x="61" y="37"/>
                    <a:pt x="61" y="37"/>
                  </a:cubicBezTo>
                  <a:cubicBezTo>
                    <a:pt x="62" y="38"/>
                    <a:pt x="62" y="39"/>
                    <a:pt x="62" y="40"/>
                  </a:cubicBezTo>
                  <a:cubicBezTo>
                    <a:pt x="62" y="40"/>
                    <a:pt x="62" y="40"/>
                    <a:pt x="62" y="41"/>
                  </a:cubicBezTo>
                  <a:close/>
                  <a:moveTo>
                    <a:pt x="74" y="39"/>
                  </a:moveTo>
                  <a:cubicBezTo>
                    <a:pt x="66" y="39"/>
                    <a:pt x="66" y="39"/>
                    <a:pt x="66" y="39"/>
                  </a:cubicBezTo>
                  <a:cubicBezTo>
                    <a:pt x="66" y="37"/>
                    <a:pt x="65" y="36"/>
                    <a:pt x="65" y="35"/>
                  </a:cubicBezTo>
                  <a:cubicBezTo>
                    <a:pt x="74" y="35"/>
                    <a:pt x="74" y="35"/>
                    <a:pt x="74" y="35"/>
                  </a:cubicBezTo>
                  <a:lnTo>
                    <a:pt x="74" y="39"/>
                  </a:lnTo>
                  <a:close/>
                  <a:moveTo>
                    <a:pt x="26" y="13"/>
                  </a:moveTo>
                  <a:cubicBezTo>
                    <a:pt x="13" y="13"/>
                    <a:pt x="13" y="13"/>
                    <a:pt x="13" y="13"/>
                  </a:cubicBezTo>
                  <a:cubicBezTo>
                    <a:pt x="12" y="13"/>
                    <a:pt x="12" y="14"/>
                    <a:pt x="12" y="14"/>
                  </a:cubicBezTo>
                  <a:cubicBezTo>
                    <a:pt x="6" y="23"/>
                    <a:pt x="6" y="23"/>
                    <a:pt x="6" y="23"/>
                  </a:cubicBezTo>
                  <a:cubicBezTo>
                    <a:pt x="5" y="24"/>
                    <a:pt x="5" y="24"/>
                    <a:pt x="6" y="24"/>
                  </a:cubicBezTo>
                  <a:cubicBezTo>
                    <a:pt x="6" y="25"/>
                    <a:pt x="6" y="25"/>
                    <a:pt x="7" y="25"/>
                  </a:cubicBezTo>
                  <a:cubicBezTo>
                    <a:pt x="26" y="25"/>
                    <a:pt x="26" y="25"/>
                    <a:pt x="26" y="25"/>
                  </a:cubicBezTo>
                  <a:cubicBezTo>
                    <a:pt x="26" y="25"/>
                    <a:pt x="27" y="25"/>
                    <a:pt x="27" y="24"/>
                  </a:cubicBezTo>
                  <a:cubicBezTo>
                    <a:pt x="27" y="14"/>
                    <a:pt x="27" y="14"/>
                    <a:pt x="27" y="14"/>
                  </a:cubicBezTo>
                  <a:cubicBezTo>
                    <a:pt x="27" y="14"/>
                    <a:pt x="26" y="13"/>
                    <a:pt x="26" y="13"/>
                  </a:cubicBezTo>
                  <a:close/>
                  <a:moveTo>
                    <a:pt x="25" y="23"/>
                  </a:moveTo>
                  <a:cubicBezTo>
                    <a:pt x="8" y="23"/>
                    <a:pt x="8" y="23"/>
                    <a:pt x="8" y="23"/>
                  </a:cubicBezTo>
                  <a:cubicBezTo>
                    <a:pt x="13" y="15"/>
                    <a:pt x="13" y="15"/>
                    <a:pt x="13" y="15"/>
                  </a:cubicBezTo>
                  <a:cubicBezTo>
                    <a:pt x="25" y="15"/>
                    <a:pt x="25" y="15"/>
                    <a:pt x="25" y="15"/>
                  </a:cubicBezTo>
                  <a:lnTo>
                    <a:pt x="25" y="23"/>
                  </a:lnTo>
                  <a:close/>
                  <a:moveTo>
                    <a:pt x="18" y="28"/>
                  </a:moveTo>
                  <a:cubicBezTo>
                    <a:pt x="18" y="28"/>
                    <a:pt x="18" y="29"/>
                    <a:pt x="17" y="29"/>
                  </a:cubicBezTo>
                  <a:cubicBezTo>
                    <a:pt x="14" y="29"/>
                    <a:pt x="14" y="29"/>
                    <a:pt x="14" y="29"/>
                  </a:cubicBezTo>
                  <a:cubicBezTo>
                    <a:pt x="13" y="29"/>
                    <a:pt x="13" y="28"/>
                    <a:pt x="13" y="28"/>
                  </a:cubicBezTo>
                  <a:cubicBezTo>
                    <a:pt x="13" y="27"/>
                    <a:pt x="13" y="27"/>
                    <a:pt x="14" y="27"/>
                  </a:cubicBezTo>
                  <a:cubicBezTo>
                    <a:pt x="17" y="27"/>
                    <a:pt x="17" y="27"/>
                    <a:pt x="17" y="27"/>
                  </a:cubicBezTo>
                  <a:cubicBezTo>
                    <a:pt x="18" y="27"/>
                    <a:pt x="18" y="27"/>
                    <a:pt x="18" y="28"/>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6" name="Freeform 64"/>
            <p:cNvSpPr>
              <a:spLocks noEditPoints="1"/>
            </p:cNvSpPr>
            <p:nvPr/>
          </p:nvSpPr>
          <p:spPr bwMode="auto">
            <a:xfrm>
              <a:off x="4446233" y="1761946"/>
              <a:ext cx="284921" cy="192035"/>
            </a:xfrm>
            <a:custGeom>
              <a:avLst/>
              <a:gdLst>
                <a:gd name="T0" fmla="*/ 58 w 58"/>
                <a:gd name="T1" fmla="*/ 18 h 38"/>
                <a:gd name="T2" fmla="*/ 31 w 58"/>
                <a:gd name="T3" fmla="*/ 0 h 38"/>
                <a:gd name="T4" fmla="*/ 1 w 58"/>
                <a:gd name="T5" fmla="*/ 18 h 38"/>
                <a:gd name="T6" fmla="*/ 0 w 58"/>
                <a:gd name="T7" fmla="*/ 20 h 38"/>
                <a:gd name="T8" fmla="*/ 31 w 58"/>
                <a:gd name="T9" fmla="*/ 38 h 38"/>
                <a:gd name="T10" fmla="*/ 58 w 58"/>
                <a:gd name="T11" fmla="*/ 20 h 38"/>
                <a:gd name="T12" fmla="*/ 58 w 58"/>
                <a:gd name="T13" fmla="*/ 18 h 38"/>
                <a:gd name="T14" fmla="*/ 18 w 58"/>
                <a:gd name="T15" fmla="*/ 19 h 38"/>
                <a:gd name="T16" fmla="*/ 16 w 58"/>
                <a:gd name="T17" fmla="*/ 19 h 38"/>
                <a:gd name="T18" fmla="*/ 28 w 58"/>
                <a:gd name="T19" fmla="*/ 34 h 38"/>
                <a:gd name="T20" fmla="*/ 4 w 58"/>
                <a:gd name="T21" fmla="*/ 19 h 38"/>
                <a:gd name="T22" fmla="*/ 27 w 58"/>
                <a:gd name="T23" fmla="*/ 4 h 38"/>
                <a:gd name="T24" fmla="*/ 19 w 58"/>
                <a:gd name="T25" fmla="*/ 9 h 38"/>
                <a:gd name="T26" fmla="*/ 21 w 58"/>
                <a:gd name="T27" fmla="*/ 10 h 38"/>
                <a:gd name="T28" fmla="*/ 31 w 58"/>
                <a:gd name="T29" fmla="*/ 5 h 38"/>
                <a:gd name="T30" fmla="*/ 45 w 58"/>
                <a:gd name="T31" fmla="*/ 19 h 38"/>
                <a:gd name="T32" fmla="*/ 31 w 58"/>
                <a:gd name="T33" fmla="*/ 33 h 38"/>
                <a:gd name="T34" fmla="*/ 18 w 58"/>
                <a:gd name="T35" fmla="*/ 19 h 38"/>
                <a:gd name="T36" fmla="*/ 36 w 58"/>
                <a:gd name="T37" fmla="*/ 34 h 38"/>
                <a:gd name="T38" fmla="*/ 47 w 58"/>
                <a:gd name="T39" fmla="*/ 19 h 38"/>
                <a:gd name="T40" fmla="*/ 38 w 58"/>
                <a:gd name="T41" fmla="*/ 4 h 38"/>
                <a:gd name="T42" fmla="*/ 55 w 58"/>
                <a:gd name="T43" fmla="*/ 19 h 38"/>
                <a:gd name="T44" fmla="*/ 36 w 58"/>
                <a:gd name="T45" fmla="*/ 34 h 38"/>
                <a:gd name="T46" fmla="*/ 40 w 58"/>
                <a:gd name="T47" fmla="*/ 19 h 38"/>
                <a:gd name="T48" fmla="*/ 31 w 58"/>
                <a:gd name="T49" fmla="*/ 28 h 38"/>
                <a:gd name="T50" fmla="*/ 23 w 58"/>
                <a:gd name="T51" fmla="*/ 19 h 38"/>
                <a:gd name="T52" fmla="*/ 31 w 58"/>
                <a:gd name="T53" fmla="*/ 19 h 38"/>
                <a:gd name="T54" fmla="*/ 24 w 58"/>
                <a:gd name="T55" fmla="*/ 14 h 38"/>
                <a:gd name="T56" fmla="*/ 31 w 58"/>
                <a:gd name="T57" fmla="*/ 10 h 38"/>
                <a:gd name="T58" fmla="*/ 40 w 58"/>
                <a:gd name="T5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38">
                  <a:moveTo>
                    <a:pt x="58" y="18"/>
                  </a:moveTo>
                  <a:cubicBezTo>
                    <a:pt x="57" y="18"/>
                    <a:pt x="47" y="0"/>
                    <a:pt x="31" y="0"/>
                  </a:cubicBezTo>
                  <a:cubicBezTo>
                    <a:pt x="15" y="0"/>
                    <a:pt x="1" y="17"/>
                    <a:pt x="1" y="18"/>
                  </a:cubicBezTo>
                  <a:cubicBezTo>
                    <a:pt x="0" y="19"/>
                    <a:pt x="0" y="19"/>
                    <a:pt x="0" y="20"/>
                  </a:cubicBezTo>
                  <a:cubicBezTo>
                    <a:pt x="1" y="21"/>
                    <a:pt x="13" y="38"/>
                    <a:pt x="31" y="38"/>
                  </a:cubicBezTo>
                  <a:cubicBezTo>
                    <a:pt x="49" y="38"/>
                    <a:pt x="57" y="20"/>
                    <a:pt x="58" y="20"/>
                  </a:cubicBezTo>
                  <a:cubicBezTo>
                    <a:pt x="58" y="19"/>
                    <a:pt x="58" y="19"/>
                    <a:pt x="58" y="18"/>
                  </a:cubicBezTo>
                  <a:close/>
                  <a:moveTo>
                    <a:pt x="18" y="19"/>
                  </a:moveTo>
                  <a:cubicBezTo>
                    <a:pt x="16" y="19"/>
                    <a:pt x="16" y="19"/>
                    <a:pt x="16" y="19"/>
                  </a:cubicBezTo>
                  <a:cubicBezTo>
                    <a:pt x="16" y="27"/>
                    <a:pt x="21" y="33"/>
                    <a:pt x="28" y="34"/>
                  </a:cubicBezTo>
                  <a:cubicBezTo>
                    <a:pt x="16" y="33"/>
                    <a:pt x="6" y="22"/>
                    <a:pt x="4" y="19"/>
                  </a:cubicBezTo>
                  <a:cubicBezTo>
                    <a:pt x="6" y="16"/>
                    <a:pt x="16" y="6"/>
                    <a:pt x="27" y="4"/>
                  </a:cubicBezTo>
                  <a:cubicBezTo>
                    <a:pt x="24" y="5"/>
                    <a:pt x="21" y="7"/>
                    <a:pt x="19" y="9"/>
                  </a:cubicBezTo>
                  <a:cubicBezTo>
                    <a:pt x="21" y="10"/>
                    <a:pt x="21" y="10"/>
                    <a:pt x="21" y="10"/>
                  </a:cubicBezTo>
                  <a:cubicBezTo>
                    <a:pt x="23" y="7"/>
                    <a:pt x="27" y="5"/>
                    <a:pt x="31" y="5"/>
                  </a:cubicBezTo>
                  <a:cubicBezTo>
                    <a:pt x="39" y="5"/>
                    <a:pt x="45" y="11"/>
                    <a:pt x="45" y="19"/>
                  </a:cubicBezTo>
                  <a:cubicBezTo>
                    <a:pt x="45" y="27"/>
                    <a:pt x="39" y="33"/>
                    <a:pt x="31" y="33"/>
                  </a:cubicBezTo>
                  <a:cubicBezTo>
                    <a:pt x="24" y="33"/>
                    <a:pt x="18" y="27"/>
                    <a:pt x="18" y="19"/>
                  </a:cubicBezTo>
                  <a:close/>
                  <a:moveTo>
                    <a:pt x="36" y="34"/>
                  </a:moveTo>
                  <a:cubicBezTo>
                    <a:pt x="42" y="32"/>
                    <a:pt x="47" y="26"/>
                    <a:pt x="47" y="19"/>
                  </a:cubicBezTo>
                  <a:cubicBezTo>
                    <a:pt x="47" y="12"/>
                    <a:pt x="43" y="7"/>
                    <a:pt x="38" y="4"/>
                  </a:cubicBezTo>
                  <a:cubicBezTo>
                    <a:pt x="47" y="8"/>
                    <a:pt x="53" y="17"/>
                    <a:pt x="55" y="19"/>
                  </a:cubicBezTo>
                  <a:cubicBezTo>
                    <a:pt x="53" y="22"/>
                    <a:pt x="47" y="32"/>
                    <a:pt x="36" y="34"/>
                  </a:cubicBezTo>
                  <a:close/>
                  <a:moveTo>
                    <a:pt x="40" y="19"/>
                  </a:moveTo>
                  <a:cubicBezTo>
                    <a:pt x="40" y="24"/>
                    <a:pt x="36" y="28"/>
                    <a:pt x="31" y="28"/>
                  </a:cubicBezTo>
                  <a:cubicBezTo>
                    <a:pt x="27" y="28"/>
                    <a:pt x="23" y="24"/>
                    <a:pt x="23" y="19"/>
                  </a:cubicBezTo>
                  <a:cubicBezTo>
                    <a:pt x="31" y="19"/>
                    <a:pt x="31" y="19"/>
                    <a:pt x="31" y="19"/>
                  </a:cubicBezTo>
                  <a:cubicBezTo>
                    <a:pt x="24" y="14"/>
                    <a:pt x="24" y="14"/>
                    <a:pt x="24" y="14"/>
                  </a:cubicBezTo>
                  <a:cubicBezTo>
                    <a:pt x="26" y="12"/>
                    <a:pt x="29" y="10"/>
                    <a:pt x="31" y="10"/>
                  </a:cubicBezTo>
                  <a:cubicBezTo>
                    <a:pt x="36" y="10"/>
                    <a:pt x="40" y="14"/>
                    <a:pt x="40" y="19"/>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7" name="Freeform 20"/>
            <p:cNvSpPr>
              <a:spLocks noEditPoints="1"/>
            </p:cNvSpPr>
            <p:nvPr/>
          </p:nvSpPr>
          <p:spPr bwMode="auto">
            <a:xfrm>
              <a:off x="7966245" y="4370787"/>
              <a:ext cx="248280" cy="230333"/>
            </a:xfrm>
            <a:custGeom>
              <a:avLst/>
              <a:gdLst>
                <a:gd name="T0" fmla="*/ 55 w 70"/>
                <a:gd name="T1" fmla="*/ 45 h 65"/>
                <a:gd name="T2" fmla="*/ 55 w 70"/>
                <a:gd name="T3" fmla="*/ 35 h 65"/>
                <a:gd name="T4" fmla="*/ 29 w 70"/>
                <a:gd name="T5" fmla="*/ 25 h 65"/>
                <a:gd name="T6" fmla="*/ 40 w 70"/>
                <a:gd name="T7" fmla="*/ 50 h 65"/>
                <a:gd name="T8" fmla="*/ 49 w 70"/>
                <a:gd name="T9" fmla="*/ 51 h 65"/>
                <a:gd name="T10" fmla="*/ 64 w 70"/>
                <a:gd name="T11" fmla="*/ 65 h 65"/>
                <a:gd name="T12" fmla="*/ 48 w 70"/>
                <a:gd name="T13" fmla="*/ 44 h 65"/>
                <a:gd name="T14" fmla="*/ 28 w 70"/>
                <a:gd name="T15" fmla="*/ 35 h 65"/>
                <a:gd name="T16" fmla="*/ 48 w 70"/>
                <a:gd name="T17" fmla="*/ 27 h 65"/>
                <a:gd name="T18" fmla="*/ 50 w 70"/>
                <a:gd name="T19" fmla="*/ 47 h 65"/>
                <a:gd name="T20" fmla="*/ 51 w 70"/>
                <a:gd name="T21" fmla="*/ 45 h 65"/>
                <a:gd name="T22" fmla="*/ 66 w 70"/>
                <a:gd name="T23" fmla="*/ 61 h 65"/>
                <a:gd name="T24" fmla="*/ 52 w 70"/>
                <a:gd name="T25" fmla="*/ 50 h 65"/>
                <a:gd name="T26" fmla="*/ 53 w 70"/>
                <a:gd name="T27" fmla="*/ 49 h 65"/>
                <a:gd name="T28" fmla="*/ 55 w 70"/>
                <a:gd name="T29" fmla="*/ 48 h 65"/>
                <a:gd name="T30" fmla="*/ 66 w 70"/>
                <a:gd name="T31" fmla="*/ 61 h 65"/>
                <a:gd name="T32" fmla="*/ 34 w 70"/>
                <a:gd name="T33" fmla="*/ 42 h 65"/>
                <a:gd name="T34" fmla="*/ 32 w 70"/>
                <a:gd name="T35" fmla="*/ 43 h 65"/>
                <a:gd name="T36" fmla="*/ 34 w 70"/>
                <a:gd name="T37" fmla="*/ 28 h 65"/>
                <a:gd name="T38" fmla="*/ 39 w 70"/>
                <a:gd name="T39" fmla="*/ 60 h 65"/>
                <a:gd name="T40" fmla="*/ 33 w 70"/>
                <a:gd name="T41" fmla="*/ 60 h 65"/>
                <a:gd name="T42" fmla="*/ 31 w 70"/>
                <a:gd name="T43" fmla="*/ 60 h 65"/>
                <a:gd name="T44" fmla="*/ 28 w 70"/>
                <a:gd name="T45" fmla="*/ 47 h 65"/>
                <a:gd name="T46" fmla="*/ 18 w 70"/>
                <a:gd name="T47" fmla="*/ 33 h 65"/>
                <a:gd name="T48" fmla="*/ 18 w 70"/>
                <a:gd name="T49" fmla="*/ 31 h 65"/>
                <a:gd name="T50" fmla="*/ 31 w 70"/>
                <a:gd name="T51" fmla="*/ 21 h 65"/>
                <a:gd name="T52" fmla="*/ 45 w 70"/>
                <a:gd name="T53" fmla="*/ 19 h 65"/>
                <a:gd name="T54" fmla="*/ 47 w 70"/>
                <a:gd name="T55" fmla="*/ 19 h 65"/>
                <a:gd name="T56" fmla="*/ 56 w 70"/>
                <a:gd name="T57" fmla="*/ 33 h 65"/>
                <a:gd name="T58" fmla="*/ 55 w 70"/>
                <a:gd name="T59" fmla="*/ 43 h 65"/>
                <a:gd name="T60" fmla="*/ 60 w 70"/>
                <a:gd name="T61" fmla="*/ 45 h 65"/>
                <a:gd name="T62" fmla="*/ 32 w 70"/>
                <a:gd name="T63" fmla="*/ 0 h 65"/>
                <a:gd name="T64" fmla="*/ 51 w 70"/>
                <a:gd name="T65" fmla="*/ 57 h 65"/>
                <a:gd name="T66" fmla="*/ 60 w 70"/>
                <a:gd name="T67" fmla="*/ 24 h 65"/>
                <a:gd name="T68" fmla="*/ 60 w 70"/>
                <a:gd name="T69" fmla="*/ 24 h 65"/>
                <a:gd name="T70" fmla="*/ 33 w 70"/>
                <a:gd name="T71" fmla="*/ 15 h 65"/>
                <a:gd name="T72" fmla="*/ 31 w 70"/>
                <a:gd name="T73" fmla="*/ 15 h 65"/>
                <a:gd name="T74" fmla="*/ 25 w 70"/>
                <a:gd name="T75" fmla="*/ 4 h 65"/>
                <a:gd name="T76" fmla="*/ 25 w 70"/>
                <a:gd name="T77" fmla="*/ 4 h 65"/>
                <a:gd name="T78" fmla="*/ 3 w 70"/>
                <a:gd name="T79" fmla="*/ 31 h 65"/>
                <a:gd name="T80" fmla="*/ 17 w 70"/>
                <a:gd name="T81" fmla="*/ 44 h 65"/>
                <a:gd name="T82" fmla="*/ 4 w 70"/>
                <a:gd name="T83" fmla="*/ 39 h 65"/>
                <a:gd name="T84" fmla="*/ 4 w 70"/>
                <a:gd name="T85" fmla="*/ 3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65">
                  <a:moveTo>
                    <a:pt x="68" y="55"/>
                  </a:moveTo>
                  <a:cubicBezTo>
                    <a:pt x="59" y="47"/>
                    <a:pt x="59" y="47"/>
                    <a:pt x="59" y="47"/>
                  </a:cubicBezTo>
                  <a:cubicBezTo>
                    <a:pt x="58" y="46"/>
                    <a:pt x="56" y="45"/>
                    <a:pt x="55" y="45"/>
                  </a:cubicBezTo>
                  <a:cubicBezTo>
                    <a:pt x="54" y="45"/>
                    <a:pt x="54" y="45"/>
                    <a:pt x="54" y="45"/>
                  </a:cubicBezTo>
                  <a:cubicBezTo>
                    <a:pt x="52" y="44"/>
                    <a:pt x="52" y="44"/>
                    <a:pt x="52" y="44"/>
                  </a:cubicBezTo>
                  <a:cubicBezTo>
                    <a:pt x="54" y="41"/>
                    <a:pt x="55" y="38"/>
                    <a:pt x="55" y="35"/>
                  </a:cubicBezTo>
                  <a:cubicBezTo>
                    <a:pt x="55" y="31"/>
                    <a:pt x="53" y="28"/>
                    <a:pt x="50" y="25"/>
                  </a:cubicBezTo>
                  <a:cubicBezTo>
                    <a:pt x="47" y="22"/>
                    <a:pt x="44" y="21"/>
                    <a:pt x="40" y="21"/>
                  </a:cubicBezTo>
                  <a:cubicBezTo>
                    <a:pt x="36" y="21"/>
                    <a:pt x="32" y="22"/>
                    <a:pt x="29" y="25"/>
                  </a:cubicBezTo>
                  <a:cubicBezTo>
                    <a:pt x="26" y="28"/>
                    <a:pt x="25" y="31"/>
                    <a:pt x="25" y="35"/>
                  </a:cubicBezTo>
                  <a:cubicBezTo>
                    <a:pt x="25" y="39"/>
                    <a:pt x="26" y="43"/>
                    <a:pt x="29" y="46"/>
                  </a:cubicBezTo>
                  <a:cubicBezTo>
                    <a:pt x="32" y="49"/>
                    <a:pt x="36" y="50"/>
                    <a:pt x="40" y="50"/>
                  </a:cubicBezTo>
                  <a:cubicBezTo>
                    <a:pt x="43" y="50"/>
                    <a:pt x="46" y="50"/>
                    <a:pt x="48" y="48"/>
                  </a:cubicBezTo>
                  <a:cubicBezTo>
                    <a:pt x="49" y="49"/>
                    <a:pt x="49" y="49"/>
                    <a:pt x="49" y="49"/>
                  </a:cubicBezTo>
                  <a:cubicBezTo>
                    <a:pt x="49" y="50"/>
                    <a:pt x="49" y="50"/>
                    <a:pt x="49" y="51"/>
                  </a:cubicBezTo>
                  <a:cubicBezTo>
                    <a:pt x="49" y="52"/>
                    <a:pt x="50" y="53"/>
                    <a:pt x="51" y="55"/>
                  </a:cubicBezTo>
                  <a:cubicBezTo>
                    <a:pt x="60" y="63"/>
                    <a:pt x="60" y="63"/>
                    <a:pt x="60" y="63"/>
                  </a:cubicBezTo>
                  <a:cubicBezTo>
                    <a:pt x="61" y="64"/>
                    <a:pt x="62" y="65"/>
                    <a:pt x="64" y="65"/>
                  </a:cubicBezTo>
                  <a:cubicBezTo>
                    <a:pt x="65" y="65"/>
                    <a:pt x="67" y="64"/>
                    <a:pt x="68" y="63"/>
                  </a:cubicBezTo>
                  <a:cubicBezTo>
                    <a:pt x="70" y="61"/>
                    <a:pt x="70" y="58"/>
                    <a:pt x="68" y="55"/>
                  </a:cubicBezTo>
                  <a:close/>
                  <a:moveTo>
                    <a:pt x="48" y="44"/>
                  </a:moveTo>
                  <a:cubicBezTo>
                    <a:pt x="46" y="46"/>
                    <a:pt x="43" y="47"/>
                    <a:pt x="40" y="47"/>
                  </a:cubicBezTo>
                  <a:cubicBezTo>
                    <a:pt x="37" y="47"/>
                    <a:pt x="34" y="46"/>
                    <a:pt x="31" y="44"/>
                  </a:cubicBezTo>
                  <a:cubicBezTo>
                    <a:pt x="29" y="42"/>
                    <a:pt x="28" y="39"/>
                    <a:pt x="28" y="35"/>
                  </a:cubicBezTo>
                  <a:cubicBezTo>
                    <a:pt x="28" y="32"/>
                    <a:pt x="29" y="29"/>
                    <a:pt x="31" y="27"/>
                  </a:cubicBezTo>
                  <a:cubicBezTo>
                    <a:pt x="34" y="25"/>
                    <a:pt x="37" y="24"/>
                    <a:pt x="40" y="24"/>
                  </a:cubicBezTo>
                  <a:cubicBezTo>
                    <a:pt x="43" y="24"/>
                    <a:pt x="46" y="25"/>
                    <a:pt x="48" y="27"/>
                  </a:cubicBezTo>
                  <a:cubicBezTo>
                    <a:pt x="53" y="32"/>
                    <a:pt x="53" y="39"/>
                    <a:pt x="48" y="44"/>
                  </a:cubicBezTo>
                  <a:close/>
                  <a:moveTo>
                    <a:pt x="51" y="47"/>
                  </a:moveTo>
                  <a:cubicBezTo>
                    <a:pt x="51" y="47"/>
                    <a:pt x="50" y="47"/>
                    <a:pt x="50" y="47"/>
                  </a:cubicBezTo>
                  <a:cubicBezTo>
                    <a:pt x="49" y="47"/>
                    <a:pt x="49" y="47"/>
                    <a:pt x="49" y="47"/>
                  </a:cubicBezTo>
                  <a:cubicBezTo>
                    <a:pt x="50" y="46"/>
                    <a:pt x="50" y="46"/>
                    <a:pt x="50" y="46"/>
                  </a:cubicBezTo>
                  <a:cubicBezTo>
                    <a:pt x="51" y="46"/>
                    <a:pt x="51" y="45"/>
                    <a:pt x="51" y="45"/>
                  </a:cubicBezTo>
                  <a:cubicBezTo>
                    <a:pt x="52" y="46"/>
                    <a:pt x="52" y="46"/>
                    <a:pt x="52" y="46"/>
                  </a:cubicBezTo>
                  <a:cubicBezTo>
                    <a:pt x="51" y="46"/>
                    <a:pt x="51" y="46"/>
                    <a:pt x="51" y="47"/>
                  </a:cubicBezTo>
                  <a:close/>
                  <a:moveTo>
                    <a:pt x="66" y="61"/>
                  </a:moveTo>
                  <a:cubicBezTo>
                    <a:pt x="65" y="62"/>
                    <a:pt x="63" y="62"/>
                    <a:pt x="62" y="61"/>
                  </a:cubicBezTo>
                  <a:cubicBezTo>
                    <a:pt x="53" y="52"/>
                    <a:pt x="53" y="52"/>
                    <a:pt x="53" y="52"/>
                  </a:cubicBezTo>
                  <a:cubicBezTo>
                    <a:pt x="53" y="52"/>
                    <a:pt x="52" y="51"/>
                    <a:pt x="52" y="50"/>
                  </a:cubicBezTo>
                  <a:cubicBezTo>
                    <a:pt x="52" y="50"/>
                    <a:pt x="52" y="50"/>
                    <a:pt x="52" y="50"/>
                  </a:cubicBezTo>
                  <a:cubicBezTo>
                    <a:pt x="52" y="50"/>
                    <a:pt x="52" y="49"/>
                    <a:pt x="52" y="49"/>
                  </a:cubicBezTo>
                  <a:cubicBezTo>
                    <a:pt x="53" y="49"/>
                    <a:pt x="53" y="49"/>
                    <a:pt x="53" y="49"/>
                  </a:cubicBezTo>
                  <a:cubicBezTo>
                    <a:pt x="53" y="48"/>
                    <a:pt x="53" y="48"/>
                    <a:pt x="54" y="48"/>
                  </a:cubicBezTo>
                  <a:cubicBezTo>
                    <a:pt x="54" y="48"/>
                    <a:pt x="54" y="48"/>
                    <a:pt x="54" y="48"/>
                  </a:cubicBezTo>
                  <a:cubicBezTo>
                    <a:pt x="54" y="48"/>
                    <a:pt x="54" y="48"/>
                    <a:pt x="55" y="48"/>
                  </a:cubicBezTo>
                  <a:cubicBezTo>
                    <a:pt x="55" y="48"/>
                    <a:pt x="56" y="48"/>
                    <a:pt x="57" y="49"/>
                  </a:cubicBezTo>
                  <a:cubicBezTo>
                    <a:pt x="65" y="58"/>
                    <a:pt x="65" y="58"/>
                    <a:pt x="65" y="58"/>
                  </a:cubicBezTo>
                  <a:cubicBezTo>
                    <a:pt x="66" y="59"/>
                    <a:pt x="67" y="60"/>
                    <a:pt x="66" y="61"/>
                  </a:cubicBezTo>
                  <a:close/>
                  <a:moveTo>
                    <a:pt x="34" y="29"/>
                  </a:moveTo>
                  <a:cubicBezTo>
                    <a:pt x="32" y="31"/>
                    <a:pt x="31" y="33"/>
                    <a:pt x="31" y="35"/>
                  </a:cubicBezTo>
                  <a:cubicBezTo>
                    <a:pt x="31" y="38"/>
                    <a:pt x="32" y="40"/>
                    <a:pt x="34" y="42"/>
                  </a:cubicBezTo>
                  <a:cubicBezTo>
                    <a:pt x="34" y="42"/>
                    <a:pt x="34" y="43"/>
                    <a:pt x="34" y="43"/>
                  </a:cubicBezTo>
                  <a:cubicBezTo>
                    <a:pt x="33" y="43"/>
                    <a:pt x="33" y="43"/>
                    <a:pt x="33" y="43"/>
                  </a:cubicBezTo>
                  <a:cubicBezTo>
                    <a:pt x="33" y="43"/>
                    <a:pt x="32" y="43"/>
                    <a:pt x="32" y="43"/>
                  </a:cubicBezTo>
                  <a:cubicBezTo>
                    <a:pt x="30" y="41"/>
                    <a:pt x="29" y="38"/>
                    <a:pt x="29" y="35"/>
                  </a:cubicBezTo>
                  <a:cubicBezTo>
                    <a:pt x="29" y="33"/>
                    <a:pt x="30" y="30"/>
                    <a:pt x="32" y="28"/>
                  </a:cubicBezTo>
                  <a:cubicBezTo>
                    <a:pt x="33" y="28"/>
                    <a:pt x="33" y="28"/>
                    <a:pt x="34" y="28"/>
                  </a:cubicBezTo>
                  <a:cubicBezTo>
                    <a:pt x="34" y="28"/>
                    <a:pt x="34" y="29"/>
                    <a:pt x="34" y="29"/>
                  </a:cubicBezTo>
                  <a:close/>
                  <a:moveTo>
                    <a:pt x="49" y="55"/>
                  </a:moveTo>
                  <a:cubicBezTo>
                    <a:pt x="46" y="57"/>
                    <a:pt x="43" y="59"/>
                    <a:pt x="39" y="60"/>
                  </a:cubicBezTo>
                  <a:cubicBezTo>
                    <a:pt x="41" y="58"/>
                    <a:pt x="43" y="55"/>
                    <a:pt x="45" y="52"/>
                  </a:cubicBezTo>
                  <a:cubicBezTo>
                    <a:pt x="44" y="52"/>
                    <a:pt x="43" y="52"/>
                    <a:pt x="42" y="52"/>
                  </a:cubicBezTo>
                  <a:cubicBezTo>
                    <a:pt x="40" y="57"/>
                    <a:pt x="37" y="60"/>
                    <a:pt x="33" y="60"/>
                  </a:cubicBezTo>
                  <a:cubicBezTo>
                    <a:pt x="33" y="51"/>
                    <a:pt x="33" y="51"/>
                    <a:pt x="33" y="51"/>
                  </a:cubicBezTo>
                  <a:cubicBezTo>
                    <a:pt x="32" y="51"/>
                    <a:pt x="32" y="50"/>
                    <a:pt x="31" y="50"/>
                  </a:cubicBezTo>
                  <a:cubicBezTo>
                    <a:pt x="31" y="60"/>
                    <a:pt x="31" y="60"/>
                    <a:pt x="31" y="60"/>
                  </a:cubicBezTo>
                  <a:cubicBezTo>
                    <a:pt x="26" y="60"/>
                    <a:pt x="22" y="54"/>
                    <a:pt x="20" y="47"/>
                  </a:cubicBezTo>
                  <a:cubicBezTo>
                    <a:pt x="22" y="47"/>
                    <a:pt x="25" y="48"/>
                    <a:pt x="28" y="48"/>
                  </a:cubicBezTo>
                  <a:cubicBezTo>
                    <a:pt x="28" y="48"/>
                    <a:pt x="28" y="48"/>
                    <a:pt x="28" y="47"/>
                  </a:cubicBezTo>
                  <a:cubicBezTo>
                    <a:pt x="27" y="47"/>
                    <a:pt x="27" y="46"/>
                    <a:pt x="26" y="46"/>
                  </a:cubicBezTo>
                  <a:cubicBezTo>
                    <a:pt x="24" y="45"/>
                    <a:pt x="21" y="45"/>
                    <a:pt x="19" y="44"/>
                  </a:cubicBezTo>
                  <a:cubicBezTo>
                    <a:pt x="18" y="41"/>
                    <a:pt x="18" y="37"/>
                    <a:pt x="18" y="33"/>
                  </a:cubicBezTo>
                  <a:cubicBezTo>
                    <a:pt x="23" y="33"/>
                    <a:pt x="23" y="33"/>
                    <a:pt x="23" y="33"/>
                  </a:cubicBezTo>
                  <a:cubicBezTo>
                    <a:pt x="23" y="32"/>
                    <a:pt x="23" y="31"/>
                    <a:pt x="24" y="31"/>
                  </a:cubicBezTo>
                  <a:cubicBezTo>
                    <a:pt x="18" y="31"/>
                    <a:pt x="18" y="31"/>
                    <a:pt x="18" y="31"/>
                  </a:cubicBezTo>
                  <a:cubicBezTo>
                    <a:pt x="18" y="26"/>
                    <a:pt x="18" y="22"/>
                    <a:pt x="19" y="19"/>
                  </a:cubicBezTo>
                  <a:cubicBezTo>
                    <a:pt x="23" y="18"/>
                    <a:pt x="27" y="17"/>
                    <a:pt x="31" y="17"/>
                  </a:cubicBezTo>
                  <a:cubicBezTo>
                    <a:pt x="31" y="21"/>
                    <a:pt x="31" y="21"/>
                    <a:pt x="31" y="21"/>
                  </a:cubicBezTo>
                  <a:cubicBezTo>
                    <a:pt x="32" y="21"/>
                    <a:pt x="32" y="20"/>
                    <a:pt x="33" y="20"/>
                  </a:cubicBezTo>
                  <a:cubicBezTo>
                    <a:pt x="33" y="17"/>
                    <a:pt x="33" y="17"/>
                    <a:pt x="33" y="17"/>
                  </a:cubicBezTo>
                  <a:cubicBezTo>
                    <a:pt x="37" y="17"/>
                    <a:pt x="41" y="18"/>
                    <a:pt x="45" y="19"/>
                  </a:cubicBezTo>
                  <a:cubicBezTo>
                    <a:pt x="45" y="19"/>
                    <a:pt x="45" y="19"/>
                    <a:pt x="45" y="20"/>
                  </a:cubicBezTo>
                  <a:cubicBezTo>
                    <a:pt x="46" y="20"/>
                    <a:pt x="47" y="20"/>
                    <a:pt x="48" y="21"/>
                  </a:cubicBezTo>
                  <a:cubicBezTo>
                    <a:pt x="47" y="20"/>
                    <a:pt x="47" y="20"/>
                    <a:pt x="47" y="19"/>
                  </a:cubicBezTo>
                  <a:cubicBezTo>
                    <a:pt x="55" y="22"/>
                    <a:pt x="60" y="26"/>
                    <a:pt x="61" y="31"/>
                  </a:cubicBezTo>
                  <a:cubicBezTo>
                    <a:pt x="56" y="31"/>
                    <a:pt x="56" y="31"/>
                    <a:pt x="56" y="31"/>
                  </a:cubicBezTo>
                  <a:cubicBezTo>
                    <a:pt x="56" y="31"/>
                    <a:pt x="56" y="32"/>
                    <a:pt x="56" y="33"/>
                  </a:cubicBezTo>
                  <a:cubicBezTo>
                    <a:pt x="61" y="33"/>
                    <a:pt x="61" y="33"/>
                    <a:pt x="61" y="33"/>
                  </a:cubicBezTo>
                  <a:cubicBezTo>
                    <a:pt x="61" y="35"/>
                    <a:pt x="59" y="38"/>
                    <a:pt x="56" y="40"/>
                  </a:cubicBezTo>
                  <a:cubicBezTo>
                    <a:pt x="56" y="41"/>
                    <a:pt x="55" y="42"/>
                    <a:pt x="55" y="43"/>
                  </a:cubicBezTo>
                  <a:cubicBezTo>
                    <a:pt x="57" y="41"/>
                    <a:pt x="59" y="40"/>
                    <a:pt x="60" y="39"/>
                  </a:cubicBezTo>
                  <a:cubicBezTo>
                    <a:pt x="60" y="40"/>
                    <a:pt x="59" y="42"/>
                    <a:pt x="58" y="44"/>
                  </a:cubicBezTo>
                  <a:cubicBezTo>
                    <a:pt x="59" y="44"/>
                    <a:pt x="60" y="45"/>
                    <a:pt x="60" y="45"/>
                  </a:cubicBezTo>
                  <a:cubicBezTo>
                    <a:pt x="61" y="46"/>
                    <a:pt x="61" y="46"/>
                    <a:pt x="61" y="46"/>
                  </a:cubicBezTo>
                  <a:cubicBezTo>
                    <a:pt x="63" y="41"/>
                    <a:pt x="64" y="37"/>
                    <a:pt x="64" y="32"/>
                  </a:cubicBezTo>
                  <a:cubicBezTo>
                    <a:pt x="64" y="14"/>
                    <a:pt x="50" y="0"/>
                    <a:pt x="32" y="0"/>
                  </a:cubicBezTo>
                  <a:cubicBezTo>
                    <a:pt x="15" y="0"/>
                    <a:pt x="0" y="14"/>
                    <a:pt x="0" y="32"/>
                  </a:cubicBezTo>
                  <a:cubicBezTo>
                    <a:pt x="0" y="49"/>
                    <a:pt x="15" y="63"/>
                    <a:pt x="32" y="63"/>
                  </a:cubicBezTo>
                  <a:cubicBezTo>
                    <a:pt x="39" y="63"/>
                    <a:pt x="46" y="61"/>
                    <a:pt x="51" y="57"/>
                  </a:cubicBezTo>
                  <a:cubicBezTo>
                    <a:pt x="50" y="56"/>
                    <a:pt x="50" y="56"/>
                    <a:pt x="50" y="56"/>
                  </a:cubicBezTo>
                  <a:cubicBezTo>
                    <a:pt x="49" y="56"/>
                    <a:pt x="49" y="55"/>
                    <a:pt x="49" y="55"/>
                  </a:cubicBezTo>
                  <a:close/>
                  <a:moveTo>
                    <a:pt x="60" y="24"/>
                  </a:moveTo>
                  <a:cubicBezTo>
                    <a:pt x="57" y="21"/>
                    <a:pt x="53" y="19"/>
                    <a:pt x="47" y="17"/>
                  </a:cubicBezTo>
                  <a:cubicBezTo>
                    <a:pt x="45" y="11"/>
                    <a:pt x="42" y="6"/>
                    <a:pt x="39" y="4"/>
                  </a:cubicBezTo>
                  <a:cubicBezTo>
                    <a:pt x="50" y="6"/>
                    <a:pt x="58" y="14"/>
                    <a:pt x="60" y="24"/>
                  </a:cubicBezTo>
                  <a:close/>
                  <a:moveTo>
                    <a:pt x="33" y="3"/>
                  </a:moveTo>
                  <a:cubicBezTo>
                    <a:pt x="38" y="3"/>
                    <a:pt x="42" y="9"/>
                    <a:pt x="44" y="16"/>
                  </a:cubicBezTo>
                  <a:cubicBezTo>
                    <a:pt x="41" y="16"/>
                    <a:pt x="37" y="15"/>
                    <a:pt x="33" y="15"/>
                  </a:cubicBezTo>
                  <a:lnTo>
                    <a:pt x="33" y="3"/>
                  </a:lnTo>
                  <a:close/>
                  <a:moveTo>
                    <a:pt x="31" y="3"/>
                  </a:moveTo>
                  <a:cubicBezTo>
                    <a:pt x="31" y="15"/>
                    <a:pt x="31" y="15"/>
                    <a:pt x="31" y="15"/>
                  </a:cubicBezTo>
                  <a:cubicBezTo>
                    <a:pt x="27" y="15"/>
                    <a:pt x="23" y="16"/>
                    <a:pt x="20" y="16"/>
                  </a:cubicBezTo>
                  <a:cubicBezTo>
                    <a:pt x="22" y="9"/>
                    <a:pt x="26" y="3"/>
                    <a:pt x="31" y="3"/>
                  </a:cubicBezTo>
                  <a:close/>
                  <a:moveTo>
                    <a:pt x="25" y="4"/>
                  </a:moveTo>
                  <a:cubicBezTo>
                    <a:pt x="22" y="6"/>
                    <a:pt x="19" y="11"/>
                    <a:pt x="18" y="17"/>
                  </a:cubicBezTo>
                  <a:cubicBezTo>
                    <a:pt x="12" y="19"/>
                    <a:pt x="7" y="21"/>
                    <a:pt x="4" y="24"/>
                  </a:cubicBezTo>
                  <a:cubicBezTo>
                    <a:pt x="7" y="14"/>
                    <a:pt x="15" y="6"/>
                    <a:pt x="25" y="4"/>
                  </a:cubicBezTo>
                  <a:close/>
                  <a:moveTo>
                    <a:pt x="17" y="19"/>
                  </a:moveTo>
                  <a:cubicBezTo>
                    <a:pt x="16" y="23"/>
                    <a:pt x="16" y="27"/>
                    <a:pt x="16" y="31"/>
                  </a:cubicBezTo>
                  <a:cubicBezTo>
                    <a:pt x="3" y="31"/>
                    <a:pt x="3" y="31"/>
                    <a:pt x="3" y="31"/>
                  </a:cubicBezTo>
                  <a:cubicBezTo>
                    <a:pt x="4" y="26"/>
                    <a:pt x="9" y="22"/>
                    <a:pt x="17" y="19"/>
                  </a:cubicBezTo>
                  <a:close/>
                  <a:moveTo>
                    <a:pt x="16" y="33"/>
                  </a:moveTo>
                  <a:cubicBezTo>
                    <a:pt x="16" y="37"/>
                    <a:pt x="16" y="40"/>
                    <a:pt x="17" y="44"/>
                  </a:cubicBezTo>
                  <a:cubicBezTo>
                    <a:pt x="9" y="41"/>
                    <a:pt x="4" y="37"/>
                    <a:pt x="3" y="33"/>
                  </a:cubicBezTo>
                  <a:lnTo>
                    <a:pt x="16" y="33"/>
                  </a:lnTo>
                  <a:close/>
                  <a:moveTo>
                    <a:pt x="4" y="39"/>
                  </a:moveTo>
                  <a:cubicBezTo>
                    <a:pt x="7" y="42"/>
                    <a:pt x="12" y="44"/>
                    <a:pt x="18" y="46"/>
                  </a:cubicBezTo>
                  <a:cubicBezTo>
                    <a:pt x="19" y="52"/>
                    <a:pt x="22" y="57"/>
                    <a:pt x="25" y="60"/>
                  </a:cubicBezTo>
                  <a:cubicBezTo>
                    <a:pt x="15" y="57"/>
                    <a:pt x="7" y="49"/>
                    <a:pt x="4" y="39"/>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8" name="Freeform 35"/>
            <p:cNvSpPr>
              <a:spLocks noEditPoints="1"/>
            </p:cNvSpPr>
            <p:nvPr/>
          </p:nvSpPr>
          <p:spPr bwMode="auto">
            <a:xfrm>
              <a:off x="6856905" y="3611909"/>
              <a:ext cx="239130" cy="228536"/>
            </a:xfrm>
            <a:custGeom>
              <a:avLst/>
              <a:gdLst>
                <a:gd name="T0" fmla="*/ 44 w 67"/>
                <a:gd name="T1" fmla="*/ 21 h 64"/>
                <a:gd name="T2" fmla="*/ 25 w 67"/>
                <a:gd name="T3" fmla="*/ 19 h 64"/>
                <a:gd name="T4" fmla="*/ 24 w 67"/>
                <a:gd name="T5" fmla="*/ 21 h 64"/>
                <a:gd name="T6" fmla="*/ 16 w 67"/>
                <a:gd name="T7" fmla="*/ 30 h 64"/>
                <a:gd name="T8" fmla="*/ 26 w 67"/>
                <a:gd name="T9" fmla="*/ 36 h 64"/>
                <a:gd name="T10" fmla="*/ 32 w 67"/>
                <a:gd name="T11" fmla="*/ 42 h 64"/>
                <a:gd name="T12" fmla="*/ 26 w 67"/>
                <a:gd name="T13" fmla="*/ 48 h 64"/>
                <a:gd name="T14" fmla="*/ 42 w 67"/>
                <a:gd name="T15" fmla="*/ 48 h 64"/>
                <a:gd name="T16" fmla="*/ 36 w 67"/>
                <a:gd name="T17" fmla="*/ 42 h 64"/>
                <a:gd name="T18" fmla="*/ 42 w 67"/>
                <a:gd name="T19" fmla="*/ 36 h 64"/>
                <a:gd name="T20" fmla="*/ 51 w 67"/>
                <a:gd name="T21" fmla="*/ 30 h 64"/>
                <a:gd name="T22" fmla="*/ 19 w 67"/>
                <a:gd name="T23" fmla="*/ 30 h 64"/>
                <a:gd name="T24" fmla="*/ 24 w 67"/>
                <a:gd name="T25" fmla="*/ 31 h 64"/>
                <a:gd name="T26" fmla="*/ 48 w 67"/>
                <a:gd name="T27" fmla="*/ 30 h 64"/>
                <a:gd name="T28" fmla="*/ 44 w 67"/>
                <a:gd name="T29" fmla="*/ 31 h 64"/>
                <a:gd name="T30" fmla="*/ 48 w 67"/>
                <a:gd name="T31" fmla="*/ 30 h 64"/>
                <a:gd name="T32" fmla="*/ 61 w 67"/>
                <a:gd name="T33" fmla="*/ 20 h 64"/>
                <a:gd name="T34" fmla="*/ 51 w 67"/>
                <a:gd name="T35" fmla="*/ 9 h 64"/>
                <a:gd name="T36" fmla="*/ 43 w 67"/>
                <a:gd name="T37" fmla="*/ 0 h 64"/>
                <a:gd name="T38" fmla="*/ 30 w 67"/>
                <a:gd name="T39" fmla="*/ 2 h 64"/>
                <a:gd name="T40" fmla="*/ 19 w 67"/>
                <a:gd name="T41" fmla="*/ 6 h 64"/>
                <a:gd name="T42" fmla="*/ 7 w 67"/>
                <a:gd name="T43" fmla="*/ 13 h 64"/>
                <a:gd name="T44" fmla="*/ 4 w 67"/>
                <a:gd name="T45" fmla="*/ 26 h 64"/>
                <a:gd name="T46" fmla="*/ 7 w 67"/>
                <a:gd name="T47" fmla="*/ 41 h 64"/>
                <a:gd name="T48" fmla="*/ 13 w 67"/>
                <a:gd name="T49" fmla="*/ 55 h 64"/>
                <a:gd name="T50" fmla="*/ 24 w 67"/>
                <a:gd name="T51" fmla="*/ 64 h 64"/>
                <a:gd name="T52" fmla="*/ 34 w 67"/>
                <a:gd name="T53" fmla="*/ 61 h 64"/>
                <a:gd name="T54" fmla="*/ 44 w 67"/>
                <a:gd name="T55" fmla="*/ 64 h 64"/>
                <a:gd name="T56" fmla="*/ 54 w 67"/>
                <a:gd name="T57" fmla="*/ 55 h 64"/>
                <a:gd name="T58" fmla="*/ 61 w 67"/>
                <a:gd name="T59" fmla="*/ 41 h 64"/>
                <a:gd name="T60" fmla="*/ 63 w 67"/>
                <a:gd name="T61" fmla="*/ 26 h 64"/>
                <a:gd name="T62" fmla="*/ 58 w 67"/>
                <a:gd name="T63" fmla="*/ 19 h 64"/>
                <a:gd name="T64" fmla="*/ 54 w 67"/>
                <a:gd name="T65" fmla="*/ 13 h 64"/>
                <a:gd name="T66" fmla="*/ 46 w 67"/>
                <a:gd name="T67" fmla="*/ 7 h 64"/>
                <a:gd name="T68" fmla="*/ 39 w 67"/>
                <a:gd name="T69" fmla="*/ 5 h 64"/>
                <a:gd name="T70" fmla="*/ 29 w 67"/>
                <a:gd name="T71" fmla="*/ 5 h 64"/>
                <a:gd name="T72" fmla="*/ 22 w 67"/>
                <a:gd name="T73" fmla="*/ 7 h 64"/>
                <a:gd name="T74" fmla="*/ 18 w 67"/>
                <a:gd name="T75" fmla="*/ 12 h 64"/>
                <a:gd name="T76" fmla="*/ 9 w 67"/>
                <a:gd name="T77" fmla="*/ 14 h 64"/>
                <a:gd name="T78" fmla="*/ 6 w 67"/>
                <a:gd name="T79" fmla="*/ 28 h 64"/>
                <a:gd name="T80" fmla="*/ 9 w 67"/>
                <a:gd name="T81" fmla="*/ 40 h 64"/>
                <a:gd name="T82" fmla="*/ 9 w 67"/>
                <a:gd name="T83" fmla="*/ 50 h 64"/>
                <a:gd name="T84" fmla="*/ 18 w 67"/>
                <a:gd name="T85" fmla="*/ 53 h 64"/>
                <a:gd name="T86" fmla="*/ 24 w 67"/>
                <a:gd name="T87" fmla="*/ 61 h 64"/>
                <a:gd name="T88" fmla="*/ 33 w 67"/>
                <a:gd name="T89" fmla="*/ 58 h 64"/>
                <a:gd name="T90" fmla="*/ 43 w 67"/>
                <a:gd name="T91" fmla="*/ 61 h 64"/>
                <a:gd name="T92" fmla="*/ 48 w 67"/>
                <a:gd name="T93" fmla="*/ 53 h 64"/>
                <a:gd name="T94" fmla="*/ 10 w 67"/>
                <a:gd name="T95" fmla="*/ 32 h 64"/>
                <a:gd name="T96" fmla="*/ 34 w 67"/>
                <a:gd name="T97" fmla="*/ 56 h 64"/>
                <a:gd name="T98" fmla="*/ 49 w 67"/>
                <a:gd name="T99" fmla="*/ 53 h 64"/>
                <a:gd name="T100" fmla="*/ 58 w 67"/>
                <a:gd name="T101" fmla="*/ 50 h 64"/>
                <a:gd name="T102" fmla="*/ 60 w 67"/>
                <a:gd name="T103" fmla="*/ 32 h 64"/>
                <a:gd name="T104" fmla="*/ 64 w 67"/>
                <a:gd name="T10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 h="64">
                  <a:moveTo>
                    <a:pt x="51" y="23"/>
                  </a:moveTo>
                  <a:cubicBezTo>
                    <a:pt x="51" y="22"/>
                    <a:pt x="51" y="21"/>
                    <a:pt x="50" y="21"/>
                  </a:cubicBezTo>
                  <a:cubicBezTo>
                    <a:pt x="44" y="21"/>
                    <a:pt x="44" y="21"/>
                    <a:pt x="44" y="21"/>
                  </a:cubicBezTo>
                  <a:cubicBezTo>
                    <a:pt x="44" y="20"/>
                    <a:pt x="44" y="20"/>
                    <a:pt x="44" y="20"/>
                  </a:cubicBezTo>
                  <a:cubicBezTo>
                    <a:pt x="44" y="20"/>
                    <a:pt x="44" y="19"/>
                    <a:pt x="43" y="19"/>
                  </a:cubicBezTo>
                  <a:cubicBezTo>
                    <a:pt x="25" y="19"/>
                    <a:pt x="25" y="19"/>
                    <a:pt x="25" y="19"/>
                  </a:cubicBezTo>
                  <a:cubicBezTo>
                    <a:pt x="24" y="19"/>
                    <a:pt x="24" y="19"/>
                    <a:pt x="24" y="19"/>
                  </a:cubicBezTo>
                  <a:cubicBezTo>
                    <a:pt x="24" y="20"/>
                    <a:pt x="24" y="20"/>
                    <a:pt x="24" y="20"/>
                  </a:cubicBezTo>
                  <a:cubicBezTo>
                    <a:pt x="24" y="21"/>
                    <a:pt x="24" y="21"/>
                    <a:pt x="24" y="21"/>
                  </a:cubicBezTo>
                  <a:cubicBezTo>
                    <a:pt x="18" y="21"/>
                    <a:pt x="18" y="21"/>
                    <a:pt x="18" y="21"/>
                  </a:cubicBezTo>
                  <a:cubicBezTo>
                    <a:pt x="17" y="21"/>
                    <a:pt x="16" y="22"/>
                    <a:pt x="16" y="23"/>
                  </a:cubicBezTo>
                  <a:cubicBezTo>
                    <a:pt x="16" y="30"/>
                    <a:pt x="16" y="30"/>
                    <a:pt x="16" y="30"/>
                  </a:cubicBezTo>
                  <a:cubicBezTo>
                    <a:pt x="16" y="33"/>
                    <a:pt x="20" y="35"/>
                    <a:pt x="22" y="37"/>
                  </a:cubicBezTo>
                  <a:cubicBezTo>
                    <a:pt x="23" y="37"/>
                    <a:pt x="23" y="37"/>
                    <a:pt x="23" y="37"/>
                  </a:cubicBezTo>
                  <a:cubicBezTo>
                    <a:pt x="24" y="37"/>
                    <a:pt x="25" y="37"/>
                    <a:pt x="26" y="36"/>
                  </a:cubicBezTo>
                  <a:cubicBezTo>
                    <a:pt x="27" y="37"/>
                    <a:pt x="28" y="38"/>
                    <a:pt x="30" y="39"/>
                  </a:cubicBezTo>
                  <a:cubicBezTo>
                    <a:pt x="30" y="39"/>
                    <a:pt x="31" y="39"/>
                    <a:pt x="31" y="40"/>
                  </a:cubicBezTo>
                  <a:cubicBezTo>
                    <a:pt x="31" y="40"/>
                    <a:pt x="32" y="41"/>
                    <a:pt x="32" y="42"/>
                  </a:cubicBezTo>
                  <a:cubicBezTo>
                    <a:pt x="32" y="45"/>
                    <a:pt x="30" y="46"/>
                    <a:pt x="30" y="46"/>
                  </a:cubicBezTo>
                  <a:cubicBezTo>
                    <a:pt x="30" y="46"/>
                    <a:pt x="28" y="47"/>
                    <a:pt x="26" y="47"/>
                  </a:cubicBezTo>
                  <a:cubicBezTo>
                    <a:pt x="26" y="47"/>
                    <a:pt x="26" y="48"/>
                    <a:pt x="26" y="48"/>
                  </a:cubicBezTo>
                  <a:cubicBezTo>
                    <a:pt x="26" y="49"/>
                    <a:pt x="26" y="49"/>
                    <a:pt x="27" y="49"/>
                  </a:cubicBezTo>
                  <a:cubicBezTo>
                    <a:pt x="41" y="49"/>
                    <a:pt x="41" y="49"/>
                    <a:pt x="41" y="49"/>
                  </a:cubicBezTo>
                  <a:cubicBezTo>
                    <a:pt x="42" y="49"/>
                    <a:pt x="42" y="49"/>
                    <a:pt x="42" y="48"/>
                  </a:cubicBezTo>
                  <a:cubicBezTo>
                    <a:pt x="42" y="48"/>
                    <a:pt x="42" y="47"/>
                    <a:pt x="42" y="47"/>
                  </a:cubicBezTo>
                  <a:cubicBezTo>
                    <a:pt x="40" y="47"/>
                    <a:pt x="38" y="46"/>
                    <a:pt x="38" y="46"/>
                  </a:cubicBezTo>
                  <a:cubicBezTo>
                    <a:pt x="37" y="46"/>
                    <a:pt x="36" y="45"/>
                    <a:pt x="36" y="42"/>
                  </a:cubicBezTo>
                  <a:cubicBezTo>
                    <a:pt x="36" y="41"/>
                    <a:pt x="37" y="40"/>
                    <a:pt x="37" y="39"/>
                  </a:cubicBezTo>
                  <a:cubicBezTo>
                    <a:pt x="37" y="39"/>
                    <a:pt x="38" y="39"/>
                    <a:pt x="38" y="39"/>
                  </a:cubicBezTo>
                  <a:cubicBezTo>
                    <a:pt x="40" y="38"/>
                    <a:pt x="41" y="37"/>
                    <a:pt x="42" y="36"/>
                  </a:cubicBezTo>
                  <a:cubicBezTo>
                    <a:pt x="43" y="37"/>
                    <a:pt x="44" y="37"/>
                    <a:pt x="44" y="37"/>
                  </a:cubicBezTo>
                  <a:cubicBezTo>
                    <a:pt x="45" y="37"/>
                    <a:pt x="45" y="37"/>
                    <a:pt x="46" y="37"/>
                  </a:cubicBezTo>
                  <a:cubicBezTo>
                    <a:pt x="48" y="35"/>
                    <a:pt x="51" y="33"/>
                    <a:pt x="51" y="30"/>
                  </a:cubicBezTo>
                  <a:lnTo>
                    <a:pt x="51" y="23"/>
                  </a:lnTo>
                  <a:close/>
                  <a:moveTo>
                    <a:pt x="23" y="34"/>
                  </a:moveTo>
                  <a:cubicBezTo>
                    <a:pt x="19" y="31"/>
                    <a:pt x="19" y="30"/>
                    <a:pt x="19" y="30"/>
                  </a:cubicBezTo>
                  <a:cubicBezTo>
                    <a:pt x="19" y="24"/>
                    <a:pt x="19" y="24"/>
                    <a:pt x="19" y="24"/>
                  </a:cubicBezTo>
                  <a:cubicBezTo>
                    <a:pt x="24" y="24"/>
                    <a:pt x="24" y="24"/>
                    <a:pt x="24" y="24"/>
                  </a:cubicBezTo>
                  <a:cubicBezTo>
                    <a:pt x="24" y="31"/>
                    <a:pt x="24" y="31"/>
                    <a:pt x="24" y="31"/>
                  </a:cubicBezTo>
                  <a:cubicBezTo>
                    <a:pt x="24" y="32"/>
                    <a:pt x="24" y="33"/>
                    <a:pt x="24" y="33"/>
                  </a:cubicBezTo>
                  <a:cubicBezTo>
                    <a:pt x="24" y="34"/>
                    <a:pt x="24" y="34"/>
                    <a:pt x="23" y="34"/>
                  </a:cubicBezTo>
                  <a:close/>
                  <a:moveTo>
                    <a:pt x="48" y="30"/>
                  </a:moveTo>
                  <a:cubicBezTo>
                    <a:pt x="48" y="30"/>
                    <a:pt x="48" y="31"/>
                    <a:pt x="44" y="34"/>
                  </a:cubicBezTo>
                  <a:cubicBezTo>
                    <a:pt x="44" y="34"/>
                    <a:pt x="44" y="34"/>
                    <a:pt x="44" y="33"/>
                  </a:cubicBezTo>
                  <a:cubicBezTo>
                    <a:pt x="44" y="33"/>
                    <a:pt x="44" y="32"/>
                    <a:pt x="44" y="31"/>
                  </a:cubicBezTo>
                  <a:cubicBezTo>
                    <a:pt x="44" y="24"/>
                    <a:pt x="44" y="24"/>
                    <a:pt x="44" y="24"/>
                  </a:cubicBezTo>
                  <a:cubicBezTo>
                    <a:pt x="48" y="24"/>
                    <a:pt x="48" y="24"/>
                    <a:pt x="48" y="24"/>
                  </a:cubicBezTo>
                  <a:lnTo>
                    <a:pt x="48" y="30"/>
                  </a:lnTo>
                  <a:close/>
                  <a:moveTo>
                    <a:pt x="63" y="26"/>
                  </a:moveTo>
                  <a:cubicBezTo>
                    <a:pt x="62" y="25"/>
                    <a:pt x="61" y="24"/>
                    <a:pt x="61" y="24"/>
                  </a:cubicBezTo>
                  <a:cubicBezTo>
                    <a:pt x="61" y="23"/>
                    <a:pt x="61" y="21"/>
                    <a:pt x="61" y="20"/>
                  </a:cubicBezTo>
                  <a:cubicBezTo>
                    <a:pt x="62" y="17"/>
                    <a:pt x="62" y="15"/>
                    <a:pt x="61" y="13"/>
                  </a:cubicBezTo>
                  <a:cubicBezTo>
                    <a:pt x="59" y="11"/>
                    <a:pt x="57" y="10"/>
                    <a:pt x="54" y="10"/>
                  </a:cubicBezTo>
                  <a:cubicBezTo>
                    <a:pt x="53" y="10"/>
                    <a:pt x="51" y="10"/>
                    <a:pt x="51" y="9"/>
                  </a:cubicBezTo>
                  <a:cubicBezTo>
                    <a:pt x="50" y="9"/>
                    <a:pt x="49" y="7"/>
                    <a:pt x="49" y="6"/>
                  </a:cubicBezTo>
                  <a:cubicBezTo>
                    <a:pt x="48" y="4"/>
                    <a:pt x="47" y="1"/>
                    <a:pt x="44" y="1"/>
                  </a:cubicBezTo>
                  <a:cubicBezTo>
                    <a:pt x="44" y="0"/>
                    <a:pt x="43" y="0"/>
                    <a:pt x="43" y="0"/>
                  </a:cubicBezTo>
                  <a:cubicBezTo>
                    <a:pt x="41" y="0"/>
                    <a:pt x="39" y="1"/>
                    <a:pt x="37" y="2"/>
                  </a:cubicBezTo>
                  <a:cubicBezTo>
                    <a:pt x="36" y="3"/>
                    <a:pt x="35" y="4"/>
                    <a:pt x="34" y="4"/>
                  </a:cubicBezTo>
                  <a:cubicBezTo>
                    <a:pt x="33" y="4"/>
                    <a:pt x="32" y="3"/>
                    <a:pt x="30" y="2"/>
                  </a:cubicBezTo>
                  <a:cubicBezTo>
                    <a:pt x="29" y="1"/>
                    <a:pt x="27" y="0"/>
                    <a:pt x="25" y="0"/>
                  </a:cubicBezTo>
                  <a:cubicBezTo>
                    <a:pt x="25" y="0"/>
                    <a:pt x="24" y="0"/>
                    <a:pt x="24" y="1"/>
                  </a:cubicBezTo>
                  <a:cubicBezTo>
                    <a:pt x="21" y="1"/>
                    <a:pt x="20" y="4"/>
                    <a:pt x="19" y="6"/>
                  </a:cubicBezTo>
                  <a:cubicBezTo>
                    <a:pt x="18" y="7"/>
                    <a:pt x="18" y="9"/>
                    <a:pt x="17" y="9"/>
                  </a:cubicBezTo>
                  <a:cubicBezTo>
                    <a:pt x="16" y="10"/>
                    <a:pt x="15" y="10"/>
                    <a:pt x="13" y="10"/>
                  </a:cubicBezTo>
                  <a:cubicBezTo>
                    <a:pt x="11" y="10"/>
                    <a:pt x="8" y="11"/>
                    <a:pt x="7" y="13"/>
                  </a:cubicBezTo>
                  <a:cubicBezTo>
                    <a:pt x="5" y="15"/>
                    <a:pt x="6" y="17"/>
                    <a:pt x="6" y="20"/>
                  </a:cubicBezTo>
                  <a:cubicBezTo>
                    <a:pt x="7" y="21"/>
                    <a:pt x="7" y="23"/>
                    <a:pt x="7" y="24"/>
                  </a:cubicBezTo>
                  <a:cubicBezTo>
                    <a:pt x="7" y="24"/>
                    <a:pt x="5" y="25"/>
                    <a:pt x="4" y="26"/>
                  </a:cubicBezTo>
                  <a:cubicBezTo>
                    <a:pt x="3" y="28"/>
                    <a:pt x="0" y="30"/>
                    <a:pt x="0" y="32"/>
                  </a:cubicBezTo>
                  <a:cubicBezTo>
                    <a:pt x="0" y="35"/>
                    <a:pt x="3" y="37"/>
                    <a:pt x="4" y="38"/>
                  </a:cubicBezTo>
                  <a:cubicBezTo>
                    <a:pt x="5" y="39"/>
                    <a:pt x="7" y="40"/>
                    <a:pt x="7" y="41"/>
                  </a:cubicBezTo>
                  <a:cubicBezTo>
                    <a:pt x="7" y="42"/>
                    <a:pt x="7" y="44"/>
                    <a:pt x="6" y="45"/>
                  </a:cubicBezTo>
                  <a:cubicBezTo>
                    <a:pt x="6" y="47"/>
                    <a:pt x="5" y="50"/>
                    <a:pt x="7" y="52"/>
                  </a:cubicBezTo>
                  <a:cubicBezTo>
                    <a:pt x="8" y="54"/>
                    <a:pt x="11" y="54"/>
                    <a:pt x="13" y="55"/>
                  </a:cubicBezTo>
                  <a:cubicBezTo>
                    <a:pt x="15" y="55"/>
                    <a:pt x="16" y="55"/>
                    <a:pt x="17" y="55"/>
                  </a:cubicBezTo>
                  <a:cubicBezTo>
                    <a:pt x="18" y="56"/>
                    <a:pt x="18" y="57"/>
                    <a:pt x="19" y="59"/>
                  </a:cubicBezTo>
                  <a:cubicBezTo>
                    <a:pt x="20" y="61"/>
                    <a:pt x="21" y="63"/>
                    <a:pt x="24" y="64"/>
                  </a:cubicBezTo>
                  <a:cubicBezTo>
                    <a:pt x="24" y="64"/>
                    <a:pt x="25" y="64"/>
                    <a:pt x="25" y="64"/>
                  </a:cubicBezTo>
                  <a:cubicBezTo>
                    <a:pt x="27" y="64"/>
                    <a:pt x="29" y="63"/>
                    <a:pt x="30" y="62"/>
                  </a:cubicBezTo>
                  <a:cubicBezTo>
                    <a:pt x="32" y="62"/>
                    <a:pt x="33" y="61"/>
                    <a:pt x="34" y="61"/>
                  </a:cubicBezTo>
                  <a:cubicBezTo>
                    <a:pt x="35" y="61"/>
                    <a:pt x="36" y="62"/>
                    <a:pt x="37" y="62"/>
                  </a:cubicBezTo>
                  <a:cubicBezTo>
                    <a:pt x="39" y="63"/>
                    <a:pt x="41" y="64"/>
                    <a:pt x="43" y="64"/>
                  </a:cubicBezTo>
                  <a:cubicBezTo>
                    <a:pt x="43" y="64"/>
                    <a:pt x="44" y="64"/>
                    <a:pt x="44" y="64"/>
                  </a:cubicBezTo>
                  <a:cubicBezTo>
                    <a:pt x="47" y="63"/>
                    <a:pt x="48" y="61"/>
                    <a:pt x="49" y="59"/>
                  </a:cubicBezTo>
                  <a:cubicBezTo>
                    <a:pt x="49" y="57"/>
                    <a:pt x="50" y="56"/>
                    <a:pt x="51" y="55"/>
                  </a:cubicBezTo>
                  <a:cubicBezTo>
                    <a:pt x="51" y="55"/>
                    <a:pt x="53" y="55"/>
                    <a:pt x="54" y="55"/>
                  </a:cubicBezTo>
                  <a:cubicBezTo>
                    <a:pt x="57" y="54"/>
                    <a:pt x="59" y="54"/>
                    <a:pt x="61" y="52"/>
                  </a:cubicBezTo>
                  <a:cubicBezTo>
                    <a:pt x="62" y="50"/>
                    <a:pt x="62" y="47"/>
                    <a:pt x="61" y="45"/>
                  </a:cubicBezTo>
                  <a:cubicBezTo>
                    <a:pt x="61" y="44"/>
                    <a:pt x="61" y="42"/>
                    <a:pt x="61" y="41"/>
                  </a:cubicBezTo>
                  <a:cubicBezTo>
                    <a:pt x="61" y="40"/>
                    <a:pt x="62" y="39"/>
                    <a:pt x="63" y="38"/>
                  </a:cubicBezTo>
                  <a:cubicBezTo>
                    <a:pt x="65" y="37"/>
                    <a:pt x="67" y="35"/>
                    <a:pt x="67" y="32"/>
                  </a:cubicBezTo>
                  <a:cubicBezTo>
                    <a:pt x="67" y="30"/>
                    <a:pt x="65" y="28"/>
                    <a:pt x="63" y="26"/>
                  </a:cubicBezTo>
                  <a:close/>
                  <a:moveTo>
                    <a:pt x="54" y="13"/>
                  </a:moveTo>
                  <a:cubicBezTo>
                    <a:pt x="56" y="13"/>
                    <a:pt x="58" y="13"/>
                    <a:pt x="58" y="14"/>
                  </a:cubicBezTo>
                  <a:cubicBezTo>
                    <a:pt x="59" y="15"/>
                    <a:pt x="59" y="17"/>
                    <a:pt x="58" y="19"/>
                  </a:cubicBezTo>
                  <a:cubicBezTo>
                    <a:pt x="58" y="21"/>
                    <a:pt x="58" y="22"/>
                    <a:pt x="58" y="24"/>
                  </a:cubicBezTo>
                  <a:cubicBezTo>
                    <a:pt x="56" y="19"/>
                    <a:pt x="53" y="15"/>
                    <a:pt x="49" y="12"/>
                  </a:cubicBezTo>
                  <a:cubicBezTo>
                    <a:pt x="51" y="13"/>
                    <a:pt x="52" y="13"/>
                    <a:pt x="54" y="13"/>
                  </a:cubicBezTo>
                  <a:close/>
                  <a:moveTo>
                    <a:pt x="39" y="5"/>
                  </a:moveTo>
                  <a:cubicBezTo>
                    <a:pt x="41" y="4"/>
                    <a:pt x="42" y="3"/>
                    <a:pt x="43" y="3"/>
                  </a:cubicBezTo>
                  <a:cubicBezTo>
                    <a:pt x="44" y="4"/>
                    <a:pt x="45" y="6"/>
                    <a:pt x="46" y="7"/>
                  </a:cubicBezTo>
                  <a:cubicBezTo>
                    <a:pt x="47" y="9"/>
                    <a:pt x="47" y="10"/>
                    <a:pt x="48" y="11"/>
                  </a:cubicBezTo>
                  <a:cubicBezTo>
                    <a:pt x="44" y="8"/>
                    <a:pt x="40" y="7"/>
                    <a:pt x="35" y="7"/>
                  </a:cubicBezTo>
                  <a:cubicBezTo>
                    <a:pt x="36" y="6"/>
                    <a:pt x="38" y="6"/>
                    <a:pt x="39" y="5"/>
                  </a:cubicBezTo>
                  <a:close/>
                  <a:moveTo>
                    <a:pt x="22" y="7"/>
                  </a:moveTo>
                  <a:cubicBezTo>
                    <a:pt x="22" y="6"/>
                    <a:pt x="23" y="4"/>
                    <a:pt x="24" y="3"/>
                  </a:cubicBezTo>
                  <a:cubicBezTo>
                    <a:pt x="26" y="3"/>
                    <a:pt x="27" y="4"/>
                    <a:pt x="29" y="5"/>
                  </a:cubicBezTo>
                  <a:cubicBezTo>
                    <a:pt x="30" y="6"/>
                    <a:pt x="32" y="6"/>
                    <a:pt x="33" y="7"/>
                  </a:cubicBezTo>
                  <a:cubicBezTo>
                    <a:pt x="28" y="7"/>
                    <a:pt x="23" y="8"/>
                    <a:pt x="19" y="11"/>
                  </a:cubicBezTo>
                  <a:cubicBezTo>
                    <a:pt x="20" y="10"/>
                    <a:pt x="21" y="9"/>
                    <a:pt x="22" y="7"/>
                  </a:cubicBezTo>
                  <a:close/>
                  <a:moveTo>
                    <a:pt x="9" y="14"/>
                  </a:moveTo>
                  <a:cubicBezTo>
                    <a:pt x="10" y="13"/>
                    <a:pt x="12" y="13"/>
                    <a:pt x="14" y="13"/>
                  </a:cubicBezTo>
                  <a:cubicBezTo>
                    <a:pt x="15" y="13"/>
                    <a:pt x="17" y="13"/>
                    <a:pt x="18" y="12"/>
                  </a:cubicBezTo>
                  <a:cubicBezTo>
                    <a:pt x="14" y="15"/>
                    <a:pt x="11" y="19"/>
                    <a:pt x="10" y="24"/>
                  </a:cubicBezTo>
                  <a:cubicBezTo>
                    <a:pt x="10" y="22"/>
                    <a:pt x="10" y="21"/>
                    <a:pt x="9" y="19"/>
                  </a:cubicBezTo>
                  <a:cubicBezTo>
                    <a:pt x="9" y="17"/>
                    <a:pt x="9" y="15"/>
                    <a:pt x="9" y="14"/>
                  </a:cubicBezTo>
                  <a:close/>
                  <a:moveTo>
                    <a:pt x="6" y="36"/>
                  </a:moveTo>
                  <a:cubicBezTo>
                    <a:pt x="5" y="35"/>
                    <a:pt x="3" y="34"/>
                    <a:pt x="3" y="32"/>
                  </a:cubicBezTo>
                  <a:cubicBezTo>
                    <a:pt x="3" y="31"/>
                    <a:pt x="5" y="30"/>
                    <a:pt x="6" y="28"/>
                  </a:cubicBezTo>
                  <a:cubicBezTo>
                    <a:pt x="8" y="27"/>
                    <a:pt x="9" y="26"/>
                    <a:pt x="9" y="25"/>
                  </a:cubicBezTo>
                  <a:cubicBezTo>
                    <a:pt x="9" y="27"/>
                    <a:pt x="8" y="30"/>
                    <a:pt x="8" y="32"/>
                  </a:cubicBezTo>
                  <a:cubicBezTo>
                    <a:pt x="8" y="35"/>
                    <a:pt x="9" y="37"/>
                    <a:pt x="9" y="40"/>
                  </a:cubicBezTo>
                  <a:cubicBezTo>
                    <a:pt x="9" y="38"/>
                    <a:pt x="8" y="37"/>
                    <a:pt x="6" y="36"/>
                  </a:cubicBezTo>
                  <a:close/>
                  <a:moveTo>
                    <a:pt x="14" y="52"/>
                  </a:moveTo>
                  <a:cubicBezTo>
                    <a:pt x="12" y="51"/>
                    <a:pt x="10" y="51"/>
                    <a:pt x="9" y="50"/>
                  </a:cubicBezTo>
                  <a:cubicBezTo>
                    <a:pt x="9" y="49"/>
                    <a:pt x="9" y="47"/>
                    <a:pt x="9" y="46"/>
                  </a:cubicBezTo>
                  <a:cubicBezTo>
                    <a:pt x="10" y="44"/>
                    <a:pt x="10" y="42"/>
                    <a:pt x="10" y="41"/>
                  </a:cubicBezTo>
                  <a:cubicBezTo>
                    <a:pt x="11" y="46"/>
                    <a:pt x="14" y="50"/>
                    <a:pt x="18" y="53"/>
                  </a:cubicBezTo>
                  <a:cubicBezTo>
                    <a:pt x="17" y="52"/>
                    <a:pt x="15" y="52"/>
                    <a:pt x="14" y="52"/>
                  </a:cubicBezTo>
                  <a:close/>
                  <a:moveTo>
                    <a:pt x="29" y="60"/>
                  </a:moveTo>
                  <a:cubicBezTo>
                    <a:pt x="27" y="61"/>
                    <a:pt x="26" y="62"/>
                    <a:pt x="24" y="61"/>
                  </a:cubicBezTo>
                  <a:cubicBezTo>
                    <a:pt x="23" y="61"/>
                    <a:pt x="22" y="59"/>
                    <a:pt x="22" y="57"/>
                  </a:cubicBezTo>
                  <a:cubicBezTo>
                    <a:pt x="21" y="56"/>
                    <a:pt x="20" y="54"/>
                    <a:pt x="19" y="53"/>
                  </a:cubicBezTo>
                  <a:cubicBezTo>
                    <a:pt x="23" y="56"/>
                    <a:pt x="28" y="58"/>
                    <a:pt x="33" y="58"/>
                  </a:cubicBezTo>
                  <a:cubicBezTo>
                    <a:pt x="32" y="58"/>
                    <a:pt x="30" y="59"/>
                    <a:pt x="29" y="60"/>
                  </a:cubicBezTo>
                  <a:close/>
                  <a:moveTo>
                    <a:pt x="46" y="57"/>
                  </a:moveTo>
                  <a:cubicBezTo>
                    <a:pt x="45" y="59"/>
                    <a:pt x="44" y="61"/>
                    <a:pt x="43" y="61"/>
                  </a:cubicBezTo>
                  <a:cubicBezTo>
                    <a:pt x="42" y="62"/>
                    <a:pt x="41" y="61"/>
                    <a:pt x="39" y="60"/>
                  </a:cubicBezTo>
                  <a:cubicBezTo>
                    <a:pt x="37" y="59"/>
                    <a:pt x="36" y="58"/>
                    <a:pt x="35" y="58"/>
                  </a:cubicBezTo>
                  <a:cubicBezTo>
                    <a:pt x="40" y="58"/>
                    <a:pt x="44" y="56"/>
                    <a:pt x="48" y="53"/>
                  </a:cubicBezTo>
                  <a:cubicBezTo>
                    <a:pt x="47" y="54"/>
                    <a:pt x="47" y="56"/>
                    <a:pt x="46" y="57"/>
                  </a:cubicBezTo>
                  <a:close/>
                  <a:moveTo>
                    <a:pt x="34" y="56"/>
                  </a:moveTo>
                  <a:cubicBezTo>
                    <a:pt x="21" y="56"/>
                    <a:pt x="10" y="45"/>
                    <a:pt x="10" y="32"/>
                  </a:cubicBezTo>
                  <a:cubicBezTo>
                    <a:pt x="10" y="19"/>
                    <a:pt x="21" y="9"/>
                    <a:pt x="34" y="9"/>
                  </a:cubicBezTo>
                  <a:cubicBezTo>
                    <a:pt x="47" y="9"/>
                    <a:pt x="58" y="19"/>
                    <a:pt x="58" y="32"/>
                  </a:cubicBezTo>
                  <a:cubicBezTo>
                    <a:pt x="58" y="45"/>
                    <a:pt x="47" y="56"/>
                    <a:pt x="34" y="56"/>
                  </a:cubicBezTo>
                  <a:close/>
                  <a:moveTo>
                    <a:pt x="58" y="50"/>
                  </a:moveTo>
                  <a:cubicBezTo>
                    <a:pt x="58" y="51"/>
                    <a:pt x="56" y="51"/>
                    <a:pt x="54" y="52"/>
                  </a:cubicBezTo>
                  <a:cubicBezTo>
                    <a:pt x="52" y="52"/>
                    <a:pt x="51" y="52"/>
                    <a:pt x="49" y="53"/>
                  </a:cubicBezTo>
                  <a:cubicBezTo>
                    <a:pt x="53" y="50"/>
                    <a:pt x="56" y="46"/>
                    <a:pt x="58" y="41"/>
                  </a:cubicBezTo>
                  <a:cubicBezTo>
                    <a:pt x="58" y="42"/>
                    <a:pt x="58" y="44"/>
                    <a:pt x="58" y="46"/>
                  </a:cubicBezTo>
                  <a:cubicBezTo>
                    <a:pt x="59" y="47"/>
                    <a:pt x="59" y="49"/>
                    <a:pt x="58" y="50"/>
                  </a:cubicBezTo>
                  <a:close/>
                  <a:moveTo>
                    <a:pt x="61" y="36"/>
                  </a:moveTo>
                  <a:cubicBezTo>
                    <a:pt x="60" y="37"/>
                    <a:pt x="59" y="38"/>
                    <a:pt x="58" y="40"/>
                  </a:cubicBezTo>
                  <a:cubicBezTo>
                    <a:pt x="59" y="37"/>
                    <a:pt x="60" y="35"/>
                    <a:pt x="60" y="32"/>
                  </a:cubicBezTo>
                  <a:cubicBezTo>
                    <a:pt x="60" y="30"/>
                    <a:pt x="59" y="27"/>
                    <a:pt x="58" y="25"/>
                  </a:cubicBezTo>
                  <a:cubicBezTo>
                    <a:pt x="59" y="26"/>
                    <a:pt x="60" y="27"/>
                    <a:pt x="61" y="28"/>
                  </a:cubicBezTo>
                  <a:cubicBezTo>
                    <a:pt x="63" y="30"/>
                    <a:pt x="64" y="31"/>
                    <a:pt x="64" y="32"/>
                  </a:cubicBezTo>
                  <a:cubicBezTo>
                    <a:pt x="64" y="34"/>
                    <a:pt x="63" y="35"/>
                    <a:pt x="6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49" name="Freeform 38"/>
            <p:cNvSpPr>
              <a:spLocks noEditPoints="1"/>
            </p:cNvSpPr>
            <p:nvPr/>
          </p:nvSpPr>
          <p:spPr bwMode="auto">
            <a:xfrm>
              <a:off x="8610410" y="2708898"/>
              <a:ext cx="301764" cy="268451"/>
            </a:xfrm>
            <a:custGeom>
              <a:avLst/>
              <a:gdLst>
                <a:gd name="T0" fmla="*/ 63 w 65"/>
                <a:gd name="T1" fmla="*/ 24 h 58"/>
                <a:gd name="T2" fmla="*/ 49 w 65"/>
                <a:gd name="T3" fmla="*/ 22 h 58"/>
                <a:gd name="T4" fmla="*/ 42 w 65"/>
                <a:gd name="T5" fmla="*/ 16 h 58"/>
                <a:gd name="T6" fmla="*/ 32 w 65"/>
                <a:gd name="T7" fmla="*/ 6 h 58"/>
                <a:gd name="T8" fmla="*/ 24 w 65"/>
                <a:gd name="T9" fmla="*/ 0 h 58"/>
                <a:gd name="T10" fmla="*/ 24 w 65"/>
                <a:gd name="T11" fmla="*/ 23 h 58"/>
                <a:gd name="T12" fmla="*/ 21 w 65"/>
                <a:gd name="T13" fmla="*/ 22 h 58"/>
                <a:gd name="T14" fmla="*/ 3 w 65"/>
                <a:gd name="T15" fmla="*/ 28 h 58"/>
                <a:gd name="T16" fmla="*/ 0 w 65"/>
                <a:gd name="T17" fmla="*/ 34 h 58"/>
                <a:gd name="T18" fmla="*/ 2 w 65"/>
                <a:gd name="T19" fmla="*/ 41 h 58"/>
                <a:gd name="T20" fmla="*/ 5 w 65"/>
                <a:gd name="T21" fmla="*/ 48 h 58"/>
                <a:gd name="T22" fmla="*/ 10 w 65"/>
                <a:gd name="T23" fmla="*/ 55 h 58"/>
                <a:gd name="T24" fmla="*/ 35 w 65"/>
                <a:gd name="T25" fmla="*/ 57 h 58"/>
                <a:gd name="T26" fmla="*/ 45 w 65"/>
                <a:gd name="T27" fmla="*/ 55 h 58"/>
                <a:gd name="T28" fmla="*/ 60 w 65"/>
                <a:gd name="T29" fmla="*/ 57 h 58"/>
                <a:gd name="T30" fmla="*/ 64 w 65"/>
                <a:gd name="T31" fmla="*/ 26 h 58"/>
                <a:gd name="T32" fmla="*/ 9 w 65"/>
                <a:gd name="T33" fmla="*/ 25 h 58"/>
                <a:gd name="T34" fmla="*/ 24 w 65"/>
                <a:gd name="T35" fmla="*/ 28 h 58"/>
                <a:gd name="T36" fmla="*/ 9 w 65"/>
                <a:gd name="T37" fmla="*/ 30 h 58"/>
                <a:gd name="T38" fmla="*/ 9 w 65"/>
                <a:gd name="T39" fmla="*/ 25 h 58"/>
                <a:gd name="T40" fmla="*/ 18 w 65"/>
                <a:gd name="T41" fmla="*/ 32 h 58"/>
                <a:gd name="T42" fmla="*/ 18 w 65"/>
                <a:gd name="T43" fmla="*/ 37 h 58"/>
                <a:gd name="T44" fmla="*/ 6 w 65"/>
                <a:gd name="T45" fmla="*/ 37 h 58"/>
                <a:gd name="T46" fmla="*/ 6 w 65"/>
                <a:gd name="T47" fmla="*/ 32 h 58"/>
                <a:gd name="T48" fmla="*/ 18 w 65"/>
                <a:gd name="T49" fmla="*/ 39 h 58"/>
                <a:gd name="T50" fmla="*/ 23 w 65"/>
                <a:gd name="T51" fmla="*/ 41 h 58"/>
                <a:gd name="T52" fmla="*/ 11 w 65"/>
                <a:gd name="T53" fmla="*/ 43 h 58"/>
                <a:gd name="T54" fmla="*/ 5 w 65"/>
                <a:gd name="T55" fmla="*/ 41 h 58"/>
                <a:gd name="T56" fmla="*/ 11 w 65"/>
                <a:gd name="T57" fmla="*/ 45 h 58"/>
                <a:gd name="T58" fmla="*/ 23 w 65"/>
                <a:gd name="T59" fmla="*/ 45 h 58"/>
                <a:gd name="T60" fmla="*/ 23 w 65"/>
                <a:gd name="T61" fmla="*/ 50 h 58"/>
                <a:gd name="T62" fmla="*/ 8 w 65"/>
                <a:gd name="T63" fmla="*/ 48 h 58"/>
                <a:gd name="T64" fmla="*/ 23 w 65"/>
                <a:gd name="T65" fmla="*/ 52 h 58"/>
                <a:gd name="T66" fmla="*/ 24 w 65"/>
                <a:gd name="T67" fmla="*/ 44 h 58"/>
                <a:gd name="T68" fmla="*/ 22 w 65"/>
                <a:gd name="T69" fmla="*/ 37 h 58"/>
                <a:gd name="T70" fmla="*/ 21 w 65"/>
                <a:gd name="T71" fmla="*/ 32 h 58"/>
                <a:gd name="T72" fmla="*/ 26 w 65"/>
                <a:gd name="T73" fmla="*/ 26 h 58"/>
                <a:gd name="T74" fmla="*/ 28 w 65"/>
                <a:gd name="T75" fmla="*/ 31 h 58"/>
                <a:gd name="T76" fmla="*/ 39 w 65"/>
                <a:gd name="T77" fmla="*/ 40 h 58"/>
                <a:gd name="T78" fmla="*/ 30 w 65"/>
                <a:gd name="T79" fmla="*/ 31 h 58"/>
                <a:gd name="T80" fmla="*/ 29 w 65"/>
                <a:gd name="T81" fmla="*/ 24 h 58"/>
                <a:gd name="T82" fmla="*/ 29 w 65"/>
                <a:gd name="T83" fmla="*/ 24 h 58"/>
                <a:gd name="T84" fmla="*/ 22 w 65"/>
                <a:gd name="T85" fmla="*/ 8 h 58"/>
                <a:gd name="T86" fmla="*/ 28 w 65"/>
                <a:gd name="T87" fmla="*/ 4 h 58"/>
                <a:gd name="T88" fmla="*/ 32 w 65"/>
                <a:gd name="T89" fmla="*/ 14 h 58"/>
                <a:gd name="T90" fmla="*/ 43 w 65"/>
                <a:gd name="T91" fmla="*/ 20 h 58"/>
                <a:gd name="T92" fmla="*/ 46 w 65"/>
                <a:gd name="T93" fmla="*/ 50 h 58"/>
                <a:gd name="T94" fmla="*/ 12 w 65"/>
                <a:gd name="T95" fmla="*/ 52 h 58"/>
                <a:gd name="T96" fmla="*/ 23 w 65"/>
                <a:gd name="T97" fmla="*/ 52 h 58"/>
                <a:gd name="T98" fmla="*/ 61 w 65"/>
                <a:gd name="T99" fmla="*/ 27 h 58"/>
                <a:gd name="T100" fmla="*/ 48 w 65"/>
                <a:gd name="T101"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58">
                  <a:moveTo>
                    <a:pt x="64" y="24"/>
                  </a:moveTo>
                  <a:cubicBezTo>
                    <a:pt x="64" y="24"/>
                    <a:pt x="63" y="24"/>
                    <a:pt x="63" y="24"/>
                  </a:cubicBezTo>
                  <a:cubicBezTo>
                    <a:pt x="49" y="22"/>
                    <a:pt x="49" y="22"/>
                    <a:pt x="49" y="22"/>
                  </a:cubicBezTo>
                  <a:cubicBezTo>
                    <a:pt x="49" y="22"/>
                    <a:pt x="49" y="22"/>
                    <a:pt x="49" y="22"/>
                  </a:cubicBezTo>
                  <a:cubicBezTo>
                    <a:pt x="47" y="20"/>
                    <a:pt x="46" y="18"/>
                    <a:pt x="45" y="18"/>
                  </a:cubicBezTo>
                  <a:cubicBezTo>
                    <a:pt x="44" y="17"/>
                    <a:pt x="43" y="17"/>
                    <a:pt x="42" y="16"/>
                  </a:cubicBezTo>
                  <a:cubicBezTo>
                    <a:pt x="39" y="15"/>
                    <a:pt x="37" y="14"/>
                    <a:pt x="35" y="12"/>
                  </a:cubicBezTo>
                  <a:cubicBezTo>
                    <a:pt x="33" y="10"/>
                    <a:pt x="32" y="8"/>
                    <a:pt x="32" y="6"/>
                  </a:cubicBezTo>
                  <a:cubicBezTo>
                    <a:pt x="31" y="4"/>
                    <a:pt x="31" y="2"/>
                    <a:pt x="30" y="1"/>
                  </a:cubicBezTo>
                  <a:cubicBezTo>
                    <a:pt x="28" y="0"/>
                    <a:pt x="26" y="0"/>
                    <a:pt x="24" y="0"/>
                  </a:cubicBezTo>
                  <a:cubicBezTo>
                    <a:pt x="22" y="1"/>
                    <a:pt x="20" y="4"/>
                    <a:pt x="20" y="7"/>
                  </a:cubicBezTo>
                  <a:cubicBezTo>
                    <a:pt x="19" y="14"/>
                    <a:pt x="22" y="19"/>
                    <a:pt x="24" y="23"/>
                  </a:cubicBezTo>
                  <a:cubicBezTo>
                    <a:pt x="24" y="23"/>
                    <a:pt x="24" y="23"/>
                    <a:pt x="24" y="23"/>
                  </a:cubicBezTo>
                  <a:cubicBezTo>
                    <a:pt x="23" y="22"/>
                    <a:pt x="22" y="22"/>
                    <a:pt x="21" y="22"/>
                  </a:cubicBezTo>
                  <a:cubicBezTo>
                    <a:pt x="9" y="22"/>
                    <a:pt x="9" y="22"/>
                    <a:pt x="9" y="22"/>
                  </a:cubicBezTo>
                  <a:cubicBezTo>
                    <a:pt x="6" y="22"/>
                    <a:pt x="3" y="25"/>
                    <a:pt x="3" y="28"/>
                  </a:cubicBezTo>
                  <a:cubicBezTo>
                    <a:pt x="3" y="28"/>
                    <a:pt x="3" y="29"/>
                    <a:pt x="4" y="29"/>
                  </a:cubicBezTo>
                  <a:cubicBezTo>
                    <a:pt x="1" y="30"/>
                    <a:pt x="0" y="32"/>
                    <a:pt x="0" y="34"/>
                  </a:cubicBezTo>
                  <a:cubicBezTo>
                    <a:pt x="0" y="36"/>
                    <a:pt x="1" y="38"/>
                    <a:pt x="2" y="39"/>
                  </a:cubicBezTo>
                  <a:cubicBezTo>
                    <a:pt x="2" y="40"/>
                    <a:pt x="2" y="40"/>
                    <a:pt x="2" y="41"/>
                  </a:cubicBezTo>
                  <a:cubicBezTo>
                    <a:pt x="2" y="43"/>
                    <a:pt x="3" y="45"/>
                    <a:pt x="5" y="46"/>
                  </a:cubicBezTo>
                  <a:cubicBezTo>
                    <a:pt x="5" y="46"/>
                    <a:pt x="5" y="47"/>
                    <a:pt x="5" y="48"/>
                  </a:cubicBezTo>
                  <a:cubicBezTo>
                    <a:pt x="5" y="50"/>
                    <a:pt x="6" y="52"/>
                    <a:pt x="8" y="53"/>
                  </a:cubicBezTo>
                  <a:cubicBezTo>
                    <a:pt x="9" y="53"/>
                    <a:pt x="9" y="54"/>
                    <a:pt x="10" y="55"/>
                  </a:cubicBezTo>
                  <a:cubicBezTo>
                    <a:pt x="13" y="57"/>
                    <a:pt x="24" y="58"/>
                    <a:pt x="30" y="58"/>
                  </a:cubicBezTo>
                  <a:cubicBezTo>
                    <a:pt x="32" y="58"/>
                    <a:pt x="34" y="58"/>
                    <a:pt x="35" y="57"/>
                  </a:cubicBezTo>
                  <a:cubicBezTo>
                    <a:pt x="38" y="57"/>
                    <a:pt x="41" y="56"/>
                    <a:pt x="45" y="54"/>
                  </a:cubicBezTo>
                  <a:cubicBezTo>
                    <a:pt x="45" y="55"/>
                    <a:pt x="45" y="55"/>
                    <a:pt x="45" y="55"/>
                  </a:cubicBezTo>
                  <a:cubicBezTo>
                    <a:pt x="45" y="56"/>
                    <a:pt x="46" y="56"/>
                    <a:pt x="46" y="56"/>
                  </a:cubicBezTo>
                  <a:cubicBezTo>
                    <a:pt x="60" y="57"/>
                    <a:pt x="60" y="57"/>
                    <a:pt x="60" y="57"/>
                  </a:cubicBezTo>
                  <a:cubicBezTo>
                    <a:pt x="61" y="57"/>
                    <a:pt x="62" y="56"/>
                    <a:pt x="62" y="55"/>
                  </a:cubicBezTo>
                  <a:cubicBezTo>
                    <a:pt x="64" y="26"/>
                    <a:pt x="64" y="26"/>
                    <a:pt x="64" y="26"/>
                  </a:cubicBezTo>
                  <a:cubicBezTo>
                    <a:pt x="65" y="25"/>
                    <a:pt x="64" y="25"/>
                    <a:pt x="64" y="24"/>
                  </a:cubicBezTo>
                  <a:close/>
                  <a:moveTo>
                    <a:pt x="9" y="25"/>
                  </a:moveTo>
                  <a:cubicBezTo>
                    <a:pt x="21" y="25"/>
                    <a:pt x="21" y="25"/>
                    <a:pt x="21" y="25"/>
                  </a:cubicBezTo>
                  <a:cubicBezTo>
                    <a:pt x="23" y="25"/>
                    <a:pt x="24" y="26"/>
                    <a:pt x="24" y="28"/>
                  </a:cubicBezTo>
                  <a:cubicBezTo>
                    <a:pt x="24" y="29"/>
                    <a:pt x="23" y="30"/>
                    <a:pt x="21" y="30"/>
                  </a:cubicBezTo>
                  <a:cubicBezTo>
                    <a:pt x="9" y="30"/>
                    <a:pt x="9" y="30"/>
                    <a:pt x="9" y="30"/>
                  </a:cubicBezTo>
                  <a:cubicBezTo>
                    <a:pt x="8" y="30"/>
                    <a:pt x="6" y="29"/>
                    <a:pt x="6" y="28"/>
                  </a:cubicBezTo>
                  <a:cubicBezTo>
                    <a:pt x="6" y="26"/>
                    <a:pt x="8" y="25"/>
                    <a:pt x="9" y="25"/>
                  </a:cubicBezTo>
                  <a:close/>
                  <a:moveTo>
                    <a:pt x="6" y="32"/>
                  </a:moveTo>
                  <a:cubicBezTo>
                    <a:pt x="18" y="32"/>
                    <a:pt x="18" y="32"/>
                    <a:pt x="18" y="32"/>
                  </a:cubicBezTo>
                  <a:cubicBezTo>
                    <a:pt x="19" y="32"/>
                    <a:pt x="21" y="33"/>
                    <a:pt x="21" y="34"/>
                  </a:cubicBezTo>
                  <a:cubicBezTo>
                    <a:pt x="21" y="36"/>
                    <a:pt x="19" y="37"/>
                    <a:pt x="18" y="37"/>
                  </a:cubicBezTo>
                  <a:cubicBezTo>
                    <a:pt x="8" y="37"/>
                    <a:pt x="8" y="37"/>
                    <a:pt x="8" y="37"/>
                  </a:cubicBezTo>
                  <a:cubicBezTo>
                    <a:pt x="6" y="37"/>
                    <a:pt x="6" y="37"/>
                    <a:pt x="6" y="37"/>
                  </a:cubicBezTo>
                  <a:cubicBezTo>
                    <a:pt x="4" y="37"/>
                    <a:pt x="3" y="36"/>
                    <a:pt x="3" y="34"/>
                  </a:cubicBezTo>
                  <a:cubicBezTo>
                    <a:pt x="3" y="33"/>
                    <a:pt x="4" y="32"/>
                    <a:pt x="6" y="32"/>
                  </a:cubicBezTo>
                  <a:close/>
                  <a:moveTo>
                    <a:pt x="8" y="39"/>
                  </a:moveTo>
                  <a:cubicBezTo>
                    <a:pt x="18" y="39"/>
                    <a:pt x="18" y="39"/>
                    <a:pt x="18" y="39"/>
                  </a:cubicBezTo>
                  <a:cubicBezTo>
                    <a:pt x="20" y="39"/>
                    <a:pt x="20" y="39"/>
                    <a:pt x="20" y="39"/>
                  </a:cubicBezTo>
                  <a:cubicBezTo>
                    <a:pt x="22" y="39"/>
                    <a:pt x="23" y="40"/>
                    <a:pt x="23" y="41"/>
                  </a:cubicBezTo>
                  <a:cubicBezTo>
                    <a:pt x="23" y="42"/>
                    <a:pt x="22" y="43"/>
                    <a:pt x="20" y="43"/>
                  </a:cubicBezTo>
                  <a:cubicBezTo>
                    <a:pt x="11" y="43"/>
                    <a:pt x="11" y="43"/>
                    <a:pt x="11" y="43"/>
                  </a:cubicBezTo>
                  <a:cubicBezTo>
                    <a:pt x="8" y="43"/>
                    <a:pt x="8" y="43"/>
                    <a:pt x="8" y="43"/>
                  </a:cubicBezTo>
                  <a:cubicBezTo>
                    <a:pt x="6" y="43"/>
                    <a:pt x="5" y="42"/>
                    <a:pt x="5" y="41"/>
                  </a:cubicBezTo>
                  <a:cubicBezTo>
                    <a:pt x="5" y="40"/>
                    <a:pt x="6" y="39"/>
                    <a:pt x="8" y="39"/>
                  </a:cubicBezTo>
                  <a:close/>
                  <a:moveTo>
                    <a:pt x="11" y="45"/>
                  </a:moveTo>
                  <a:cubicBezTo>
                    <a:pt x="20" y="45"/>
                    <a:pt x="20" y="45"/>
                    <a:pt x="20" y="45"/>
                  </a:cubicBezTo>
                  <a:cubicBezTo>
                    <a:pt x="23" y="45"/>
                    <a:pt x="23" y="45"/>
                    <a:pt x="23" y="45"/>
                  </a:cubicBezTo>
                  <a:cubicBezTo>
                    <a:pt x="25" y="45"/>
                    <a:pt x="26" y="47"/>
                    <a:pt x="26" y="48"/>
                  </a:cubicBezTo>
                  <a:cubicBezTo>
                    <a:pt x="26" y="49"/>
                    <a:pt x="25" y="50"/>
                    <a:pt x="23" y="50"/>
                  </a:cubicBezTo>
                  <a:cubicBezTo>
                    <a:pt x="11" y="50"/>
                    <a:pt x="11" y="50"/>
                    <a:pt x="11" y="50"/>
                  </a:cubicBezTo>
                  <a:cubicBezTo>
                    <a:pt x="9" y="50"/>
                    <a:pt x="8" y="49"/>
                    <a:pt x="8" y="48"/>
                  </a:cubicBezTo>
                  <a:cubicBezTo>
                    <a:pt x="8" y="47"/>
                    <a:pt x="9" y="45"/>
                    <a:pt x="11" y="45"/>
                  </a:cubicBezTo>
                  <a:close/>
                  <a:moveTo>
                    <a:pt x="23" y="52"/>
                  </a:moveTo>
                  <a:cubicBezTo>
                    <a:pt x="26" y="52"/>
                    <a:pt x="28" y="50"/>
                    <a:pt x="28" y="48"/>
                  </a:cubicBezTo>
                  <a:cubicBezTo>
                    <a:pt x="28" y="46"/>
                    <a:pt x="26" y="44"/>
                    <a:pt x="24" y="44"/>
                  </a:cubicBezTo>
                  <a:cubicBezTo>
                    <a:pt x="25" y="43"/>
                    <a:pt x="25" y="42"/>
                    <a:pt x="25" y="41"/>
                  </a:cubicBezTo>
                  <a:cubicBezTo>
                    <a:pt x="25" y="39"/>
                    <a:pt x="24" y="38"/>
                    <a:pt x="22" y="37"/>
                  </a:cubicBezTo>
                  <a:cubicBezTo>
                    <a:pt x="22" y="36"/>
                    <a:pt x="23" y="35"/>
                    <a:pt x="23" y="34"/>
                  </a:cubicBezTo>
                  <a:cubicBezTo>
                    <a:pt x="23" y="33"/>
                    <a:pt x="22" y="33"/>
                    <a:pt x="21" y="32"/>
                  </a:cubicBezTo>
                  <a:cubicBezTo>
                    <a:pt x="24" y="32"/>
                    <a:pt x="26" y="30"/>
                    <a:pt x="26" y="28"/>
                  </a:cubicBezTo>
                  <a:cubicBezTo>
                    <a:pt x="26" y="27"/>
                    <a:pt x="26" y="26"/>
                    <a:pt x="26" y="26"/>
                  </a:cubicBezTo>
                  <a:cubicBezTo>
                    <a:pt x="27" y="25"/>
                    <a:pt x="27" y="25"/>
                    <a:pt x="27" y="25"/>
                  </a:cubicBezTo>
                  <a:cubicBezTo>
                    <a:pt x="28" y="27"/>
                    <a:pt x="28" y="29"/>
                    <a:pt x="28" y="31"/>
                  </a:cubicBezTo>
                  <a:cubicBezTo>
                    <a:pt x="29" y="38"/>
                    <a:pt x="37" y="41"/>
                    <a:pt x="37" y="41"/>
                  </a:cubicBezTo>
                  <a:cubicBezTo>
                    <a:pt x="38" y="41"/>
                    <a:pt x="38" y="41"/>
                    <a:pt x="39" y="40"/>
                  </a:cubicBezTo>
                  <a:cubicBezTo>
                    <a:pt x="39" y="40"/>
                    <a:pt x="38" y="39"/>
                    <a:pt x="38" y="39"/>
                  </a:cubicBezTo>
                  <a:cubicBezTo>
                    <a:pt x="38" y="39"/>
                    <a:pt x="31" y="37"/>
                    <a:pt x="30" y="31"/>
                  </a:cubicBezTo>
                  <a:cubicBezTo>
                    <a:pt x="30" y="28"/>
                    <a:pt x="29" y="24"/>
                    <a:pt x="29" y="24"/>
                  </a:cubicBezTo>
                  <a:cubicBezTo>
                    <a:pt x="29" y="24"/>
                    <a:pt x="29" y="24"/>
                    <a:pt x="29" y="24"/>
                  </a:cubicBezTo>
                  <a:cubicBezTo>
                    <a:pt x="29" y="24"/>
                    <a:pt x="29" y="24"/>
                    <a:pt x="29" y="24"/>
                  </a:cubicBezTo>
                  <a:cubicBezTo>
                    <a:pt x="29" y="24"/>
                    <a:pt x="29" y="24"/>
                    <a:pt x="29" y="24"/>
                  </a:cubicBezTo>
                  <a:cubicBezTo>
                    <a:pt x="29" y="24"/>
                    <a:pt x="29" y="24"/>
                    <a:pt x="29" y="23"/>
                  </a:cubicBezTo>
                  <a:cubicBezTo>
                    <a:pt x="29" y="23"/>
                    <a:pt x="21" y="16"/>
                    <a:pt x="22" y="8"/>
                  </a:cubicBezTo>
                  <a:cubicBezTo>
                    <a:pt x="23" y="5"/>
                    <a:pt x="24" y="4"/>
                    <a:pt x="25" y="3"/>
                  </a:cubicBezTo>
                  <a:cubicBezTo>
                    <a:pt x="26" y="3"/>
                    <a:pt x="27" y="3"/>
                    <a:pt x="28" y="4"/>
                  </a:cubicBezTo>
                  <a:cubicBezTo>
                    <a:pt x="28" y="4"/>
                    <a:pt x="29" y="5"/>
                    <a:pt x="29" y="7"/>
                  </a:cubicBezTo>
                  <a:cubicBezTo>
                    <a:pt x="30" y="9"/>
                    <a:pt x="31" y="11"/>
                    <a:pt x="32" y="14"/>
                  </a:cubicBezTo>
                  <a:cubicBezTo>
                    <a:pt x="35" y="17"/>
                    <a:pt x="38" y="18"/>
                    <a:pt x="40" y="19"/>
                  </a:cubicBezTo>
                  <a:cubicBezTo>
                    <a:pt x="41" y="19"/>
                    <a:pt x="42" y="20"/>
                    <a:pt x="43" y="20"/>
                  </a:cubicBezTo>
                  <a:cubicBezTo>
                    <a:pt x="44" y="21"/>
                    <a:pt x="47" y="25"/>
                    <a:pt x="48" y="26"/>
                  </a:cubicBezTo>
                  <a:cubicBezTo>
                    <a:pt x="46" y="50"/>
                    <a:pt x="46" y="50"/>
                    <a:pt x="46" y="50"/>
                  </a:cubicBezTo>
                  <a:cubicBezTo>
                    <a:pt x="43" y="52"/>
                    <a:pt x="39" y="54"/>
                    <a:pt x="34" y="54"/>
                  </a:cubicBezTo>
                  <a:cubicBezTo>
                    <a:pt x="27" y="55"/>
                    <a:pt x="14" y="54"/>
                    <a:pt x="12" y="52"/>
                  </a:cubicBezTo>
                  <a:cubicBezTo>
                    <a:pt x="12" y="52"/>
                    <a:pt x="12" y="52"/>
                    <a:pt x="12" y="52"/>
                  </a:cubicBezTo>
                  <a:lnTo>
                    <a:pt x="23" y="52"/>
                  </a:lnTo>
                  <a:close/>
                  <a:moveTo>
                    <a:pt x="50" y="26"/>
                  </a:moveTo>
                  <a:cubicBezTo>
                    <a:pt x="61" y="27"/>
                    <a:pt x="61" y="27"/>
                    <a:pt x="61" y="27"/>
                  </a:cubicBezTo>
                  <a:cubicBezTo>
                    <a:pt x="59" y="54"/>
                    <a:pt x="59" y="54"/>
                    <a:pt x="59" y="54"/>
                  </a:cubicBezTo>
                  <a:cubicBezTo>
                    <a:pt x="48" y="53"/>
                    <a:pt x="48" y="53"/>
                    <a:pt x="48" y="53"/>
                  </a:cubicBezTo>
                  <a:lnTo>
                    <a:pt x="5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59" tIns="34280" rIns="68559" bIns="34280" numCol="1" anchor="t" anchorCtr="0" compatLnSpc="1"/>
            <a:lstStyle/>
            <a:p>
              <a:pPr defTabSz="913765">
                <a:defRPr/>
              </a:pPr>
              <a:endParaRPr lang="en-US" sz="1350" kern="0">
                <a:solidFill>
                  <a:prstClr val="black"/>
                </a:solidFill>
              </a:endParaRPr>
            </a:p>
          </p:txBody>
        </p:sp>
        <p:sp>
          <p:nvSpPr>
            <p:cNvPr id="250" name="Freeform 64"/>
            <p:cNvSpPr>
              <a:spLocks noEditPoints="1"/>
            </p:cNvSpPr>
            <p:nvPr/>
          </p:nvSpPr>
          <p:spPr bwMode="auto">
            <a:xfrm>
              <a:off x="8014315" y="3728737"/>
              <a:ext cx="236963" cy="159712"/>
            </a:xfrm>
            <a:custGeom>
              <a:avLst/>
              <a:gdLst>
                <a:gd name="T0" fmla="*/ 58 w 58"/>
                <a:gd name="T1" fmla="*/ 18 h 38"/>
                <a:gd name="T2" fmla="*/ 31 w 58"/>
                <a:gd name="T3" fmla="*/ 0 h 38"/>
                <a:gd name="T4" fmla="*/ 1 w 58"/>
                <a:gd name="T5" fmla="*/ 18 h 38"/>
                <a:gd name="T6" fmla="*/ 0 w 58"/>
                <a:gd name="T7" fmla="*/ 20 h 38"/>
                <a:gd name="T8" fmla="*/ 31 w 58"/>
                <a:gd name="T9" fmla="*/ 38 h 38"/>
                <a:gd name="T10" fmla="*/ 58 w 58"/>
                <a:gd name="T11" fmla="*/ 20 h 38"/>
                <a:gd name="T12" fmla="*/ 58 w 58"/>
                <a:gd name="T13" fmla="*/ 18 h 38"/>
                <a:gd name="T14" fmla="*/ 18 w 58"/>
                <a:gd name="T15" fmla="*/ 19 h 38"/>
                <a:gd name="T16" fmla="*/ 16 w 58"/>
                <a:gd name="T17" fmla="*/ 19 h 38"/>
                <a:gd name="T18" fmla="*/ 28 w 58"/>
                <a:gd name="T19" fmla="*/ 34 h 38"/>
                <a:gd name="T20" fmla="*/ 4 w 58"/>
                <a:gd name="T21" fmla="*/ 19 h 38"/>
                <a:gd name="T22" fmla="*/ 27 w 58"/>
                <a:gd name="T23" fmla="*/ 4 h 38"/>
                <a:gd name="T24" fmla="*/ 19 w 58"/>
                <a:gd name="T25" fmla="*/ 9 h 38"/>
                <a:gd name="T26" fmla="*/ 21 w 58"/>
                <a:gd name="T27" fmla="*/ 10 h 38"/>
                <a:gd name="T28" fmla="*/ 31 w 58"/>
                <a:gd name="T29" fmla="*/ 5 h 38"/>
                <a:gd name="T30" fmla="*/ 45 w 58"/>
                <a:gd name="T31" fmla="*/ 19 h 38"/>
                <a:gd name="T32" fmla="*/ 31 w 58"/>
                <a:gd name="T33" fmla="*/ 33 h 38"/>
                <a:gd name="T34" fmla="*/ 18 w 58"/>
                <a:gd name="T35" fmla="*/ 19 h 38"/>
                <a:gd name="T36" fmla="*/ 36 w 58"/>
                <a:gd name="T37" fmla="*/ 34 h 38"/>
                <a:gd name="T38" fmla="*/ 47 w 58"/>
                <a:gd name="T39" fmla="*/ 19 h 38"/>
                <a:gd name="T40" fmla="*/ 38 w 58"/>
                <a:gd name="T41" fmla="*/ 4 h 38"/>
                <a:gd name="T42" fmla="*/ 55 w 58"/>
                <a:gd name="T43" fmla="*/ 19 h 38"/>
                <a:gd name="T44" fmla="*/ 36 w 58"/>
                <a:gd name="T45" fmla="*/ 34 h 38"/>
                <a:gd name="T46" fmla="*/ 40 w 58"/>
                <a:gd name="T47" fmla="*/ 19 h 38"/>
                <a:gd name="T48" fmla="*/ 31 w 58"/>
                <a:gd name="T49" fmla="*/ 28 h 38"/>
                <a:gd name="T50" fmla="*/ 23 w 58"/>
                <a:gd name="T51" fmla="*/ 19 h 38"/>
                <a:gd name="T52" fmla="*/ 31 w 58"/>
                <a:gd name="T53" fmla="*/ 19 h 38"/>
                <a:gd name="T54" fmla="*/ 24 w 58"/>
                <a:gd name="T55" fmla="*/ 14 h 38"/>
                <a:gd name="T56" fmla="*/ 31 w 58"/>
                <a:gd name="T57" fmla="*/ 10 h 38"/>
                <a:gd name="T58" fmla="*/ 40 w 58"/>
                <a:gd name="T59"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38">
                  <a:moveTo>
                    <a:pt x="58" y="18"/>
                  </a:moveTo>
                  <a:cubicBezTo>
                    <a:pt x="57" y="18"/>
                    <a:pt x="47" y="0"/>
                    <a:pt x="31" y="0"/>
                  </a:cubicBezTo>
                  <a:cubicBezTo>
                    <a:pt x="15" y="0"/>
                    <a:pt x="1" y="17"/>
                    <a:pt x="1" y="18"/>
                  </a:cubicBezTo>
                  <a:cubicBezTo>
                    <a:pt x="0" y="19"/>
                    <a:pt x="0" y="19"/>
                    <a:pt x="0" y="20"/>
                  </a:cubicBezTo>
                  <a:cubicBezTo>
                    <a:pt x="1" y="21"/>
                    <a:pt x="13" y="38"/>
                    <a:pt x="31" y="38"/>
                  </a:cubicBezTo>
                  <a:cubicBezTo>
                    <a:pt x="49" y="38"/>
                    <a:pt x="57" y="20"/>
                    <a:pt x="58" y="20"/>
                  </a:cubicBezTo>
                  <a:cubicBezTo>
                    <a:pt x="58" y="19"/>
                    <a:pt x="58" y="19"/>
                    <a:pt x="58" y="18"/>
                  </a:cubicBezTo>
                  <a:close/>
                  <a:moveTo>
                    <a:pt x="18" y="19"/>
                  </a:moveTo>
                  <a:cubicBezTo>
                    <a:pt x="16" y="19"/>
                    <a:pt x="16" y="19"/>
                    <a:pt x="16" y="19"/>
                  </a:cubicBezTo>
                  <a:cubicBezTo>
                    <a:pt x="16" y="27"/>
                    <a:pt x="21" y="33"/>
                    <a:pt x="28" y="34"/>
                  </a:cubicBezTo>
                  <a:cubicBezTo>
                    <a:pt x="16" y="33"/>
                    <a:pt x="6" y="22"/>
                    <a:pt x="4" y="19"/>
                  </a:cubicBezTo>
                  <a:cubicBezTo>
                    <a:pt x="6" y="16"/>
                    <a:pt x="16" y="6"/>
                    <a:pt x="27" y="4"/>
                  </a:cubicBezTo>
                  <a:cubicBezTo>
                    <a:pt x="24" y="5"/>
                    <a:pt x="21" y="7"/>
                    <a:pt x="19" y="9"/>
                  </a:cubicBezTo>
                  <a:cubicBezTo>
                    <a:pt x="21" y="10"/>
                    <a:pt x="21" y="10"/>
                    <a:pt x="21" y="10"/>
                  </a:cubicBezTo>
                  <a:cubicBezTo>
                    <a:pt x="23" y="7"/>
                    <a:pt x="27" y="5"/>
                    <a:pt x="31" y="5"/>
                  </a:cubicBezTo>
                  <a:cubicBezTo>
                    <a:pt x="39" y="5"/>
                    <a:pt x="45" y="11"/>
                    <a:pt x="45" y="19"/>
                  </a:cubicBezTo>
                  <a:cubicBezTo>
                    <a:pt x="45" y="27"/>
                    <a:pt x="39" y="33"/>
                    <a:pt x="31" y="33"/>
                  </a:cubicBezTo>
                  <a:cubicBezTo>
                    <a:pt x="24" y="33"/>
                    <a:pt x="18" y="27"/>
                    <a:pt x="18" y="19"/>
                  </a:cubicBezTo>
                  <a:close/>
                  <a:moveTo>
                    <a:pt x="36" y="34"/>
                  </a:moveTo>
                  <a:cubicBezTo>
                    <a:pt x="42" y="32"/>
                    <a:pt x="47" y="26"/>
                    <a:pt x="47" y="19"/>
                  </a:cubicBezTo>
                  <a:cubicBezTo>
                    <a:pt x="47" y="12"/>
                    <a:pt x="43" y="7"/>
                    <a:pt x="38" y="4"/>
                  </a:cubicBezTo>
                  <a:cubicBezTo>
                    <a:pt x="47" y="8"/>
                    <a:pt x="53" y="17"/>
                    <a:pt x="55" y="19"/>
                  </a:cubicBezTo>
                  <a:cubicBezTo>
                    <a:pt x="53" y="22"/>
                    <a:pt x="47" y="32"/>
                    <a:pt x="36" y="34"/>
                  </a:cubicBezTo>
                  <a:close/>
                  <a:moveTo>
                    <a:pt x="40" y="19"/>
                  </a:moveTo>
                  <a:cubicBezTo>
                    <a:pt x="40" y="24"/>
                    <a:pt x="36" y="28"/>
                    <a:pt x="31" y="28"/>
                  </a:cubicBezTo>
                  <a:cubicBezTo>
                    <a:pt x="27" y="28"/>
                    <a:pt x="23" y="24"/>
                    <a:pt x="23" y="19"/>
                  </a:cubicBezTo>
                  <a:cubicBezTo>
                    <a:pt x="31" y="19"/>
                    <a:pt x="31" y="19"/>
                    <a:pt x="31" y="19"/>
                  </a:cubicBezTo>
                  <a:cubicBezTo>
                    <a:pt x="24" y="14"/>
                    <a:pt x="24" y="14"/>
                    <a:pt x="24" y="14"/>
                  </a:cubicBezTo>
                  <a:cubicBezTo>
                    <a:pt x="26" y="12"/>
                    <a:pt x="29" y="10"/>
                    <a:pt x="31" y="10"/>
                  </a:cubicBezTo>
                  <a:cubicBezTo>
                    <a:pt x="36" y="10"/>
                    <a:pt x="40" y="14"/>
                    <a:pt x="40" y="19"/>
                  </a:cubicBezTo>
                  <a:close/>
                </a:path>
              </a:pathLst>
            </a:custGeom>
            <a:grpFill/>
            <a:ln>
              <a:noFill/>
            </a:ln>
          </p:spPr>
          <p:txBody>
            <a:bodyPr vert="horz" wrap="square" lIns="68559" tIns="34280" rIns="68559" bIns="34280" numCol="1" anchor="t" anchorCtr="0" compatLnSpc="1"/>
            <a:lstStyle/>
            <a:p>
              <a:pPr defTabSz="913765">
                <a:defRPr/>
              </a:pPr>
              <a:endParaRPr lang="en-US" sz="1350" kern="0">
                <a:solidFill>
                  <a:prstClr val="black"/>
                </a:solidFill>
              </a:endParaRPr>
            </a:p>
          </p:txBody>
        </p:sp>
      </p:grpSp>
      <p:grpSp>
        <p:nvGrpSpPr>
          <p:cNvPr id="251" name="Group 10"/>
          <p:cNvGrpSpPr/>
          <p:nvPr/>
        </p:nvGrpSpPr>
        <p:grpSpPr>
          <a:xfrm>
            <a:off x="3884016" y="2609128"/>
            <a:ext cx="1474963" cy="2534372"/>
            <a:chOff x="3724275" y="1833563"/>
            <a:chExt cx="1316038" cy="2260600"/>
          </a:xfrm>
        </p:grpSpPr>
        <p:sp>
          <p:nvSpPr>
            <p:cNvPr id="252" name="Freeform 5"/>
            <p:cNvSpPr/>
            <p:nvPr/>
          </p:nvSpPr>
          <p:spPr bwMode="auto">
            <a:xfrm>
              <a:off x="4216400" y="2362201"/>
              <a:ext cx="330200" cy="381000"/>
            </a:xfrm>
            <a:custGeom>
              <a:avLst/>
              <a:gdLst>
                <a:gd name="T0" fmla="*/ 208 w 208"/>
                <a:gd name="T1" fmla="*/ 240 h 240"/>
                <a:gd name="T2" fmla="*/ 0 w 208"/>
                <a:gd name="T3" fmla="*/ 240 h 240"/>
                <a:gd name="T4" fmla="*/ 8 w 208"/>
                <a:gd name="T5" fmla="*/ 0 h 240"/>
                <a:gd name="T6" fmla="*/ 199 w 208"/>
                <a:gd name="T7" fmla="*/ 0 h 240"/>
                <a:gd name="T8" fmla="*/ 208 w 208"/>
                <a:gd name="T9" fmla="*/ 240 h 240"/>
              </a:gdLst>
              <a:ahLst/>
              <a:cxnLst>
                <a:cxn ang="0">
                  <a:pos x="T0" y="T1"/>
                </a:cxn>
                <a:cxn ang="0">
                  <a:pos x="T2" y="T3"/>
                </a:cxn>
                <a:cxn ang="0">
                  <a:pos x="T4" y="T5"/>
                </a:cxn>
                <a:cxn ang="0">
                  <a:pos x="T6" y="T7"/>
                </a:cxn>
                <a:cxn ang="0">
                  <a:pos x="T8" y="T9"/>
                </a:cxn>
              </a:cxnLst>
              <a:rect l="0" t="0" r="r" b="b"/>
              <a:pathLst>
                <a:path w="208" h="240">
                  <a:moveTo>
                    <a:pt x="208" y="240"/>
                  </a:moveTo>
                  <a:lnTo>
                    <a:pt x="0" y="240"/>
                  </a:lnTo>
                  <a:lnTo>
                    <a:pt x="8" y="0"/>
                  </a:lnTo>
                  <a:lnTo>
                    <a:pt x="199" y="0"/>
                  </a:lnTo>
                  <a:lnTo>
                    <a:pt x="208" y="240"/>
                  </a:lnTo>
                  <a:close/>
                </a:path>
              </a:pathLst>
            </a:custGeom>
            <a:solidFill>
              <a:srgbClr val="F1C9A5"/>
            </a:solidFill>
            <a:ln>
              <a:noFill/>
            </a:ln>
          </p:spPr>
          <p:txBody>
            <a:bodyPr vert="horz" wrap="square" lIns="68559" tIns="34279" rIns="68559" bIns="34279" numCol="1" anchor="t" anchorCtr="0" compatLnSpc="1"/>
            <a:lstStyle/>
            <a:p>
              <a:pPr defTabSz="913765">
                <a:defRPr/>
              </a:pPr>
              <a:endParaRPr lang="en-US" sz="1015" kern="0">
                <a:solidFill>
                  <a:prstClr val="black"/>
                </a:solidFill>
              </a:endParaRPr>
            </a:p>
          </p:txBody>
        </p:sp>
        <p:sp>
          <p:nvSpPr>
            <p:cNvPr id="253" name="Freeform 6"/>
            <p:cNvSpPr/>
            <p:nvPr/>
          </p:nvSpPr>
          <p:spPr bwMode="auto">
            <a:xfrm>
              <a:off x="4111625" y="1833563"/>
              <a:ext cx="538163" cy="676275"/>
            </a:xfrm>
            <a:custGeom>
              <a:avLst/>
              <a:gdLst>
                <a:gd name="T0" fmla="*/ 179 w 179"/>
                <a:gd name="T1" fmla="*/ 109 h 226"/>
                <a:gd name="T2" fmla="*/ 90 w 179"/>
                <a:gd name="T3" fmla="*/ 0 h 226"/>
                <a:gd name="T4" fmla="*/ 0 w 179"/>
                <a:gd name="T5" fmla="*/ 109 h 226"/>
                <a:gd name="T6" fmla="*/ 42 w 179"/>
                <a:gd name="T7" fmla="*/ 194 h 226"/>
                <a:gd name="T8" fmla="*/ 49 w 179"/>
                <a:gd name="T9" fmla="*/ 218 h 226"/>
                <a:gd name="T10" fmla="*/ 59 w 179"/>
                <a:gd name="T11" fmla="*/ 226 h 226"/>
                <a:gd name="T12" fmla="*/ 121 w 179"/>
                <a:gd name="T13" fmla="*/ 226 h 226"/>
                <a:gd name="T14" fmla="*/ 131 w 179"/>
                <a:gd name="T15" fmla="*/ 218 h 226"/>
                <a:gd name="T16" fmla="*/ 138 w 179"/>
                <a:gd name="T17" fmla="*/ 194 h 226"/>
                <a:gd name="T18" fmla="*/ 179 w 179"/>
                <a:gd name="T19" fmla="*/ 10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226">
                  <a:moveTo>
                    <a:pt x="179" y="109"/>
                  </a:moveTo>
                  <a:cubicBezTo>
                    <a:pt x="179" y="54"/>
                    <a:pt x="171" y="0"/>
                    <a:pt x="90" y="0"/>
                  </a:cubicBezTo>
                  <a:cubicBezTo>
                    <a:pt x="7" y="0"/>
                    <a:pt x="0" y="54"/>
                    <a:pt x="0" y="109"/>
                  </a:cubicBezTo>
                  <a:cubicBezTo>
                    <a:pt x="0" y="145"/>
                    <a:pt x="17" y="176"/>
                    <a:pt x="42" y="194"/>
                  </a:cubicBezTo>
                  <a:cubicBezTo>
                    <a:pt x="49" y="218"/>
                    <a:pt x="49" y="218"/>
                    <a:pt x="49" y="218"/>
                  </a:cubicBezTo>
                  <a:cubicBezTo>
                    <a:pt x="50" y="223"/>
                    <a:pt x="55" y="226"/>
                    <a:pt x="59" y="226"/>
                  </a:cubicBezTo>
                  <a:cubicBezTo>
                    <a:pt x="121" y="226"/>
                    <a:pt x="121" y="226"/>
                    <a:pt x="121" y="226"/>
                  </a:cubicBezTo>
                  <a:cubicBezTo>
                    <a:pt x="125" y="226"/>
                    <a:pt x="130" y="223"/>
                    <a:pt x="131" y="218"/>
                  </a:cubicBezTo>
                  <a:cubicBezTo>
                    <a:pt x="138" y="194"/>
                    <a:pt x="138" y="194"/>
                    <a:pt x="138" y="194"/>
                  </a:cubicBezTo>
                  <a:cubicBezTo>
                    <a:pt x="163" y="176"/>
                    <a:pt x="179" y="145"/>
                    <a:pt x="179" y="109"/>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59" tIns="34279" rIns="68559" bIns="34279" numCol="1" anchor="t" anchorCtr="0" compatLnSpc="1"/>
            <a:lstStyle/>
            <a:p>
              <a:pPr defTabSz="913765">
                <a:defRPr/>
              </a:pPr>
              <a:endParaRPr lang="en-US" sz="1015" kern="0">
                <a:solidFill>
                  <a:prstClr val="black"/>
                </a:solidFill>
              </a:endParaRPr>
            </a:p>
          </p:txBody>
        </p:sp>
        <p:sp>
          <p:nvSpPr>
            <p:cNvPr id="254" name="Freeform 7"/>
            <p:cNvSpPr/>
            <p:nvPr/>
          </p:nvSpPr>
          <p:spPr bwMode="auto">
            <a:xfrm>
              <a:off x="3724275" y="2557463"/>
              <a:ext cx="1316038" cy="1536700"/>
            </a:xfrm>
            <a:custGeom>
              <a:avLst/>
              <a:gdLst>
                <a:gd name="T0" fmla="*/ 405 w 438"/>
                <a:gd name="T1" fmla="*/ 60 h 514"/>
                <a:gd name="T2" fmla="*/ 287 w 438"/>
                <a:gd name="T3" fmla="*/ 28 h 514"/>
                <a:gd name="T4" fmla="*/ 282 w 438"/>
                <a:gd name="T5" fmla="*/ 8 h 514"/>
                <a:gd name="T6" fmla="*/ 219 w 438"/>
                <a:gd name="T7" fmla="*/ 0 h 514"/>
                <a:gd name="T8" fmla="*/ 156 w 438"/>
                <a:gd name="T9" fmla="*/ 8 h 514"/>
                <a:gd name="T10" fmla="*/ 152 w 438"/>
                <a:gd name="T11" fmla="*/ 28 h 514"/>
                <a:gd name="T12" fmla="*/ 33 w 438"/>
                <a:gd name="T13" fmla="*/ 60 h 514"/>
                <a:gd name="T14" fmla="*/ 0 w 438"/>
                <a:gd name="T15" fmla="*/ 93 h 514"/>
                <a:gd name="T16" fmla="*/ 7 w 438"/>
                <a:gd name="T17" fmla="*/ 258 h 514"/>
                <a:gd name="T18" fmla="*/ 65 w 438"/>
                <a:gd name="T19" fmla="*/ 344 h 514"/>
                <a:gd name="T20" fmla="*/ 35 w 438"/>
                <a:gd name="T21" fmla="*/ 514 h 514"/>
                <a:gd name="T22" fmla="*/ 402 w 438"/>
                <a:gd name="T23" fmla="*/ 514 h 514"/>
                <a:gd name="T24" fmla="*/ 371 w 438"/>
                <a:gd name="T25" fmla="*/ 344 h 514"/>
                <a:gd name="T26" fmla="*/ 431 w 438"/>
                <a:gd name="T27" fmla="*/ 258 h 514"/>
                <a:gd name="T28" fmla="*/ 438 w 438"/>
                <a:gd name="T29" fmla="*/ 93 h 514"/>
                <a:gd name="T30" fmla="*/ 405 w 438"/>
                <a:gd name="T31" fmla="*/ 6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8" h="514">
                  <a:moveTo>
                    <a:pt x="405" y="60"/>
                  </a:moveTo>
                  <a:cubicBezTo>
                    <a:pt x="287" y="28"/>
                    <a:pt x="287" y="28"/>
                    <a:pt x="287" y="28"/>
                  </a:cubicBezTo>
                  <a:cubicBezTo>
                    <a:pt x="282" y="8"/>
                    <a:pt x="282" y="8"/>
                    <a:pt x="282" y="8"/>
                  </a:cubicBezTo>
                  <a:cubicBezTo>
                    <a:pt x="282" y="8"/>
                    <a:pt x="235" y="0"/>
                    <a:pt x="219" y="0"/>
                  </a:cubicBezTo>
                  <a:cubicBezTo>
                    <a:pt x="203" y="0"/>
                    <a:pt x="156" y="8"/>
                    <a:pt x="156" y="8"/>
                  </a:cubicBezTo>
                  <a:cubicBezTo>
                    <a:pt x="152" y="28"/>
                    <a:pt x="152" y="28"/>
                    <a:pt x="152" y="28"/>
                  </a:cubicBezTo>
                  <a:cubicBezTo>
                    <a:pt x="33" y="60"/>
                    <a:pt x="33" y="60"/>
                    <a:pt x="33" y="60"/>
                  </a:cubicBezTo>
                  <a:cubicBezTo>
                    <a:pt x="15" y="66"/>
                    <a:pt x="0" y="75"/>
                    <a:pt x="0" y="93"/>
                  </a:cubicBezTo>
                  <a:cubicBezTo>
                    <a:pt x="0" y="93"/>
                    <a:pt x="3" y="213"/>
                    <a:pt x="7" y="258"/>
                  </a:cubicBezTo>
                  <a:cubicBezTo>
                    <a:pt x="9" y="285"/>
                    <a:pt x="15" y="341"/>
                    <a:pt x="65" y="344"/>
                  </a:cubicBezTo>
                  <a:cubicBezTo>
                    <a:pt x="35" y="514"/>
                    <a:pt x="35" y="514"/>
                    <a:pt x="35" y="514"/>
                  </a:cubicBezTo>
                  <a:cubicBezTo>
                    <a:pt x="402" y="514"/>
                    <a:pt x="402" y="514"/>
                    <a:pt x="402" y="514"/>
                  </a:cubicBezTo>
                  <a:cubicBezTo>
                    <a:pt x="371" y="344"/>
                    <a:pt x="371" y="344"/>
                    <a:pt x="371" y="344"/>
                  </a:cubicBezTo>
                  <a:cubicBezTo>
                    <a:pt x="424" y="344"/>
                    <a:pt x="428" y="285"/>
                    <a:pt x="431" y="258"/>
                  </a:cubicBezTo>
                  <a:cubicBezTo>
                    <a:pt x="436" y="213"/>
                    <a:pt x="438" y="93"/>
                    <a:pt x="438" y="93"/>
                  </a:cubicBezTo>
                  <a:cubicBezTo>
                    <a:pt x="438" y="75"/>
                    <a:pt x="425" y="67"/>
                    <a:pt x="405" y="60"/>
                  </a:cubicBezTo>
                  <a:close/>
                </a:path>
              </a:pathLst>
            </a:custGeom>
            <a:solidFill>
              <a:schemeClr val="accent1"/>
            </a:solidFill>
            <a:ln>
              <a:noFill/>
            </a:ln>
          </p:spPr>
          <p:txBody>
            <a:bodyPr vert="horz" wrap="square" lIns="68559" tIns="34279" rIns="68559" bIns="34279" numCol="1" anchor="t" anchorCtr="0" compatLnSpc="1"/>
            <a:lstStyle/>
            <a:p>
              <a:pPr defTabSz="913765">
                <a:defRPr/>
              </a:pPr>
              <a:endParaRPr lang="en-US" sz="1015" kern="0">
                <a:solidFill>
                  <a:prstClr val="black"/>
                </a:solidFill>
              </a:endParaRPr>
            </a:p>
          </p:txBody>
        </p:sp>
      </p:grpSp>
      <p:sp>
        <p:nvSpPr>
          <p:cNvPr id="255" name="Rectangle 122"/>
          <p:cNvSpPr/>
          <p:nvPr/>
        </p:nvSpPr>
        <p:spPr>
          <a:xfrm>
            <a:off x="397038" y="2184007"/>
            <a:ext cx="1854451" cy="657103"/>
          </a:xfrm>
          <a:prstGeom prst="rect">
            <a:avLst/>
          </a:prstGeom>
        </p:spPr>
        <p:txBody>
          <a:bodyPr wrap="square">
            <a:spAutoFit/>
          </a:bodyPr>
          <a:lstStyle/>
          <a:p>
            <a:pPr fontAlgn="base">
              <a:lnSpc>
                <a:spcPct val="150000"/>
              </a:lnSpc>
              <a:spcBef>
                <a:spcPct val="0"/>
              </a:spcBef>
              <a:spcAft>
                <a:spcPct val="0"/>
              </a:spcAft>
            </a:pPr>
            <a:r>
              <a:rPr lang="en-US" altLang="zh-CN" sz="1300" dirty="0">
                <a:solidFill>
                  <a:schemeClr val="accent1"/>
                </a:solidFill>
                <a:latin typeface="微软雅黑" panose="020B0503020204020204" pitchFamily="34" charset="-122"/>
                <a:ea typeface="微软雅黑" panose="020B0503020204020204" pitchFamily="34" charset="-122"/>
              </a:rPr>
              <a:t>2</a:t>
            </a:r>
            <a:r>
              <a:rPr lang="zh-CN" altLang="en-US" sz="1300" dirty="0">
                <a:solidFill>
                  <a:schemeClr val="accent1"/>
                </a:solidFill>
                <a:latin typeface="微软雅黑" panose="020B0503020204020204" pitchFamily="34" charset="-122"/>
                <a:ea typeface="微软雅黑" panose="020B0503020204020204" pitchFamily="34" charset="-122"/>
              </a:rPr>
              <a:t>、</a:t>
            </a:r>
            <a:r>
              <a:rPr lang="zh-CN" altLang="zh-CN" sz="1300" dirty="0">
                <a:solidFill>
                  <a:schemeClr val="accent1"/>
                </a:solidFill>
                <a:latin typeface="微软雅黑" panose="020B0503020204020204" pitchFamily="34" charset="-122"/>
                <a:ea typeface="微软雅黑" panose="020B0503020204020204" pitchFamily="34" charset="-122"/>
              </a:rPr>
              <a:t>不造谣、不信谣、</a:t>
            </a:r>
            <a:r>
              <a:rPr lang="en-US" altLang="zh-CN" sz="1300" dirty="0">
                <a:solidFill>
                  <a:schemeClr val="accent1"/>
                </a:solidFill>
                <a:latin typeface="微软雅黑" panose="020B0503020204020204" pitchFamily="34" charset="-122"/>
                <a:ea typeface="微软雅黑" panose="020B0503020204020204" pitchFamily="34" charset="-122"/>
              </a:rPr>
              <a:t>    </a:t>
            </a:r>
            <a:br>
              <a:rPr lang="en-US" altLang="zh-CN" sz="1300" dirty="0">
                <a:solidFill>
                  <a:schemeClr val="accent1"/>
                </a:solidFill>
                <a:latin typeface="微软雅黑" panose="020B0503020204020204" pitchFamily="34" charset="-122"/>
                <a:ea typeface="微软雅黑" panose="020B0503020204020204" pitchFamily="34" charset="-122"/>
              </a:rPr>
            </a:br>
            <a:r>
              <a:rPr lang="en-US" altLang="zh-CN" sz="1300" dirty="0">
                <a:solidFill>
                  <a:schemeClr val="accent1"/>
                </a:solidFill>
                <a:latin typeface="微软雅黑" panose="020B0503020204020204" pitchFamily="34" charset="-122"/>
                <a:ea typeface="微软雅黑" panose="020B0503020204020204" pitchFamily="34" charset="-122"/>
              </a:rPr>
              <a:t>     </a:t>
            </a:r>
            <a:r>
              <a:rPr lang="zh-CN" altLang="zh-CN" sz="1300" dirty="0">
                <a:solidFill>
                  <a:schemeClr val="accent1"/>
                </a:solidFill>
                <a:latin typeface="微软雅黑" panose="020B0503020204020204" pitchFamily="34" charset="-122"/>
                <a:ea typeface="微软雅黑" panose="020B0503020204020204" pitchFamily="34" charset="-122"/>
              </a:rPr>
              <a:t>不传谣</a:t>
            </a:r>
            <a:endParaRPr lang="zh-CN" altLang="en-US" sz="1300" dirty="0">
              <a:solidFill>
                <a:schemeClr val="accent1"/>
              </a:solidFill>
              <a:latin typeface="微软雅黑" panose="020B0503020204020204" pitchFamily="34" charset="-122"/>
              <a:ea typeface="微软雅黑" panose="020B0503020204020204" pitchFamily="34" charset="-122"/>
            </a:endParaRPr>
          </a:p>
        </p:txBody>
      </p:sp>
      <p:sp>
        <p:nvSpPr>
          <p:cNvPr id="256" name="Rectangle 124"/>
          <p:cNvSpPr/>
          <p:nvPr/>
        </p:nvSpPr>
        <p:spPr>
          <a:xfrm>
            <a:off x="382241" y="3116711"/>
            <a:ext cx="2019395" cy="657103"/>
          </a:xfrm>
          <a:prstGeom prst="rect">
            <a:avLst/>
          </a:prstGeom>
        </p:spPr>
        <p:txBody>
          <a:bodyPr wrap="square">
            <a:spAutoFit/>
          </a:bodyPr>
          <a:lstStyle/>
          <a:p>
            <a:pPr fontAlgn="base">
              <a:lnSpc>
                <a:spcPct val="150000"/>
              </a:lnSpc>
              <a:spcBef>
                <a:spcPct val="0"/>
              </a:spcBef>
              <a:spcAft>
                <a:spcPct val="0"/>
              </a:spcAft>
            </a:pPr>
            <a:r>
              <a:rPr lang="en-US" altLang="zh-CN" sz="1300" dirty="0">
                <a:solidFill>
                  <a:schemeClr val="accent1"/>
                </a:solidFill>
                <a:latin typeface="微软雅黑" panose="020B0503020204020204" pitchFamily="34" charset="-122"/>
                <a:ea typeface="微软雅黑" panose="020B0503020204020204" pitchFamily="34" charset="-122"/>
              </a:rPr>
              <a:t>3</a:t>
            </a:r>
            <a:r>
              <a:rPr lang="zh-CN" altLang="en-US" sz="1300" dirty="0">
                <a:solidFill>
                  <a:schemeClr val="accent1"/>
                </a:solidFill>
                <a:latin typeface="微软雅黑" panose="020B0503020204020204" pitchFamily="34" charset="-122"/>
                <a:ea typeface="微软雅黑" panose="020B0503020204020204" pitchFamily="34" charset="-122"/>
              </a:rPr>
              <a:t>、</a:t>
            </a:r>
            <a:r>
              <a:rPr lang="zh-CN" altLang="zh-CN" sz="1300" dirty="0">
                <a:solidFill>
                  <a:schemeClr val="accent1"/>
                </a:solidFill>
                <a:latin typeface="微软雅黑" panose="020B0503020204020204" pitchFamily="34" charset="-122"/>
                <a:ea typeface="微软雅黑" panose="020B0503020204020204" pitchFamily="34" charset="-122"/>
              </a:rPr>
              <a:t>慎重交友，切莫陷入</a:t>
            </a:r>
            <a:endParaRPr lang="en-US" altLang="zh-CN" sz="1300" dirty="0">
              <a:solidFill>
                <a:schemeClr val="accent1"/>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pPr>
            <a:r>
              <a:rPr lang="en-US" altLang="zh-CN" sz="1300" dirty="0">
                <a:solidFill>
                  <a:schemeClr val="accent1"/>
                </a:solidFill>
                <a:latin typeface="微软雅黑" panose="020B0503020204020204" pitchFamily="34" charset="-122"/>
                <a:ea typeface="微软雅黑" panose="020B0503020204020204" pitchFamily="34" charset="-122"/>
              </a:rPr>
              <a:t>   </a:t>
            </a:r>
            <a:r>
              <a:rPr lang="zh-CN" altLang="zh-CN" sz="1300" dirty="0">
                <a:solidFill>
                  <a:schemeClr val="accent1"/>
                </a:solidFill>
                <a:latin typeface="微软雅黑" panose="020B0503020204020204" pitchFamily="34" charset="-122"/>
                <a:ea typeface="微软雅黑" panose="020B0503020204020204" pitchFamily="34" charset="-122"/>
              </a:rPr>
              <a:t>“网恋”的幻想中</a:t>
            </a:r>
            <a:endParaRPr lang="zh-CN" altLang="en-US" sz="1300" dirty="0">
              <a:solidFill>
                <a:schemeClr val="accent1"/>
              </a:solidFill>
              <a:latin typeface="微软雅黑" panose="020B0503020204020204" pitchFamily="34" charset="-122"/>
              <a:ea typeface="微软雅黑" panose="020B0503020204020204" pitchFamily="34" charset="-122"/>
            </a:endParaRPr>
          </a:p>
        </p:txBody>
      </p:sp>
      <p:sp>
        <p:nvSpPr>
          <p:cNvPr id="257" name="Rectangle 126"/>
          <p:cNvSpPr/>
          <p:nvPr/>
        </p:nvSpPr>
        <p:spPr>
          <a:xfrm>
            <a:off x="390411" y="3954711"/>
            <a:ext cx="1854451" cy="292388"/>
          </a:xfrm>
          <a:prstGeom prst="rect">
            <a:avLst/>
          </a:prstGeom>
        </p:spPr>
        <p:txBody>
          <a:bodyPr wrap="square">
            <a:spAutoFit/>
          </a:bodyPr>
          <a:lstStyle/>
          <a:p>
            <a:pPr>
              <a:defRPr/>
            </a:pPr>
            <a:r>
              <a:rPr lang="en-US" altLang="zh-CN" sz="1300" dirty="0">
                <a:solidFill>
                  <a:schemeClr val="accent1"/>
                </a:solidFill>
                <a:latin typeface="微软雅黑" panose="020B0503020204020204" pitchFamily="34" charset="-122"/>
                <a:ea typeface="微软雅黑" panose="020B0503020204020204" pitchFamily="34" charset="-122"/>
              </a:rPr>
              <a:t>4</a:t>
            </a:r>
            <a:r>
              <a:rPr lang="zh-CN" altLang="en-US" sz="1300" dirty="0">
                <a:solidFill>
                  <a:schemeClr val="accent1"/>
                </a:solidFill>
                <a:latin typeface="微软雅黑" panose="020B0503020204020204" pitchFamily="34" charset="-122"/>
                <a:ea typeface="微软雅黑" panose="020B0503020204020204" pitchFamily="34" charset="-122"/>
              </a:rPr>
              <a:t>、</a:t>
            </a:r>
            <a:r>
              <a:rPr lang="zh-CN" altLang="zh-CN" sz="1300" dirty="0">
                <a:solidFill>
                  <a:schemeClr val="accent1"/>
                </a:solidFill>
                <a:latin typeface="微软雅黑" panose="020B0503020204020204" pitchFamily="34" charset="-122"/>
                <a:ea typeface="微软雅黑" panose="020B0503020204020204" pitchFamily="34" charset="-122"/>
              </a:rPr>
              <a:t>警惕网购骗局</a:t>
            </a:r>
            <a:endParaRPr lang="en-US" altLang="zh-CN" sz="1300" dirty="0">
              <a:solidFill>
                <a:schemeClr val="accent1"/>
              </a:solidFill>
              <a:latin typeface="微软雅黑" panose="020B0503020204020204" pitchFamily="34" charset="-122"/>
              <a:ea typeface="微软雅黑" panose="020B0503020204020204" pitchFamily="34" charset="-122"/>
            </a:endParaRPr>
          </a:p>
        </p:txBody>
      </p:sp>
      <p:sp>
        <p:nvSpPr>
          <p:cNvPr id="258" name="TextBox 128"/>
          <p:cNvSpPr txBox="1"/>
          <p:nvPr/>
        </p:nvSpPr>
        <p:spPr>
          <a:xfrm>
            <a:off x="6907246" y="1453220"/>
            <a:ext cx="1923620" cy="254566"/>
          </a:xfrm>
          <a:prstGeom prst="rect">
            <a:avLst/>
          </a:prstGeom>
          <a:noFill/>
        </p:spPr>
        <p:txBody>
          <a:bodyPr wrap="none" lIns="53983" tIns="26992" rIns="53983" bIns="26992" rtlCol="0" anchor="t">
            <a:spAutoFit/>
          </a:bodyPr>
          <a:lstStyle/>
          <a:p>
            <a:pPr algn="r">
              <a:defRPr/>
            </a:pPr>
            <a:r>
              <a:rPr lang="en-US" altLang="zh-CN" sz="1300" dirty="0">
                <a:solidFill>
                  <a:schemeClr val="accent1"/>
                </a:solidFill>
                <a:latin typeface="微软雅黑" panose="020B0503020204020204" pitchFamily="34" charset="-122"/>
                <a:ea typeface="微软雅黑" panose="020B0503020204020204" pitchFamily="34" charset="-122"/>
              </a:rPr>
              <a:t>5</a:t>
            </a:r>
            <a:r>
              <a:rPr lang="zh-CN" altLang="en-US" sz="1300" dirty="0">
                <a:solidFill>
                  <a:schemeClr val="accent1"/>
                </a:solidFill>
                <a:latin typeface="微软雅黑" panose="020B0503020204020204" pitchFamily="34" charset="-122"/>
                <a:ea typeface="微软雅黑" panose="020B0503020204020204" pitchFamily="34" charset="-122"/>
              </a:rPr>
              <a:t>、</a:t>
            </a:r>
            <a:r>
              <a:rPr lang="zh-CN" altLang="zh-CN" sz="1300" dirty="0">
                <a:solidFill>
                  <a:schemeClr val="accent1"/>
                </a:solidFill>
                <a:latin typeface="微软雅黑" panose="020B0503020204020204" pitchFamily="34" charset="-122"/>
                <a:ea typeface="微软雅黑" panose="020B0503020204020204" pitchFamily="34" charset="-122"/>
              </a:rPr>
              <a:t>警惕网络游戏的危害 </a:t>
            </a:r>
          </a:p>
        </p:txBody>
      </p:sp>
      <p:sp>
        <p:nvSpPr>
          <p:cNvPr id="259" name="Rectangle 129"/>
          <p:cNvSpPr/>
          <p:nvPr/>
        </p:nvSpPr>
        <p:spPr>
          <a:xfrm>
            <a:off x="6874512" y="2014699"/>
            <a:ext cx="1855086" cy="292388"/>
          </a:xfrm>
          <a:prstGeom prst="rect">
            <a:avLst/>
          </a:prstGeom>
        </p:spPr>
        <p:txBody>
          <a:bodyPr wrap="square">
            <a:spAutoFit/>
          </a:bodyPr>
          <a:lstStyle/>
          <a:p>
            <a:pPr>
              <a:defRPr/>
            </a:pPr>
            <a:r>
              <a:rPr lang="en-US" altLang="zh-CN" sz="1300" dirty="0">
                <a:solidFill>
                  <a:schemeClr val="accent1"/>
                </a:solidFill>
                <a:latin typeface="微软雅黑" panose="020B0503020204020204" pitchFamily="34" charset="-122"/>
                <a:ea typeface="微软雅黑" panose="020B0503020204020204" pitchFamily="34" charset="-122"/>
              </a:rPr>
              <a:t>6</a:t>
            </a:r>
            <a:r>
              <a:rPr lang="zh-CN" altLang="en-US" sz="1300" dirty="0">
                <a:solidFill>
                  <a:schemeClr val="accent1"/>
                </a:solidFill>
                <a:latin typeface="微软雅黑" panose="020B0503020204020204" pitchFamily="34" charset="-122"/>
                <a:ea typeface="微软雅黑" panose="020B0503020204020204" pitchFamily="34" charset="-122"/>
              </a:rPr>
              <a:t>、</a:t>
            </a:r>
            <a:r>
              <a:rPr lang="zh-CN" altLang="zh-CN" sz="1300" dirty="0">
                <a:solidFill>
                  <a:schemeClr val="accent1"/>
                </a:solidFill>
                <a:latin typeface="微软雅黑" panose="020B0503020204020204" pitchFamily="34" charset="-122"/>
                <a:ea typeface="微软雅黑" panose="020B0503020204020204" pitchFamily="34" charset="-122"/>
              </a:rPr>
              <a:t>警惕网络黄赌毒</a:t>
            </a:r>
          </a:p>
        </p:txBody>
      </p:sp>
      <p:sp>
        <p:nvSpPr>
          <p:cNvPr id="260" name="Rectangle 131"/>
          <p:cNvSpPr/>
          <p:nvPr/>
        </p:nvSpPr>
        <p:spPr>
          <a:xfrm>
            <a:off x="6904648" y="2512558"/>
            <a:ext cx="2008005" cy="957185"/>
          </a:xfrm>
          <a:prstGeom prst="rect">
            <a:avLst/>
          </a:prstGeom>
        </p:spPr>
        <p:txBody>
          <a:bodyPr wrap="square">
            <a:spAutoFit/>
          </a:bodyPr>
          <a:lstStyle/>
          <a:p>
            <a:pPr fontAlgn="base">
              <a:lnSpc>
                <a:spcPct val="150000"/>
              </a:lnSpc>
              <a:spcBef>
                <a:spcPct val="0"/>
              </a:spcBef>
              <a:spcAft>
                <a:spcPct val="0"/>
              </a:spcAft>
            </a:pPr>
            <a:r>
              <a:rPr lang="en-US" altLang="zh-CN" sz="1300" dirty="0">
                <a:solidFill>
                  <a:schemeClr val="accent1"/>
                </a:solidFill>
                <a:latin typeface="微软雅黑" panose="020B0503020204020204" pitchFamily="34" charset="-122"/>
                <a:ea typeface="微软雅黑" panose="020B0503020204020204" pitchFamily="34" charset="-122"/>
              </a:rPr>
              <a:t>7</a:t>
            </a:r>
            <a:r>
              <a:rPr lang="zh-CN" altLang="en-US" sz="1300" dirty="0">
                <a:solidFill>
                  <a:schemeClr val="accent1"/>
                </a:solidFill>
                <a:latin typeface="微软雅黑" panose="020B0503020204020204" pitchFamily="34" charset="-122"/>
                <a:ea typeface="微软雅黑" panose="020B0503020204020204" pitchFamily="34" charset="-122"/>
              </a:rPr>
              <a:t>、</a:t>
            </a:r>
            <a:r>
              <a:rPr lang="zh-CN" altLang="zh-CN" sz="1300" dirty="0">
                <a:solidFill>
                  <a:schemeClr val="accent1"/>
                </a:solidFill>
                <a:latin typeface="微软雅黑" panose="020B0503020204020204" pitchFamily="34" charset="-122"/>
                <a:ea typeface="微软雅黑" panose="020B0503020204020204" pitchFamily="34" charset="-122"/>
              </a:rPr>
              <a:t>自觉抵制腐朽的网络</a:t>
            </a:r>
            <a:br>
              <a:rPr lang="en-US" altLang="zh-CN" sz="1300" dirty="0">
                <a:solidFill>
                  <a:schemeClr val="accent1"/>
                </a:solidFill>
                <a:latin typeface="微软雅黑" panose="020B0503020204020204" pitchFamily="34" charset="-122"/>
                <a:ea typeface="微软雅黑" panose="020B0503020204020204" pitchFamily="34" charset="-122"/>
              </a:rPr>
            </a:br>
            <a:r>
              <a:rPr lang="en-US" altLang="zh-CN" sz="1300" dirty="0">
                <a:solidFill>
                  <a:schemeClr val="accent1"/>
                </a:solidFill>
                <a:latin typeface="微软雅黑" panose="020B0503020204020204" pitchFamily="34" charset="-122"/>
                <a:ea typeface="微软雅黑" panose="020B0503020204020204" pitchFamily="34" charset="-122"/>
              </a:rPr>
              <a:t>      </a:t>
            </a:r>
            <a:r>
              <a:rPr lang="zh-CN" altLang="zh-CN" sz="1300" dirty="0">
                <a:solidFill>
                  <a:schemeClr val="accent1"/>
                </a:solidFill>
                <a:latin typeface="微软雅黑" panose="020B0503020204020204" pitchFamily="34" charset="-122"/>
                <a:ea typeface="微软雅黑" panose="020B0503020204020204" pitchFamily="34" charset="-122"/>
              </a:rPr>
              <a:t>文化，宣扬真善美，</a:t>
            </a:r>
            <a:br>
              <a:rPr lang="en-US" altLang="zh-CN" sz="1300" dirty="0">
                <a:solidFill>
                  <a:schemeClr val="accent1"/>
                </a:solidFill>
                <a:latin typeface="微软雅黑" panose="020B0503020204020204" pitchFamily="34" charset="-122"/>
                <a:ea typeface="微软雅黑" panose="020B0503020204020204" pitchFamily="34" charset="-122"/>
              </a:rPr>
            </a:br>
            <a:r>
              <a:rPr lang="en-US" altLang="zh-CN" sz="1300" dirty="0">
                <a:solidFill>
                  <a:schemeClr val="accent1"/>
                </a:solidFill>
                <a:latin typeface="微软雅黑" panose="020B0503020204020204" pitchFamily="34" charset="-122"/>
                <a:ea typeface="微软雅黑" panose="020B0503020204020204" pitchFamily="34" charset="-122"/>
              </a:rPr>
              <a:t>      </a:t>
            </a:r>
            <a:r>
              <a:rPr lang="zh-CN" altLang="zh-CN" sz="1300" dirty="0">
                <a:solidFill>
                  <a:schemeClr val="accent1"/>
                </a:solidFill>
                <a:latin typeface="微软雅黑" panose="020B0503020204020204" pitchFamily="34" charset="-122"/>
                <a:ea typeface="微软雅黑" panose="020B0503020204020204" pitchFamily="34" charset="-122"/>
              </a:rPr>
              <a:t>抵制假恶丑</a:t>
            </a:r>
            <a:endParaRPr lang="zh-CN" altLang="en-US" sz="1300" dirty="0">
              <a:solidFill>
                <a:schemeClr val="accent1"/>
              </a:solidFill>
              <a:latin typeface="微软雅黑" panose="020B0503020204020204" pitchFamily="34" charset="-122"/>
              <a:ea typeface="微软雅黑" panose="020B0503020204020204" pitchFamily="34" charset="-122"/>
            </a:endParaRPr>
          </a:p>
        </p:txBody>
      </p:sp>
      <p:sp>
        <p:nvSpPr>
          <p:cNvPr id="261" name="Rectangle 133"/>
          <p:cNvSpPr/>
          <p:nvPr/>
        </p:nvSpPr>
        <p:spPr>
          <a:xfrm>
            <a:off x="6904648" y="3695770"/>
            <a:ext cx="1874237" cy="657103"/>
          </a:xfrm>
          <a:prstGeom prst="rect">
            <a:avLst/>
          </a:prstGeom>
        </p:spPr>
        <p:txBody>
          <a:bodyPr wrap="square">
            <a:spAutoFit/>
          </a:bodyPr>
          <a:lstStyle/>
          <a:p>
            <a:pPr algn="just">
              <a:lnSpc>
                <a:spcPct val="150000"/>
              </a:lnSpc>
              <a:defRPr/>
            </a:pPr>
            <a:r>
              <a:rPr lang="en-US" altLang="zh-CN" sz="1300" dirty="0">
                <a:solidFill>
                  <a:schemeClr val="accent1"/>
                </a:solidFill>
                <a:latin typeface="微软雅黑" panose="020B0503020204020204" pitchFamily="34" charset="-122"/>
                <a:ea typeface="微软雅黑" panose="020B0503020204020204" pitchFamily="34" charset="-122"/>
              </a:rPr>
              <a:t>8</a:t>
            </a:r>
            <a:r>
              <a:rPr lang="zh-CN" altLang="en-US" sz="1300" dirty="0">
                <a:solidFill>
                  <a:schemeClr val="accent1"/>
                </a:solidFill>
                <a:latin typeface="微软雅黑" panose="020B0503020204020204" pitchFamily="34" charset="-122"/>
                <a:ea typeface="微软雅黑" panose="020B0503020204020204" pitchFamily="34" charset="-122"/>
              </a:rPr>
              <a:t>、</a:t>
            </a:r>
            <a:r>
              <a:rPr lang="zh-CN" altLang="zh-CN" sz="1300" dirty="0">
                <a:solidFill>
                  <a:schemeClr val="accent1"/>
                </a:solidFill>
                <a:latin typeface="微软雅黑" panose="020B0503020204020204" pitchFamily="34" charset="-122"/>
                <a:ea typeface="微软雅黑" panose="020B0503020204020204" pitchFamily="34" charset="-122"/>
              </a:rPr>
              <a:t>了解相关法律法规，</a:t>
            </a:r>
            <a:br>
              <a:rPr lang="en-US" altLang="zh-CN" sz="1300" dirty="0">
                <a:solidFill>
                  <a:schemeClr val="accent1"/>
                </a:solidFill>
                <a:latin typeface="微软雅黑" panose="020B0503020204020204" pitchFamily="34" charset="-122"/>
                <a:ea typeface="微软雅黑" panose="020B0503020204020204" pitchFamily="34" charset="-122"/>
              </a:rPr>
            </a:br>
            <a:r>
              <a:rPr lang="en-US" altLang="zh-CN" sz="1300" dirty="0">
                <a:solidFill>
                  <a:schemeClr val="accent1"/>
                </a:solidFill>
                <a:latin typeface="微软雅黑" panose="020B0503020204020204" pitchFamily="34" charset="-122"/>
                <a:ea typeface="微软雅黑" panose="020B0503020204020204" pitchFamily="34" charset="-122"/>
              </a:rPr>
              <a:t>      </a:t>
            </a:r>
            <a:r>
              <a:rPr lang="zh-CN" altLang="zh-CN" sz="1300" dirty="0">
                <a:solidFill>
                  <a:schemeClr val="accent1"/>
                </a:solidFill>
                <a:latin typeface="微软雅黑" panose="020B0503020204020204" pitchFamily="34" charset="-122"/>
                <a:ea typeface="微软雅黑" panose="020B0503020204020204" pitchFamily="34" charset="-122"/>
              </a:rPr>
              <a:t>自觉约束个人行为</a:t>
            </a:r>
          </a:p>
        </p:txBody>
      </p:sp>
      <p:sp>
        <p:nvSpPr>
          <p:cNvPr id="262" name="Rectangle 122"/>
          <p:cNvSpPr/>
          <p:nvPr/>
        </p:nvSpPr>
        <p:spPr>
          <a:xfrm>
            <a:off x="401863" y="1555463"/>
            <a:ext cx="1854451" cy="392415"/>
          </a:xfrm>
          <a:prstGeom prst="rect">
            <a:avLst/>
          </a:prstGeom>
        </p:spPr>
        <p:txBody>
          <a:bodyPr wrap="square">
            <a:spAutoFit/>
          </a:bodyPr>
          <a:lstStyle/>
          <a:p>
            <a:pPr>
              <a:lnSpc>
                <a:spcPct val="150000"/>
              </a:lnSpc>
            </a:pPr>
            <a:r>
              <a:rPr lang="en-US" altLang="zh-CN" sz="1300" dirty="0">
                <a:solidFill>
                  <a:schemeClr val="accent1"/>
                </a:solidFill>
                <a:latin typeface="微软雅黑" panose="020B0503020204020204" pitchFamily="34" charset="-122"/>
                <a:ea typeface="微软雅黑" panose="020B0503020204020204" pitchFamily="34" charset="-122"/>
                <a:sym typeface="Gill Sans" charset="0"/>
              </a:rPr>
              <a:t>1</a:t>
            </a:r>
            <a:r>
              <a:rPr lang="zh-CN" altLang="en-US" sz="1300" dirty="0">
                <a:solidFill>
                  <a:schemeClr val="accent1"/>
                </a:solidFill>
                <a:latin typeface="微软雅黑" panose="020B0503020204020204" pitchFamily="34" charset="-122"/>
                <a:ea typeface="微软雅黑" panose="020B0503020204020204" pitchFamily="34" charset="-122"/>
                <a:sym typeface="Gill Sans" charset="0"/>
              </a:rPr>
              <a:t>、不做黑客</a:t>
            </a:r>
          </a:p>
        </p:txBody>
      </p:sp>
      <p:pic>
        <p:nvPicPr>
          <p:cNvPr id="120" name="图片 119">
            <a:extLst>
              <a:ext uri="{FF2B5EF4-FFF2-40B4-BE49-F238E27FC236}">
                <a16:creationId xmlns:a16="http://schemas.microsoft.com/office/drawing/2014/main" id="{FDE90EE8-F8C4-4851-960F-681F6F3A5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454" y="182899"/>
            <a:ext cx="1879884" cy="3460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7011">
        <p14:gallery dir="l"/>
      </p:transition>
    </mc:Choice>
    <mc:Fallback xmlns="">
      <p:transition spd="slow" advClick="0" advTm="7011">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300" fill="hold"/>
                                            <p:tgtEl>
                                              <p:spTgt spid="83"/>
                                            </p:tgtEl>
                                            <p:attrNameLst>
                                              <p:attrName>ppt_w</p:attrName>
                                            </p:attrNameLst>
                                          </p:cBhvr>
                                          <p:tavLst>
                                            <p:tav tm="0">
                                              <p:val>
                                                <p:fltVal val="0"/>
                                              </p:val>
                                            </p:tav>
                                            <p:tav tm="100000">
                                              <p:val>
                                                <p:strVal val="#ppt_w"/>
                                              </p:val>
                                            </p:tav>
                                          </p:tavLst>
                                        </p:anim>
                                        <p:anim calcmode="lin" valueType="num">
                                          <p:cBhvr>
                                            <p:cTn id="8" dur="300" fill="hold"/>
                                            <p:tgtEl>
                                              <p:spTgt spid="83"/>
                                            </p:tgtEl>
                                            <p:attrNameLst>
                                              <p:attrName>ppt_h</p:attrName>
                                            </p:attrNameLst>
                                          </p:cBhvr>
                                          <p:tavLst>
                                            <p:tav tm="0">
                                              <p:val>
                                                <p:fltVal val="0"/>
                                              </p:val>
                                            </p:tav>
                                            <p:tav tm="100000">
                                              <p:val>
                                                <p:strVal val="#ppt_h"/>
                                              </p:val>
                                            </p:tav>
                                          </p:tavLst>
                                        </p:anim>
                                        <p:anim calcmode="lin" valueType="num">
                                          <p:cBhvr>
                                            <p:cTn id="9" dur="300" fill="hold"/>
                                            <p:tgtEl>
                                              <p:spTgt spid="83"/>
                                            </p:tgtEl>
                                            <p:attrNameLst>
                                              <p:attrName>style.rotation</p:attrName>
                                            </p:attrNameLst>
                                          </p:cBhvr>
                                          <p:tavLst>
                                            <p:tav tm="0">
                                              <p:val>
                                                <p:fltVal val="90"/>
                                              </p:val>
                                            </p:tav>
                                            <p:tav tm="100000">
                                              <p:val>
                                                <p:fltVal val="0"/>
                                              </p:val>
                                            </p:tav>
                                          </p:tavLst>
                                        </p:anim>
                                        <p:animEffect transition="in" filter="fade">
                                          <p:cBhvr>
                                            <p:cTn id="10" dur="300"/>
                                            <p:tgtEl>
                                              <p:spTgt spid="8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 calcmode="lin" valueType="num">
                                          <p:cBhvr>
                                            <p:cTn id="13" dur="300" fill="hold"/>
                                            <p:tgtEl>
                                              <p:spTgt spid="84"/>
                                            </p:tgtEl>
                                            <p:attrNameLst>
                                              <p:attrName>ppt_w</p:attrName>
                                            </p:attrNameLst>
                                          </p:cBhvr>
                                          <p:tavLst>
                                            <p:tav tm="0">
                                              <p:val>
                                                <p:fltVal val="0"/>
                                              </p:val>
                                            </p:tav>
                                            <p:tav tm="100000">
                                              <p:val>
                                                <p:strVal val="#ppt_w"/>
                                              </p:val>
                                            </p:tav>
                                          </p:tavLst>
                                        </p:anim>
                                        <p:anim calcmode="lin" valueType="num">
                                          <p:cBhvr>
                                            <p:cTn id="14" dur="300" fill="hold"/>
                                            <p:tgtEl>
                                              <p:spTgt spid="84"/>
                                            </p:tgtEl>
                                            <p:attrNameLst>
                                              <p:attrName>ppt_h</p:attrName>
                                            </p:attrNameLst>
                                          </p:cBhvr>
                                          <p:tavLst>
                                            <p:tav tm="0">
                                              <p:val>
                                                <p:fltVal val="0"/>
                                              </p:val>
                                            </p:tav>
                                            <p:tav tm="100000">
                                              <p:val>
                                                <p:strVal val="#ppt_h"/>
                                              </p:val>
                                            </p:tav>
                                          </p:tavLst>
                                        </p:anim>
                                        <p:anim calcmode="lin" valueType="num">
                                          <p:cBhvr>
                                            <p:cTn id="15" dur="300" fill="hold"/>
                                            <p:tgtEl>
                                              <p:spTgt spid="84"/>
                                            </p:tgtEl>
                                            <p:attrNameLst>
                                              <p:attrName>style.rotation</p:attrName>
                                            </p:attrNameLst>
                                          </p:cBhvr>
                                          <p:tavLst>
                                            <p:tav tm="0">
                                              <p:val>
                                                <p:fltVal val="90"/>
                                              </p:val>
                                            </p:tav>
                                            <p:tav tm="100000">
                                              <p:val>
                                                <p:fltVal val="0"/>
                                              </p:val>
                                            </p:tav>
                                          </p:tavLst>
                                        </p:anim>
                                        <p:animEffect transition="in" filter="fade">
                                          <p:cBhvr>
                                            <p:cTn id="16" dur="300"/>
                                            <p:tgtEl>
                                              <p:spTgt spid="8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left)">
                                          <p:cBhvr>
                                            <p:cTn id="19" dur="300"/>
                                            <p:tgtEl>
                                              <p:spTgt spid="86"/>
                                            </p:tgtEl>
                                          </p:cBhvr>
                                        </p:animEffect>
                                      </p:childTnLst>
                                    </p:cTn>
                                  </p:par>
                                  <p:par>
                                    <p:cTn id="20" presetID="22" presetClass="entr" presetSubtype="8" fill="hold" nodeType="withEffect">
                                      <p:stCondLst>
                                        <p:cond delay="300"/>
                                      </p:stCondLst>
                                      <p:childTnLst>
                                        <p:set>
                                          <p:cBhvr>
                                            <p:cTn id="21" dur="1" fill="hold">
                                              <p:stCondLst>
                                                <p:cond delay="0"/>
                                              </p:stCondLst>
                                            </p:cTn>
                                            <p:tgtEl>
                                              <p:spTgt spid="85"/>
                                            </p:tgtEl>
                                            <p:attrNameLst>
                                              <p:attrName>style.visibility</p:attrName>
                                            </p:attrNameLst>
                                          </p:cBhvr>
                                          <p:to>
                                            <p:strVal val="visible"/>
                                          </p:to>
                                        </p:set>
                                        <p:animEffect transition="in" filter="wipe(left)">
                                          <p:cBhvr>
                                            <p:cTn id="22" dur="500"/>
                                            <p:tgtEl>
                                              <p:spTgt spid="85"/>
                                            </p:tgtEl>
                                          </p:cBhvr>
                                        </p:animEffect>
                                      </p:childTnLst>
                                    </p:cTn>
                                  </p:par>
                                </p:childTnLst>
                              </p:cTn>
                            </p:par>
                            <p:par>
                              <p:cTn id="23" fill="hold">
                                <p:stCondLst>
                                  <p:cond delay="800"/>
                                </p:stCondLst>
                                <p:childTnLst>
                                  <p:par>
                                    <p:cTn id="24" presetID="2" presetClass="entr" presetSubtype="4" fill="hold" nodeType="afterEffect">
                                      <p:stCondLst>
                                        <p:cond delay="0"/>
                                      </p:stCondLst>
                                      <p:childTnLst>
                                        <p:set>
                                          <p:cBhvr>
                                            <p:cTn id="25" dur="1" fill="hold">
                                              <p:stCondLst>
                                                <p:cond delay="0"/>
                                              </p:stCondLst>
                                            </p:cTn>
                                            <p:tgtEl>
                                              <p:spTgt spid="251"/>
                                            </p:tgtEl>
                                            <p:attrNameLst>
                                              <p:attrName>style.visibility</p:attrName>
                                            </p:attrNameLst>
                                          </p:cBhvr>
                                          <p:to>
                                            <p:strVal val="visible"/>
                                          </p:to>
                                        </p:set>
                                        <p:anim calcmode="lin" valueType="num">
                                          <p:cBhvr additive="base">
                                            <p:cTn id="26" dur="500" fill="hold"/>
                                            <p:tgtEl>
                                              <p:spTgt spid="251"/>
                                            </p:tgtEl>
                                            <p:attrNameLst>
                                              <p:attrName>ppt_x</p:attrName>
                                            </p:attrNameLst>
                                          </p:cBhvr>
                                          <p:tavLst>
                                            <p:tav tm="0">
                                              <p:val>
                                                <p:strVal val="#ppt_x"/>
                                              </p:val>
                                            </p:tav>
                                            <p:tav tm="100000">
                                              <p:val>
                                                <p:strVal val="#ppt_x"/>
                                              </p:val>
                                            </p:tav>
                                          </p:tavLst>
                                        </p:anim>
                                        <p:anim calcmode="lin" valueType="num">
                                          <p:cBhvr additive="base">
                                            <p:cTn id="27" dur="500" fill="hold"/>
                                            <p:tgtEl>
                                              <p:spTgt spid="251"/>
                                            </p:tgtEl>
                                            <p:attrNameLst>
                                              <p:attrName>ppt_y</p:attrName>
                                            </p:attrNameLst>
                                          </p:cBhvr>
                                          <p:tavLst>
                                            <p:tav tm="0">
                                              <p:val>
                                                <p:strVal val="1+#ppt_h/2"/>
                                              </p:val>
                                            </p:tav>
                                            <p:tav tm="100000">
                                              <p:val>
                                                <p:strVal val="#ppt_y"/>
                                              </p:val>
                                            </p:tav>
                                          </p:tavLst>
                                        </p:anim>
                                      </p:childTnLst>
                                    </p:cTn>
                                  </p:par>
                                </p:childTnLst>
                              </p:cTn>
                            </p:par>
                            <p:par>
                              <p:cTn id="28" fill="hold">
                                <p:stCondLst>
                                  <p:cond delay="1300"/>
                                </p:stCondLst>
                                <p:childTnLst>
                                  <p:par>
                                    <p:cTn id="29" presetID="53" presetClass="entr" presetSubtype="16"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p:cTn id="31" dur="500" fill="hold"/>
                                            <p:tgtEl>
                                              <p:spTgt spid="94"/>
                                            </p:tgtEl>
                                            <p:attrNameLst>
                                              <p:attrName>ppt_w</p:attrName>
                                            </p:attrNameLst>
                                          </p:cBhvr>
                                          <p:tavLst>
                                            <p:tav tm="0">
                                              <p:val>
                                                <p:fltVal val="0"/>
                                              </p:val>
                                            </p:tav>
                                            <p:tav tm="100000">
                                              <p:val>
                                                <p:strVal val="#ppt_w"/>
                                              </p:val>
                                            </p:tav>
                                          </p:tavLst>
                                        </p:anim>
                                        <p:anim calcmode="lin" valueType="num">
                                          <p:cBhvr>
                                            <p:cTn id="32" dur="500" fill="hold"/>
                                            <p:tgtEl>
                                              <p:spTgt spid="94"/>
                                            </p:tgtEl>
                                            <p:attrNameLst>
                                              <p:attrName>ppt_h</p:attrName>
                                            </p:attrNameLst>
                                          </p:cBhvr>
                                          <p:tavLst>
                                            <p:tav tm="0">
                                              <p:val>
                                                <p:fltVal val="0"/>
                                              </p:val>
                                            </p:tav>
                                            <p:tav tm="100000">
                                              <p:val>
                                                <p:strVal val="#ppt_h"/>
                                              </p:val>
                                            </p:tav>
                                          </p:tavLst>
                                        </p:anim>
                                        <p:animEffect transition="in" filter="fade">
                                          <p:cBhvr>
                                            <p:cTn id="33" dur="500"/>
                                            <p:tgtEl>
                                              <p:spTgt spid="94"/>
                                            </p:tgtEl>
                                          </p:cBhvr>
                                        </p:animEffect>
                                      </p:childTnLst>
                                    </p:cTn>
                                  </p:par>
                                </p:childTnLst>
                              </p:cTn>
                            </p:par>
                            <p:par>
                              <p:cTn id="34" fill="hold">
                                <p:stCondLst>
                                  <p:cond delay="1800"/>
                                </p:stCondLst>
                                <p:childTnLst>
                                  <p:par>
                                    <p:cTn id="35" presetID="53" presetClass="entr" presetSubtype="16" fill="hold" grpId="0" nodeType="afterEffect">
                                      <p:stCondLst>
                                        <p:cond delay="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Effect transition="in" filter="fade">
                                          <p:cBhvr>
                                            <p:cTn id="39" dur="500"/>
                                            <p:tgtEl>
                                              <p:spTgt spid="90"/>
                                            </p:tgtEl>
                                          </p:cBhvr>
                                        </p:animEffect>
                                      </p:childTnLst>
                                    </p:cTn>
                                  </p:par>
                                </p:childTnLst>
                              </p:cTn>
                            </p:par>
                            <p:par>
                              <p:cTn id="40" fill="hold">
                                <p:stCondLst>
                                  <p:cond delay="2300"/>
                                </p:stCondLst>
                                <p:childTnLst>
                                  <p:par>
                                    <p:cTn id="41" presetID="53" presetClass="entr" presetSubtype="16"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p:cTn id="43" dur="500" fill="hold"/>
                                            <p:tgtEl>
                                              <p:spTgt spid="89"/>
                                            </p:tgtEl>
                                            <p:attrNameLst>
                                              <p:attrName>ppt_w</p:attrName>
                                            </p:attrNameLst>
                                          </p:cBhvr>
                                          <p:tavLst>
                                            <p:tav tm="0">
                                              <p:val>
                                                <p:fltVal val="0"/>
                                              </p:val>
                                            </p:tav>
                                            <p:tav tm="100000">
                                              <p:val>
                                                <p:strVal val="#ppt_w"/>
                                              </p:val>
                                            </p:tav>
                                          </p:tavLst>
                                        </p:anim>
                                        <p:anim calcmode="lin" valueType="num">
                                          <p:cBhvr>
                                            <p:cTn id="44" dur="500" fill="hold"/>
                                            <p:tgtEl>
                                              <p:spTgt spid="89"/>
                                            </p:tgtEl>
                                            <p:attrNameLst>
                                              <p:attrName>ppt_h</p:attrName>
                                            </p:attrNameLst>
                                          </p:cBhvr>
                                          <p:tavLst>
                                            <p:tav tm="0">
                                              <p:val>
                                                <p:fltVal val="0"/>
                                              </p:val>
                                            </p:tav>
                                            <p:tav tm="100000">
                                              <p:val>
                                                <p:strVal val="#ppt_h"/>
                                              </p:val>
                                            </p:tav>
                                          </p:tavLst>
                                        </p:anim>
                                        <p:animEffect transition="in" filter="fade">
                                          <p:cBhvr>
                                            <p:cTn id="45" dur="500"/>
                                            <p:tgtEl>
                                              <p:spTgt spid="89"/>
                                            </p:tgtEl>
                                          </p:cBhvr>
                                        </p:animEffect>
                                      </p:childTnLst>
                                    </p:cTn>
                                  </p:par>
                                </p:childTnLst>
                              </p:cTn>
                            </p:par>
                            <p:par>
                              <p:cTn id="46" fill="hold">
                                <p:stCondLst>
                                  <p:cond delay="2800"/>
                                </p:stCondLst>
                                <p:childTnLst>
                                  <p:par>
                                    <p:cTn id="47" presetID="53" presetClass="entr" presetSubtype="16" fill="hold" grpId="0" nodeType="after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p:cTn id="49" dur="500" fill="hold"/>
                                            <p:tgtEl>
                                              <p:spTgt spid="91"/>
                                            </p:tgtEl>
                                            <p:attrNameLst>
                                              <p:attrName>ppt_w</p:attrName>
                                            </p:attrNameLst>
                                          </p:cBhvr>
                                          <p:tavLst>
                                            <p:tav tm="0">
                                              <p:val>
                                                <p:fltVal val="0"/>
                                              </p:val>
                                            </p:tav>
                                            <p:tav tm="100000">
                                              <p:val>
                                                <p:strVal val="#ppt_w"/>
                                              </p:val>
                                            </p:tav>
                                          </p:tavLst>
                                        </p:anim>
                                        <p:anim calcmode="lin" valueType="num">
                                          <p:cBhvr>
                                            <p:cTn id="50" dur="500" fill="hold"/>
                                            <p:tgtEl>
                                              <p:spTgt spid="91"/>
                                            </p:tgtEl>
                                            <p:attrNameLst>
                                              <p:attrName>ppt_h</p:attrName>
                                            </p:attrNameLst>
                                          </p:cBhvr>
                                          <p:tavLst>
                                            <p:tav tm="0">
                                              <p:val>
                                                <p:fltVal val="0"/>
                                              </p:val>
                                            </p:tav>
                                            <p:tav tm="100000">
                                              <p:val>
                                                <p:strVal val="#ppt_h"/>
                                              </p:val>
                                            </p:tav>
                                          </p:tavLst>
                                        </p:anim>
                                        <p:animEffect transition="in" filter="fade">
                                          <p:cBhvr>
                                            <p:cTn id="51" dur="500"/>
                                            <p:tgtEl>
                                              <p:spTgt spid="91"/>
                                            </p:tgtEl>
                                          </p:cBhvr>
                                        </p:animEffect>
                                      </p:childTnLst>
                                    </p:cTn>
                                  </p:par>
                                </p:childTnLst>
                              </p:cTn>
                            </p:par>
                            <p:par>
                              <p:cTn id="52" fill="hold">
                                <p:stCondLst>
                                  <p:cond delay="3300"/>
                                </p:stCondLst>
                                <p:childTnLst>
                                  <p:par>
                                    <p:cTn id="53" presetID="53" presetClass="entr" presetSubtype="16" fill="hold" grpId="0" nodeType="after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p:cTn id="55" dur="500" fill="hold"/>
                                            <p:tgtEl>
                                              <p:spTgt spid="88"/>
                                            </p:tgtEl>
                                            <p:attrNameLst>
                                              <p:attrName>ppt_w</p:attrName>
                                            </p:attrNameLst>
                                          </p:cBhvr>
                                          <p:tavLst>
                                            <p:tav tm="0">
                                              <p:val>
                                                <p:fltVal val="0"/>
                                              </p:val>
                                            </p:tav>
                                            <p:tav tm="100000">
                                              <p:val>
                                                <p:strVal val="#ppt_w"/>
                                              </p:val>
                                            </p:tav>
                                          </p:tavLst>
                                        </p:anim>
                                        <p:anim calcmode="lin" valueType="num">
                                          <p:cBhvr>
                                            <p:cTn id="56" dur="500" fill="hold"/>
                                            <p:tgtEl>
                                              <p:spTgt spid="88"/>
                                            </p:tgtEl>
                                            <p:attrNameLst>
                                              <p:attrName>ppt_h</p:attrName>
                                            </p:attrNameLst>
                                          </p:cBhvr>
                                          <p:tavLst>
                                            <p:tav tm="0">
                                              <p:val>
                                                <p:fltVal val="0"/>
                                              </p:val>
                                            </p:tav>
                                            <p:tav tm="100000">
                                              <p:val>
                                                <p:strVal val="#ppt_h"/>
                                              </p:val>
                                            </p:tav>
                                          </p:tavLst>
                                        </p:anim>
                                        <p:animEffect transition="in" filter="fade">
                                          <p:cBhvr>
                                            <p:cTn id="57" dur="500"/>
                                            <p:tgtEl>
                                              <p:spTgt spid="88"/>
                                            </p:tgtEl>
                                          </p:cBhvr>
                                        </p:animEffect>
                                      </p:childTnLst>
                                    </p:cTn>
                                  </p:par>
                                </p:childTnLst>
                              </p:cTn>
                            </p:par>
                            <p:par>
                              <p:cTn id="58" fill="hold">
                                <p:stCondLst>
                                  <p:cond delay="3800"/>
                                </p:stCondLst>
                                <p:childTnLst>
                                  <p:par>
                                    <p:cTn id="59" presetID="53" presetClass="entr" presetSubtype="16"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childTnLst>
                              </p:cTn>
                            </p:par>
                            <p:par>
                              <p:cTn id="64" fill="hold">
                                <p:stCondLst>
                                  <p:cond delay="4300"/>
                                </p:stCondLst>
                                <p:childTnLst>
                                  <p:par>
                                    <p:cTn id="65" presetID="53" presetClass="entr" presetSubtype="16" fill="hold" grpId="0" nodeType="afterEffect">
                                      <p:stCondLst>
                                        <p:cond delay="0"/>
                                      </p:stCondLst>
                                      <p:childTnLst>
                                        <p:set>
                                          <p:cBhvr>
                                            <p:cTn id="66" dur="1" fill="hold">
                                              <p:stCondLst>
                                                <p:cond delay="0"/>
                                              </p:stCondLst>
                                            </p:cTn>
                                            <p:tgtEl>
                                              <p:spTgt spid="92"/>
                                            </p:tgtEl>
                                            <p:attrNameLst>
                                              <p:attrName>style.visibility</p:attrName>
                                            </p:attrNameLst>
                                          </p:cBhvr>
                                          <p:to>
                                            <p:strVal val="visible"/>
                                          </p:to>
                                        </p:set>
                                        <p:anim calcmode="lin" valueType="num">
                                          <p:cBhvr>
                                            <p:cTn id="67" dur="500" fill="hold"/>
                                            <p:tgtEl>
                                              <p:spTgt spid="92"/>
                                            </p:tgtEl>
                                            <p:attrNameLst>
                                              <p:attrName>ppt_w</p:attrName>
                                            </p:attrNameLst>
                                          </p:cBhvr>
                                          <p:tavLst>
                                            <p:tav tm="0">
                                              <p:val>
                                                <p:fltVal val="0"/>
                                              </p:val>
                                            </p:tav>
                                            <p:tav tm="100000">
                                              <p:val>
                                                <p:strVal val="#ppt_w"/>
                                              </p:val>
                                            </p:tav>
                                          </p:tavLst>
                                        </p:anim>
                                        <p:anim calcmode="lin" valueType="num">
                                          <p:cBhvr>
                                            <p:cTn id="68" dur="500" fill="hold"/>
                                            <p:tgtEl>
                                              <p:spTgt spid="92"/>
                                            </p:tgtEl>
                                            <p:attrNameLst>
                                              <p:attrName>ppt_h</p:attrName>
                                            </p:attrNameLst>
                                          </p:cBhvr>
                                          <p:tavLst>
                                            <p:tav tm="0">
                                              <p:val>
                                                <p:fltVal val="0"/>
                                              </p:val>
                                            </p:tav>
                                            <p:tav tm="100000">
                                              <p:val>
                                                <p:strVal val="#ppt_h"/>
                                              </p:val>
                                            </p:tav>
                                          </p:tavLst>
                                        </p:anim>
                                        <p:animEffect transition="in" filter="fade">
                                          <p:cBhvr>
                                            <p:cTn id="69" dur="500"/>
                                            <p:tgtEl>
                                              <p:spTgt spid="92"/>
                                            </p:tgtEl>
                                          </p:cBhvr>
                                        </p:animEffect>
                                      </p:childTnLst>
                                    </p:cTn>
                                  </p:par>
                                </p:childTnLst>
                              </p:cTn>
                            </p:par>
                            <p:par>
                              <p:cTn id="70" fill="hold">
                                <p:stCondLst>
                                  <p:cond delay="4800"/>
                                </p:stCondLst>
                                <p:childTnLst>
                                  <p:par>
                                    <p:cTn id="71" presetID="2" presetClass="entr" presetSubtype="8" fill="hold" grpId="0" nodeType="afterEffect" p14:presetBounceEnd="50000">
                                      <p:stCondLst>
                                        <p:cond delay="0"/>
                                      </p:stCondLst>
                                      <p:childTnLst>
                                        <p:set>
                                          <p:cBhvr>
                                            <p:cTn id="72" dur="1" fill="hold">
                                              <p:stCondLst>
                                                <p:cond delay="0"/>
                                              </p:stCondLst>
                                            </p:cTn>
                                            <p:tgtEl>
                                              <p:spTgt spid="262"/>
                                            </p:tgtEl>
                                            <p:attrNameLst>
                                              <p:attrName>style.visibility</p:attrName>
                                            </p:attrNameLst>
                                          </p:cBhvr>
                                          <p:to>
                                            <p:strVal val="visible"/>
                                          </p:to>
                                        </p:set>
                                        <p:anim calcmode="lin" valueType="num" p14:bounceEnd="50000">
                                          <p:cBhvr additive="base">
                                            <p:cTn id="73" dur="800" fill="hold"/>
                                            <p:tgtEl>
                                              <p:spTgt spid="262"/>
                                            </p:tgtEl>
                                            <p:attrNameLst>
                                              <p:attrName>ppt_x</p:attrName>
                                            </p:attrNameLst>
                                          </p:cBhvr>
                                          <p:tavLst>
                                            <p:tav tm="0">
                                              <p:val>
                                                <p:strVal val="0-#ppt_w/2"/>
                                              </p:val>
                                            </p:tav>
                                            <p:tav tm="100000">
                                              <p:val>
                                                <p:strVal val="#ppt_x"/>
                                              </p:val>
                                            </p:tav>
                                          </p:tavLst>
                                        </p:anim>
                                        <p:anim calcmode="lin" valueType="num" p14:bounceEnd="50000">
                                          <p:cBhvr additive="base">
                                            <p:cTn id="74" dur="800" fill="hold"/>
                                            <p:tgtEl>
                                              <p:spTgt spid="262"/>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14:presetBounceEnd="50000">
                                      <p:stCondLst>
                                        <p:cond delay="200"/>
                                      </p:stCondLst>
                                      <p:childTnLst>
                                        <p:set>
                                          <p:cBhvr>
                                            <p:cTn id="76" dur="1" fill="hold">
                                              <p:stCondLst>
                                                <p:cond delay="0"/>
                                              </p:stCondLst>
                                            </p:cTn>
                                            <p:tgtEl>
                                              <p:spTgt spid="255"/>
                                            </p:tgtEl>
                                            <p:attrNameLst>
                                              <p:attrName>style.visibility</p:attrName>
                                            </p:attrNameLst>
                                          </p:cBhvr>
                                          <p:to>
                                            <p:strVal val="visible"/>
                                          </p:to>
                                        </p:set>
                                        <p:anim calcmode="lin" valueType="num" p14:bounceEnd="50000">
                                          <p:cBhvr additive="base">
                                            <p:cTn id="77" dur="800" fill="hold"/>
                                            <p:tgtEl>
                                              <p:spTgt spid="255"/>
                                            </p:tgtEl>
                                            <p:attrNameLst>
                                              <p:attrName>ppt_x</p:attrName>
                                            </p:attrNameLst>
                                          </p:cBhvr>
                                          <p:tavLst>
                                            <p:tav tm="0">
                                              <p:val>
                                                <p:strVal val="0-#ppt_w/2"/>
                                              </p:val>
                                            </p:tav>
                                            <p:tav tm="100000">
                                              <p:val>
                                                <p:strVal val="#ppt_x"/>
                                              </p:val>
                                            </p:tav>
                                          </p:tavLst>
                                        </p:anim>
                                        <p:anim calcmode="lin" valueType="num" p14:bounceEnd="50000">
                                          <p:cBhvr additive="base">
                                            <p:cTn id="78" dur="800" fill="hold"/>
                                            <p:tgtEl>
                                              <p:spTgt spid="255"/>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14:presetBounceEnd="50000">
                                      <p:stCondLst>
                                        <p:cond delay="400"/>
                                      </p:stCondLst>
                                      <p:childTnLst>
                                        <p:set>
                                          <p:cBhvr>
                                            <p:cTn id="80" dur="1" fill="hold">
                                              <p:stCondLst>
                                                <p:cond delay="0"/>
                                              </p:stCondLst>
                                            </p:cTn>
                                            <p:tgtEl>
                                              <p:spTgt spid="256"/>
                                            </p:tgtEl>
                                            <p:attrNameLst>
                                              <p:attrName>style.visibility</p:attrName>
                                            </p:attrNameLst>
                                          </p:cBhvr>
                                          <p:to>
                                            <p:strVal val="visible"/>
                                          </p:to>
                                        </p:set>
                                        <p:anim calcmode="lin" valueType="num" p14:bounceEnd="50000">
                                          <p:cBhvr additive="base">
                                            <p:cTn id="81" dur="800" fill="hold"/>
                                            <p:tgtEl>
                                              <p:spTgt spid="256"/>
                                            </p:tgtEl>
                                            <p:attrNameLst>
                                              <p:attrName>ppt_x</p:attrName>
                                            </p:attrNameLst>
                                          </p:cBhvr>
                                          <p:tavLst>
                                            <p:tav tm="0">
                                              <p:val>
                                                <p:strVal val="0-#ppt_w/2"/>
                                              </p:val>
                                            </p:tav>
                                            <p:tav tm="100000">
                                              <p:val>
                                                <p:strVal val="#ppt_x"/>
                                              </p:val>
                                            </p:tav>
                                          </p:tavLst>
                                        </p:anim>
                                        <p:anim calcmode="lin" valueType="num" p14:bounceEnd="50000">
                                          <p:cBhvr additive="base">
                                            <p:cTn id="82" dur="800" fill="hold"/>
                                            <p:tgtEl>
                                              <p:spTgt spid="256"/>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14:presetBounceEnd="50000">
                                      <p:stCondLst>
                                        <p:cond delay="600"/>
                                      </p:stCondLst>
                                      <p:childTnLst>
                                        <p:set>
                                          <p:cBhvr>
                                            <p:cTn id="84" dur="1" fill="hold">
                                              <p:stCondLst>
                                                <p:cond delay="0"/>
                                              </p:stCondLst>
                                            </p:cTn>
                                            <p:tgtEl>
                                              <p:spTgt spid="257"/>
                                            </p:tgtEl>
                                            <p:attrNameLst>
                                              <p:attrName>style.visibility</p:attrName>
                                            </p:attrNameLst>
                                          </p:cBhvr>
                                          <p:to>
                                            <p:strVal val="visible"/>
                                          </p:to>
                                        </p:set>
                                        <p:anim calcmode="lin" valueType="num" p14:bounceEnd="50000">
                                          <p:cBhvr additive="base">
                                            <p:cTn id="85" dur="800" fill="hold"/>
                                            <p:tgtEl>
                                              <p:spTgt spid="257"/>
                                            </p:tgtEl>
                                            <p:attrNameLst>
                                              <p:attrName>ppt_x</p:attrName>
                                            </p:attrNameLst>
                                          </p:cBhvr>
                                          <p:tavLst>
                                            <p:tav tm="0">
                                              <p:val>
                                                <p:strVal val="0-#ppt_w/2"/>
                                              </p:val>
                                            </p:tav>
                                            <p:tav tm="100000">
                                              <p:val>
                                                <p:strVal val="#ppt_x"/>
                                              </p:val>
                                            </p:tav>
                                          </p:tavLst>
                                        </p:anim>
                                        <p:anim calcmode="lin" valueType="num" p14:bounceEnd="50000">
                                          <p:cBhvr additive="base">
                                            <p:cTn id="86" dur="800" fill="hold"/>
                                            <p:tgtEl>
                                              <p:spTgt spid="257"/>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14:presetBounceEnd="50000">
                                      <p:stCondLst>
                                        <p:cond delay="800"/>
                                      </p:stCondLst>
                                      <p:childTnLst>
                                        <p:set>
                                          <p:cBhvr>
                                            <p:cTn id="88" dur="1" fill="hold">
                                              <p:stCondLst>
                                                <p:cond delay="0"/>
                                              </p:stCondLst>
                                            </p:cTn>
                                            <p:tgtEl>
                                              <p:spTgt spid="258"/>
                                            </p:tgtEl>
                                            <p:attrNameLst>
                                              <p:attrName>style.visibility</p:attrName>
                                            </p:attrNameLst>
                                          </p:cBhvr>
                                          <p:to>
                                            <p:strVal val="visible"/>
                                          </p:to>
                                        </p:set>
                                        <p:anim calcmode="lin" valueType="num" p14:bounceEnd="50000">
                                          <p:cBhvr additive="base">
                                            <p:cTn id="89" dur="800" fill="hold"/>
                                            <p:tgtEl>
                                              <p:spTgt spid="258"/>
                                            </p:tgtEl>
                                            <p:attrNameLst>
                                              <p:attrName>ppt_x</p:attrName>
                                            </p:attrNameLst>
                                          </p:cBhvr>
                                          <p:tavLst>
                                            <p:tav tm="0">
                                              <p:val>
                                                <p:strVal val="1+#ppt_w/2"/>
                                              </p:val>
                                            </p:tav>
                                            <p:tav tm="100000">
                                              <p:val>
                                                <p:strVal val="#ppt_x"/>
                                              </p:val>
                                            </p:tav>
                                          </p:tavLst>
                                        </p:anim>
                                        <p:anim calcmode="lin" valueType="num" p14:bounceEnd="50000">
                                          <p:cBhvr additive="base">
                                            <p:cTn id="90" dur="800" fill="hold"/>
                                            <p:tgtEl>
                                              <p:spTgt spid="258"/>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14:presetBounceEnd="50000">
                                      <p:stCondLst>
                                        <p:cond delay="1000"/>
                                      </p:stCondLst>
                                      <p:childTnLst>
                                        <p:set>
                                          <p:cBhvr>
                                            <p:cTn id="92" dur="1" fill="hold">
                                              <p:stCondLst>
                                                <p:cond delay="0"/>
                                              </p:stCondLst>
                                            </p:cTn>
                                            <p:tgtEl>
                                              <p:spTgt spid="259"/>
                                            </p:tgtEl>
                                            <p:attrNameLst>
                                              <p:attrName>style.visibility</p:attrName>
                                            </p:attrNameLst>
                                          </p:cBhvr>
                                          <p:to>
                                            <p:strVal val="visible"/>
                                          </p:to>
                                        </p:set>
                                        <p:anim calcmode="lin" valueType="num" p14:bounceEnd="50000">
                                          <p:cBhvr additive="base">
                                            <p:cTn id="93" dur="800" fill="hold"/>
                                            <p:tgtEl>
                                              <p:spTgt spid="259"/>
                                            </p:tgtEl>
                                            <p:attrNameLst>
                                              <p:attrName>ppt_x</p:attrName>
                                            </p:attrNameLst>
                                          </p:cBhvr>
                                          <p:tavLst>
                                            <p:tav tm="0">
                                              <p:val>
                                                <p:strVal val="1+#ppt_w/2"/>
                                              </p:val>
                                            </p:tav>
                                            <p:tav tm="100000">
                                              <p:val>
                                                <p:strVal val="#ppt_x"/>
                                              </p:val>
                                            </p:tav>
                                          </p:tavLst>
                                        </p:anim>
                                        <p:anim calcmode="lin" valueType="num" p14:bounceEnd="50000">
                                          <p:cBhvr additive="base">
                                            <p:cTn id="94" dur="800" fill="hold"/>
                                            <p:tgtEl>
                                              <p:spTgt spid="259"/>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14:presetBounceEnd="50000">
                                      <p:stCondLst>
                                        <p:cond delay="1200"/>
                                      </p:stCondLst>
                                      <p:childTnLst>
                                        <p:set>
                                          <p:cBhvr>
                                            <p:cTn id="96" dur="1" fill="hold">
                                              <p:stCondLst>
                                                <p:cond delay="0"/>
                                              </p:stCondLst>
                                            </p:cTn>
                                            <p:tgtEl>
                                              <p:spTgt spid="260"/>
                                            </p:tgtEl>
                                            <p:attrNameLst>
                                              <p:attrName>style.visibility</p:attrName>
                                            </p:attrNameLst>
                                          </p:cBhvr>
                                          <p:to>
                                            <p:strVal val="visible"/>
                                          </p:to>
                                        </p:set>
                                        <p:anim calcmode="lin" valueType="num" p14:bounceEnd="50000">
                                          <p:cBhvr additive="base">
                                            <p:cTn id="97" dur="800" fill="hold"/>
                                            <p:tgtEl>
                                              <p:spTgt spid="260"/>
                                            </p:tgtEl>
                                            <p:attrNameLst>
                                              <p:attrName>ppt_x</p:attrName>
                                            </p:attrNameLst>
                                          </p:cBhvr>
                                          <p:tavLst>
                                            <p:tav tm="0">
                                              <p:val>
                                                <p:strVal val="1+#ppt_w/2"/>
                                              </p:val>
                                            </p:tav>
                                            <p:tav tm="100000">
                                              <p:val>
                                                <p:strVal val="#ppt_x"/>
                                              </p:val>
                                            </p:tav>
                                          </p:tavLst>
                                        </p:anim>
                                        <p:anim calcmode="lin" valueType="num" p14:bounceEnd="50000">
                                          <p:cBhvr additive="base">
                                            <p:cTn id="98" dur="800" fill="hold"/>
                                            <p:tgtEl>
                                              <p:spTgt spid="260"/>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14:presetBounceEnd="50000">
                                      <p:stCondLst>
                                        <p:cond delay="1400"/>
                                      </p:stCondLst>
                                      <p:childTnLst>
                                        <p:set>
                                          <p:cBhvr>
                                            <p:cTn id="100" dur="1" fill="hold">
                                              <p:stCondLst>
                                                <p:cond delay="0"/>
                                              </p:stCondLst>
                                            </p:cTn>
                                            <p:tgtEl>
                                              <p:spTgt spid="261"/>
                                            </p:tgtEl>
                                            <p:attrNameLst>
                                              <p:attrName>style.visibility</p:attrName>
                                            </p:attrNameLst>
                                          </p:cBhvr>
                                          <p:to>
                                            <p:strVal val="visible"/>
                                          </p:to>
                                        </p:set>
                                        <p:anim calcmode="lin" valueType="num" p14:bounceEnd="50000">
                                          <p:cBhvr additive="base">
                                            <p:cTn id="101" dur="800" fill="hold"/>
                                            <p:tgtEl>
                                              <p:spTgt spid="261"/>
                                            </p:tgtEl>
                                            <p:attrNameLst>
                                              <p:attrName>ppt_x</p:attrName>
                                            </p:attrNameLst>
                                          </p:cBhvr>
                                          <p:tavLst>
                                            <p:tav tm="0">
                                              <p:val>
                                                <p:strVal val="1+#ppt_w/2"/>
                                              </p:val>
                                            </p:tav>
                                            <p:tav tm="100000">
                                              <p:val>
                                                <p:strVal val="#ppt_x"/>
                                              </p:val>
                                            </p:tav>
                                          </p:tavLst>
                                        </p:anim>
                                        <p:anim calcmode="lin" valueType="num" p14:bounceEnd="50000">
                                          <p:cBhvr additive="base">
                                            <p:cTn id="102" dur="800" fill="hold"/>
                                            <p:tgtEl>
                                              <p:spTgt spid="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6" grpId="0"/>
          <p:bldP spid="88" grpId="0" animBg="1"/>
          <p:bldP spid="89" grpId="0" animBg="1"/>
          <p:bldP spid="90" grpId="0" animBg="1"/>
          <p:bldP spid="91" grpId="0" animBg="1"/>
          <p:bldP spid="92" grpId="0" animBg="1"/>
          <p:bldP spid="93" grpId="0" animBg="1"/>
          <p:bldP spid="255" grpId="0"/>
          <p:bldP spid="256" grpId="0"/>
          <p:bldP spid="257" grpId="0"/>
          <p:bldP spid="258" grpId="0"/>
          <p:bldP spid="259" grpId="0"/>
          <p:bldP spid="260" grpId="0"/>
          <p:bldP spid="261" grpId="0"/>
          <p:bldP spid="26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300" fill="hold"/>
                                            <p:tgtEl>
                                              <p:spTgt spid="83"/>
                                            </p:tgtEl>
                                            <p:attrNameLst>
                                              <p:attrName>ppt_w</p:attrName>
                                            </p:attrNameLst>
                                          </p:cBhvr>
                                          <p:tavLst>
                                            <p:tav tm="0">
                                              <p:val>
                                                <p:fltVal val="0"/>
                                              </p:val>
                                            </p:tav>
                                            <p:tav tm="100000">
                                              <p:val>
                                                <p:strVal val="#ppt_w"/>
                                              </p:val>
                                            </p:tav>
                                          </p:tavLst>
                                        </p:anim>
                                        <p:anim calcmode="lin" valueType="num">
                                          <p:cBhvr>
                                            <p:cTn id="8" dur="300" fill="hold"/>
                                            <p:tgtEl>
                                              <p:spTgt spid="83"/>
                                            </p:tgtEl>
                                            <p:attrNameLst>
                                              <p:attrName>ppt_h</p:attrName>
                                            </p:attrNameLst>
                                          </p:cBhvr>
                                          <p:tavLst>
                                            <p:tav tm="0">
                                              <p:val>
                                                <p:fltVal val="0"/>
                                              </p:val>
                                            </p:tav>
                                            <p:tav tm="100000">
                                              <p:val>
                                                <p:strVal val="#ppt_h"/>
                                              </p:val>
                                            </p:tav>
                                          </p:tavLst>
                                        </p:anim>
                                        <p:anim calcmode="lin" valueType="num">
                                          <p:cBhvr>
                                            <p:cTn id="9" dur="300" fill="hold"/>
                                            <p:tgtEl>
                                              <p:spTgt spid="83"/>
                                            </p:tgtEl>
                                            <p:attrNameLst>
                                              <p:attrName>style.rotation</p:attrName>
                                            </p:attrNameLst>
                                          </p:cBhvr>
                                          <p:tavLst>
                                            <p:tav tm="0">
                                              <p:val>
                                                <p:fltVal val="90"/>
                                              </p:val>
                                            </p:tav>
                                            <p:tav tm="100000">
                                              <p:val>
                                                <p:fltVal val="0"/>
                                              </p:val>
                                            </p:tav>
                                          </p:tavLst>
                                        </p:anim>
                                        <p:animEffect transition="in" filter="fade">
                                          <p:cBhvr>
                                            <p:cTn id="10" dur="300"/>
                                            <p:tgtEl>
                                              <p:spTgt spid="8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 calcmode="lin" valueType="num">
                                          <p:cBhvr>
                                            <p:cTn id="13" dur="300" fill="hold"/>
                                            <p:tgtEl>
                                              <p:spTgt spid="84"/>
                                            </p:tgtEl>
                                            <p:attrNameLst>
                                              <p:attrName>ppt_w</p:attrName>
                                            </p:attrNameLst>
                                          </p:cBhvr>
                                          <p:tavLst>
                                            <p:tav tm="0">
                                              <p:val>
                                                <p:fltVal val="0"/>
                                              </p:val>
                                            </p:tav>
                                            <p:tav tm="100000">
                                              <p:val>
                                                <p:strVal val="#ppt_w"/>
                                              </p:val>
                                            </p:tav>
                                          </p:tavLst>
                                        </p:anim>
                                        <p:anim calcmode="lin" valueType="num">
                                          <p:cBhvr>
                                            <p:cTn id="14" dur="300" fill="hold"/>
                                            <p:tgtEl>
                                              <p:spTgt spid="84"/>
                                            </p:tgtEl>
                                            <p:attrNameLst>
                                              <p:attrName>ppt_h</p:attrName>
                                            </p:attrNameLst>
                                          </p:cBhvr>
                                          <p:tavLst>
                                            <p:tav tm="0">
                                              <p:val>
                                                <p:fltVal val="0"/>
                                              </p:val>
                                            </p:tav>
                                            <p:tav tm="100000">
                                              <p:val>
                                                <p:strVal val="#ppt_h"/>
                                              </p:val>
                                            </p:tav>
                                          </p:tavLst>
                                        </p:anim>
                                        <p:anim calcmode="lin" valueType="num">
                                          <p:cBhvr>
                                            <p:cTn id="15" dur="300" fill="hold"/>
                                            <p:tgtEl>
                                              <p:spTgt spid="84"/>
                                            </p:tgtEl>
                                            <p:attrNameLst>
                                              <p:attrName>style.rotation</p:attrName>
                                            </p:attrNameLst>
                                          </p:cBhvr>
                                          <p:tavLst>
                                            <p:tav tm="0">
                                              <p:val>
                                                <p:fltVal val="90"/>
                                              </p:val>
                                            </p:tav>
                                            <p:tav tm="100000">
                                              <p:val>
                                                <p:fltVal val="0"/>
                                              </p:val>
                                            </p:tav>
                                          </p:tavLst>
                                        </p:anim>
                                        <p:animEffect transition="in" filter="fade">
                                          <p:cBhvr>
                                            <p:cTn id="16" dur="300"/>
                                            <p:tgtEl>
                                              <p:spTgt spid="8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left)">
                                          <p:cBhvr>
                                            <p:cTn id="19" dur="300"/>
                                            <p:tgtEl>
                                              <p:spTgt spid="86"/>
                                            </p:tgtEl>
                                          </p:cBhvr>
                                        </p:animEffect>
                                      </p:childTnLst>
                                    </p:cTn>
                                  </p:par>
                                  <p:par>
                                    <p:cTn id="20" presetID="22" presetClass="entr" presetSubtype="8" fill="hold" nodeType="withEffect">
                                      <p:stCondLst>
                                        <p:cond delay="300"/>
                                      </p:stCondLst>
                                      <p:childTnLst>
                                        <p:set>
                                          <p:cBhvr>
                                            <p:cTn id="21" dur="1" fill="hold">
                                              <p:stCondLst>
                                                <p:cond delay="0"/>
                                              </p:stCondLst>
                                            </p:cTn>
                                            <p:tgtEl>
                                              <p:spTgt spid="85"/>
                                            </p:tgtEl>
                                            <p:attrNameLst>
                                              <p:attrName>style.visibility</p:attrName>
                                            </p:attrNameLst>
                                          </p:cBhvr>
                                          <p:to>
                                            <p:strVal val="visible"/>
                                          </p:to>
                                        </p:set>
                                        <p:animEffect transition="in" filter="wipe(left)">
                                          <p:cBhvr>
                                            <p:cTn id="22" dur="500"/>
                                            <p:tgtEl>
                                              <p:spTgt spid="85"/>
                                            </p:tgtEl>
                                          </p:cBhvr>
                                        </p:animEffect>
                                      </p:childTnLst>
                                    </p:cTn>
                                  </p:par>
                                </p:childTnLst>
                              </p:cTn>
                            </p:par>
                            <p:par>
                              <p:cTn id="23" fill="hold">
                                <p:stCondLst>
                                  <p:cond delay="800"/>
                                </p:stCondLst>
                                <p:childTnLst>
                                  <p:par>
                                    <p:cTn id="24" presetID="2" presetClass="entr" presetSubtype="4" fill="hold" nodeType="afterEffect">
                                      <p:stCondLst>
                                        <p:cond delay="0"/>
                                      </p:stCondLst>
                                      <p:childTnLst>
                                        <p:set>
                                          <p:cBhvr>
                                            <p:cTn id="25" dur="1" fill="hold">
                                              <p:stCondLst>
                                                <p:cond delay="0"/>
                                              </p:stCondLst>
                                            </p:cTn>
                                            <p:tgtEl>
                                              <p:spTgt spid="251"/>
                                            </p:tgtEl>
                                            <p:attrNameLst>
                                              <p:attrName>style.visibility</p:attrName>
                                            </p:attrNameLst>
                                          </p:cBhvr>
                                          <p:to>
                                            <p:strVal val="visible"/>
                                          </p:to>
                                        </p:set>
                                        <p:anim calcmode="lin" valueType="num">
                                          <p:cBhvr additive="base">
                                            <p:cTn id="26" dur="500" fill="hold"/>
                                            <p:tgtEl>
                                              <p:spTgt spid="251"/>
                                            </p:tgtEl>
                                            <p:attrNameLst>
                                              <p:attrName>ppt_x</p:attrName>
                                            </p:attrNameLst>
                                          </p:cBhvr>
                                          <p:tavLst>
                                            <p:tav tm="0">
                                              <p:val>
                                                <p:strVal val="#ppt_x"/>
                                              </p:val>
                                            </p:tav>
                                            <p:tav tm="100000">
                                              <p:val>
                                                <p:strVal val="#ppt_x"/>
                                              </p:val>
                                            </p:tav>
                                          </p:tavLst>
                                        </p:anim>
                                        <p:anim calcmode="lin" valueType="num">
                                          <p:cBhvr additive="base">
                                            <p:cTn id="27" dur="500" fill="hold"/>
                                            <p:tgtEl>
                                              <p:spTgt spid="251"/>
                                            </p:tgtEl>
                                            <p:attrNameLst>
                                              <p:attrName>ppt_y</p:attrName>
                                            </p:attrNameLst>
                                          </p:cBhvr>
                                          <p:tavLst>
                                            <p:tav tm="0">
                                              <p:val>
                                                <p:strVal val="1+#ppt_h/2"/>
                                              </p:val>
                                            </p:tav>
                                            <p:tav tm="100000">
                                              <p:val>
                                                <p:strVal val="#ppt_y"/>
                                              </p:val>
                                            </p:tav>
                                          </p:tavLst>
                                        </p:anim>
                                      </p:childTnLst>
                                    </p:cTn>
                                  </p:par>
                                </p:childTnLst>
                              </p:cTn>
                            </p:par>
                            <p:par>
                              <p:cTn id="28" fill="hold">
                                <p:stCondLst>
                                  <p:cond delay="1300"/>
                                </p:stCondLst>
                                <p:childTnLst>
                                  <p:par>
                                    <p:cTn id="29" presetID="53" presetClass="entr" presetSubtype="16"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p:cTn id="31" dur="500" fill="hold"/>
                                            <p:tgtEl>
                                              <p:spTgt spid="94"/>
                                            </p:tgtEl>
                                            <p:attrNameLst>
                                              <p:attrName>ppt_w</p:attrName>
                                            </p:attrNameLst>
                                          </p:cBhvr>
                                          <p:tavLst>
                                            <p:tav tm="0">
                                              <p:val>
                                                <p:fltVal val="0"/>
                                              </p:val>
                                            </p:tav>
                                            <p:tav tm="100000">
                                              <p:val>
                                                <p:strVal val="#ppt_w"/>
                                              </p:val>
                                            </p:tav>
                                          </p:tavLst>
                                        </p:anim>
                                        <p:anim calcmode="lin" valueType="num">
                                          <p:cBhvr>
                                            <p:cTn id="32" dur="500" fill="hold"/>
                                            <p:tgtEl>
                                              <p:spTgt spid="94"/>
                                            </p:tgtEl>
                                            <p:attrNameLst>
                                              <p:attrName>ppt_h</p:attrName>
                                            </p:attrNameLst>
                                          </p:cBhvr>
                                          <p:tavLst>
                                            <p:tav tm="0">
                                              <p:val>
                                                <p:fltVal val="0"/>
                                              </p:val>
                                            </p:tav>
                                            <p:tav tm="100000">
                                              <p:val>
                                                <p:strVal val="#ppt_h"/>
                                              </p:val>
                                            </p:tav>
                                          </p:tavLst>
                                        </p:anim>
                                        <p:animEffect transition="in" filter="fade">
                                          <p:cBhvr>
                                            <p:cTn id="33" dur="500"/>
                                            <p:tgtEl>
                                              <p:spTgt spid="94"/>
                                            </p:tgtEl>
                                          </p:cBhvr>
                                        </p:animEffect>
                                      </p:childTnLst>
                                    </p:cTn>
                                  </p:par>
                                </p:childTnLst>
                              </p:cTn>
                            </p:par>
                            <p:par>
                              <p:cTn id="34" fill="hold">
                                <p:stCondLst>
                                  <p:cond delay="1800"/>
                                </p:stCondLst>
                                <p:childTnLst>
                                  <p:par>
                                    <p:cTn id="35" presetID="53" presetClass="entr" presetSubtype="16" fill="hold" grpId="0" nodeType="afterEffect">
                                      <p:stCondLst>
                                        <p:cond delay="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Effect transition="in" filter="fade">
                                          <p:cBhvr>
                                            <p:cTn id="39" dur="500"/>
                                            <p:tgtEl>
                                              <p:spTgt spid="90"/>
                                            </p:tgtEl>
                                          </p:cBhvr>
                                        </p:animEffect>
                                      </p:childTnLst>
                                    </p:cTn>
                                  </p:par>
                                </p:childTnLst>
                              </p:cTn>
                            </p:par>
                            <p:par>
                              <p:cTn id="40" fill="hold">
                                <p:stCondLst>
                                  <p:cond delay="2300"/>
                                </p:stCondLst>
                                <p:childTnLst>
                                  <p:par>
                                    <p:cTn id="41" presetID="53" presetClass="entr" presetSubtype="16"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p:cTn id="43" dur="500" fill="hold"/>
                                            <p:tgtEl>
                                              <p:spTgt spid="89"/>
                                            </p:tgtEl>
                                            <p:attrNameLst>
                                              <p:attrName>ppt_w</p:attrName>
                                            </p:attrNameLst>
                                          </p:cBhvr>
                                          <p:tavLst>
                                            <p:tav tm="0">
                                              <p:val>
                                                <p:fltVal val="0"/>
                                              </p:val>
                                            </p:tav>
                                            <p:tav tm="100000">
                                              <p:val>
                                                <p:strVal val="#ppt_w"/>
                                              </p:val>
                                            </p:tav>
                                          </p:tavLst>
                                        </p:anim>
                                        <p:anim calcmode="lin" valueType="num">
                                          <p:cBhvr>
                                            <p:cTn id="44" dur="500" fill="hold"/>
                                            <p:tgtEl>
                                              <p:spTgt spid="89"/>
                                            </p:tgtEl>
                                            <p:attrNameLst>
                                              <p:attrName>ppt_h</p:attrName>
                                            </p:attrNameLst>
                                          </p:cBhvr>
                                          <p:tavLst>
                                            <p:tav tm="0">
                                              <p:val>
                                                <p:fltVal val="0"/>
                                              </p:val>
                                            </p:tav>
                                            <p:tav tm="100000">
                                              <p:val>
                                                <p:strVal val="#ppt_h"/>
                                              </p:val>
                                            </p:tav>
                                          </p:tavLst>
                                        </p:anim>
                                        <p:animEffect transition="in" filter="fade">
                                          <p:cBhvr>
                                            <p:cTn id="45" dur="500"/>
                                            <p:tgtEl>
                                              <p:spTgt spid="89"/>
                                            </p:tgtEl>
                                          </p:cBhvr>
                                        </p:animEffect>
                                      </p:childTnLst>
                                    </p:cTn>
                                  </p:par>
                                </p:childTnLst>
                              </p:cTn>
                            </p:par>
                            <p:par>
                              <p:cTn id="46" fill="hold">
                                <p:stCondLst>
                                  <p:cond delay="2800"/>
                                </p:stCondLst>
                                <p:childTnLst>
                                  <p:par>
                                    <p:cTn id="47" presetID="53" presetClass="entr" presetSubtype="16" fill="hold" grpId="0" nodeType="after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p:cTn id="49" dur="500" fill="hold"/>
                                            <p:tgtEl>
                                              <p:spTgt spid="91"/>
                                            </p:tgtEl>
                                            <p:attrNameLst>
                                              <p:attrName>ppt_w</p:attrName>
                                            </p:attrNameLst>
                                          </p:cBhvr>
                                          <p:tavLst>
                                            <p:tav tm="0">
                                              <p:val>
                                                <p:fltVal val="0"/>
                                              </p:val>
                                            </p:tav>
                                            <p:tav tm="100000">
                                              <p:val>
                                                <p:strVal val="#ppt_w"/>
                                              </p:val>
                                            </p:tav>
                                          </p:tavLst>
                                        </p:anim>
                                        <p:anim calcmode="lin" valueType="num">
                                          <p:cBhvr>
                                            <p:cTn id="50" dur="500" fill="hold"/>
                                            <p:tgtEl>
                                              <p:spTgt spid="91"/>
                                            </p:tgtEl>
                                            <p:attrNameLst>
                                              <p:attrName>ppt_h</p:attrName>
                                            </p:attrNameLst>
                                          </p:cBhvr>
                                          <p:tavLst>
                                            <p:tav tm="0">
                                              <p:val>
                                                <p:fltVal val="0"/>
                                              </p:val>
                                            </p:tav>
                                            <p:tav tm="100000">
                                              <p:val>
                                                <p:strVal val="#ppt_h"/>
                                              </p:val>
                                            </p:tav>
                                          </p:tavLst>
                                        </p:anim>
                                        <p:animEffect transition="in" filter="fade">
                                          <p:cBhvr>
                                            <p:cTn id="51" dur="500"/>
                                            <p:tgtEl>
                                              <p:spTgt spid="91"/>
                                            </p:tgtEl>
                                          </p:cBhvr>
                                        </p:animEffect>
                                      </p:childTnLst>
                                    </p:cTn>
                                  </p:par>
                                </p:childTnLst>
                              </p:cTn>
                            </p:par>
                            <p:par>
                              <p:cTn id="52" fill="hold">
                                <p:stCondLst>
                                  <p:cond delay="3300"/>
                                </p:stCondLst>
                                <p:childTnLst>
                                  <p:par>
                                    <p:cTn id="53" presetID="53" presetClass="entr" presetSubtype="16" fill="hold" grpId="0" nodeType="after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p:cTn id="55" dur="500" fill="hold"/>
                                            <p:tgtEl>
                                              <p:spTgt spid="88"/>
                                            </p:tgtEl>
                                            <p:attrNameLst>
                                              <p:attrName>ppt_w</p:attrName>
                                            </p:attrNameLst>
                                          </p:cBhvr>
                                          <p:tavLst>
                                            <p:tav tm="0">
                                              <p:val>
                                                <p:fltVal val="0"/>
                                              </p:val>
                                            </p:tav>
                                            <p:tav tm="100000">
                                              <p:val>
                                                <p:strVal val="#ppt_w"/>
                                              </p:val>
                                            </p:tav>
                                          </p:tavLst>
                                        </p:anim>
                                        <p:anim calcmode="lin" valueType="num">
                                          <p:cBhvr>
                                            <p:cTn id="56" dur="500" fill="hold"/>
                                            <p:tgtEl>
                                              <p:spTgt spid="88"/>
                                            </p:tgtEl>
                                            <p:attrNameLst>
                                              <p:attrName>ppt_h</p:attrName>
                                            </p:attrNameLst>
                                          </p:cBhvr>
                                          <p:tavLst>
                                            <p:tav tm="0">
                                              <p:val>
                                                <p:fltVal val="0"/>
                                              </p:val>
                                            </p:tav>
                                            <p:tav tm="100000">
                                              <p:val>
                                                <p:strVal val="#ppt_h"/>
                                              </p:val>
                                            </p:tav>
                                          </p:tavLst>
                                        </p:anim>
                                        <p:animEffect transition="in" filter="fade">
                                          <p:cBhvr>
                                            <p:cTn id="57" dur="500"/>
                                            <p:tgtEl>
                                              <p:spTgt spid="88"/>
                                            </p:tgtEl>
                                          </p:cBhvr>
                                        </p:animEffect>
                                      </p:childTnLst>
                                    </p:cTn>
                                  </p:par>
                                </p:childTnLst>
                              </p:cTn>
                            </p:par>
                            <p:par>
                              <p:cTn id="58" fill="hold">
                                <p:stCondLst>
                                  <p:cond delay="3800"/>
                                </p:stCondLst>
                                <p:childTnLst>
                                  <p:par>
                                    <p:cTn id="59" presetID="53" presetClass="entr" presetSubtype="16"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fltVal val="0"/>
                                              </p:val>
                                            </p:tav>
                                            <p:tav tm="100000">
                                              <p:val>
                                                <p:strVal val="#ppt_w"/>
                                              </p:val>
                                            </p:tav>
                                          </p:tavLst>
                                        </p:anim>
                                        <p:anim calcmode="lin" valueType="num">
                                          <p:cBhvr>
                                            <p:cTn id="62" dur="500" fill="hold"/>
                                            <p:tgtEl>
                                              <p:spTgt spid="93"/>
                                            </p:tgtEl>
                                            <p:attrNameLst>
                                              <p:attrName>ppt_h</p:attrName>
                                            </p:attrNameLst>
                                          </p:cBhvr>
                                          <p:tavLst>
                                            <p:tav tm="0">
                                              <p:val>
                                                <p:fltVal val="0"/>
                                              </p:val>
                                            </p:tav>
                                            <p:tav tm="100000">
                                              <p:val>
                                                <p:strVal val="#ppt_h"/>
                                              </p:val>
                                            </p:tav>
                                          </p:tavLst>
                                        </p:anim>
                                        <p:animEffect transition="in" filter="fade">
                                          <p:cBhvr>
                                            <p:cTn id="63" dur="500"/>
                                            <p:tgtEl>
                                              <p:spTgt spid="93"/>
                                            </p:tgtEl>
                                          </p:cBhvr>
                                        </p:animEffect>
                                      </p:childTnLst>
                                    </p:cTn>
                                  </p:par>
                                </p:childTnLst>
                              </p:cTn>
                            </p:par>
                            <p:par>
                              <p:cTn id="64" fill="hold">
                                <p:stCondLst>
                                  <p:cond delay="4300"/>
                                </p:stCondLst>
                                <p:childTnLst>
                                  <p:par>
                                    <p:cTn id="65" presetID="53" presetClass="entr" presetSubtype="16" fill="hold" grpId="0" nodeType="afterEffect">
                                      <p:stCondLst>
                                        <p:cond delay="0"/>
                                      </p:stCondLst>
                                      <p:childTnLst>
                                        <p:set>
                                          <p:cBhvr>
                                            <p:cTn id="66" dur="1" fill="hold">
                                              <p:stCondLst>
                                                <p:cond delay="0"/>
                                              </p:stCondLst>
                                            </p:cTn>
                                            <p:tgtEl>
                                              <p:spTgt spid="92"/>
                                            </p:tgtEl>
                                            <p:attrNameLst>
                                              <p:attrName>style.visibility</p:attrName>
                                            </p:attrNameLst>
                                          </p:cBhvr>
                                          <p:to>
                                            <p:strVal val="visible"/>
                                          </p:to>
                                        </p:set>
                                        <p:anim calcmode="lin" valueType="num">
                                          <p:cBhvr>
                                            <p:cTn id="67" dur="500" fill="hold"/>
                                            <p:tgtEl>
                                              <p:spTgt spid="92"/>
                                            </p:tgtEl>
                                            <p:attrNameLst>
                                              <p:attrName>ppt_w</p:attrName>
                                            </p:attrNameLst>
                                          </p:cBhvr>
                                          <p:tavLst>
                                            <p:tav tm="0">
                                              <p:val>
                                                <p:fltVal val="0"/>
                                              </p:val>
                                            </p:tav>
                                            <p:tav tm="100000">
                                              <p:val>
                                                <p:strVal val="#ppt_w"/>
                                              </p:val>
                                            </p:tav>
                                          </p:tavLst>
                                        </p:anim>
                                        <p:anim calcmode="lin" valueType="num">
                                          <p:cBhvr>
                                            <p:cTn id="68" dur="500" fill="hold"/>
                                            <p:tgtEl>
                                              <p:spTgt spid="92"/>
                                            </p:tgtEl>
                                            <p:attrNameLst>
                                              <p:attrName>ppt_h</p:attrName>
                                            </p:attrNameLst>
                                          </p:cBhvr>
                                          <p:tavLst>
                                            <p:tav tm="0">
                                              <p:val>
                                                <p:fltVal val="0"/>
                                              </p:val>
                                            </p:tav>
                                            <p:tav tm="100000">
                                              <p:val>
                                                <p:strVal val="#ppt_h"/>
                                              </p:val>
                                            </p:tav>
                                          </p:tavLst>
                                        </p:anim>
                                        <p:animEffect transition="in" filter="fade">
                                          <p:cBhvr>
                                            <p:cTn id="69" dur="500"/>
                                            <p:tgtEl>
                                              <p:spTgt spid="92"/>
                                            </p:tgtEl>
                                          </p:cBhvr>
                                        </p:animEffect>
                                      </p:childTnLst>
                                    </p:cTn>
                                  </p:par>
                                </p:childTnLst>
                              </p:cTn>
                            </p:par>
                            <p:par>
                              <p:cTn id="70" fill="hold">
                                <p:stCondLst>
                                  <p:cond delay="4800"/>
                                </p:stCondLst>
                                <p:childTnLst>
                                  <p:par>
                                    <p:cTn id="71" presetID="2" presetClass="entr" presetSubtype="8" fill="hold" grpId="0" nodeType="afterEffect">
                                      <p:stCondLst>
                                        <p:cond delay="0"/>
                                      </p:stCondLst>
                                      <p:childTnLst>
                                        <p:set>
                                          <p:cBhvr>
                                            <p:cTn id="72" dur="1" fill="hold">
                                              <p:stCondLst>
                                                <p:cond delay="0"/>
                                              </p:stCondLst>
                                            </p:cTn>
                                            <p:tgtEl>
                                              <p:spTgt spid="262"/>
                                            </p:tgtEl>
                                            <p:attrNameLst>
                                              <p:attrName>style.visibility</p:attrName>
                                            </p:attrNameLst>
                                          </p:cBhvr>
                                          <p:to>
                                            <p:strVal val="visible"/>
                                          </p:to>
                                        </p:set>
                                        <p:anim calcmode="lin" valueType="num">
                                          <p:cBhvr additive="base">
                                            <p:cTn id="73" dur="800" fill="hold"/>
                                            <p:tgtEl>
                                              <p:spTgt spid="262"/>
                                            </p:tgtEl>
                                            <p:attrNameLst>
                                              <p:attrName>ppt_x</p:attrName>
                                            </p:attrNameLst>
                                          </p:cBhvr>
                                          <p:tavLst>
                                            <p:tav tm="0">
                                              <p:val>
                                                <p:strVal val="0-#ppt_w/2"/>
                                              </p:val>
                                            </p:tav>
                                            <p:tav tm="100000">
                                              <p:val>
                                                <p:strVal val="#ppt_x"/>
                                              </p:val>
                                            </p:tav>
                                          </p:tavLst>
                                        </p:anim>
                                        <p:anim calcmode="lin" valueType="num">
                                          <p:cBhvr additive="base">
                                            <p:cTn id="74" dur="800" fill="hold"/>
                                            <p:tgtEl>
                                              <p:spTgt spid="262"/>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200"/>
                                      </p:stCondLst>
                                      <p:childTnLst>
                                        <p:set>
                                          <p:cBhvr>
                                            <p:cTn id="76" dur="1" fill="hold">
                                              <p:stCondLst>
                                                <p:cond delay="0"/>
                                              </p:stCondLst>
                                            </p:cTn>
                                            <p:tgtEl>
                                              <p:spTgt spid="255"/>
                                            </p:tgtEl>
                                            <p:attrNameLst>
                                              <p:attrName>style.visibility</p:attrName>
                                            </p:attrNameLst>
                                          </p:cBhvr>
                                          <p:to>
                                            <p:strVal val="visible"/>
                                          </p:to>
                                        </p:set>
                                        <p:anim calcmode="lin" valueType="num">
                                          <p:cBhvr additive="base">
                                            <p:cTn id="77" dur="800" fill="hold"/>
                                            <p:tgtEl>
                                              <p:spTgt spid="255"/>
                                            </p:tgtEl>
                                            <p:attrNameLst>
                                              <p:attrName>ppt_x</p:attrName>
                                            </p:attrNameLst>
                                          </p:cBhvr>
                                          <p:tavLst>
                                            <p:tav tm="0">
                                              <p:val>
                                                <p:strVal val="0-#ppt_w/2"/>
                                              </p:val>
                                            </p:tav>
                                            <p:tav tm="100000">
                                              <p:val>
                                                <p:strVal val="#ppt_x"/>
                                              </p:val>
                                            </p:tav>
                                          </p:tavLst>
                                        </p:anim>
                                        <p:anim calcmode="lin" valueType="num">
                                          <p:cBhvr additive="base">
                                            <p:cTn id="78" dur="800" fill="hold"/>
                                            <p:tgtEl>
                                              <p:spTgt spid="255"/>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400"/>
                                      </p:stCondLst>
                                      <p:childTnLst>
                                        <p:set>
                                          <p:cBhvr>
                                            <p:cTn id="80" dur="1" fill="hold">
                                              <p:stCondLst>
                                                <p:cond delay="0"/>
                                              </p:stCondLst>
                                            </p:cTn>
                                            <p:tgtEl>
                                              <p:spTgt spid="256"/>
                                            </p:tgtEl>
                                            <p:attrNameLst>
                                              <p:attrName>style.visibility</p:attrName>
                                            </p:attrNameLst>
                                          </p:cBhvr>
                                          <p:to>
                                            <p:strVal val="visible"/>
                                          </p:to>
                                        </p:set>
                                        <p:anim calcmode="lin" valueType="num">
                                          <p:cBhvr additive="base">
                                            <p:cTn id="81" dur="800" fill="hold"/>
                                            <p:tgtEl>
                                              <p:spTgt spid="256"/>
                                            </p:tgtEl>
                                            <p:attrNameLst>
                                              <p:attrName>ppt_x</p:attrName>
                                            </p:attrNameLst>
                                          </p:cBhvr>
                                          <p:tavLst>
                                            <p:tav tm="0">
                                              <p:val>
                                                <p:strVal val="0-#ppt_w/2"/>
                                              </p:val>
                                            </p:tav>
                                            <p:tav tm="100000">
                                              <p:val>
                                                <p:strVal val="#ppt_x"/>
                                              </p:val>
                                            </p:tav>
                                          </p:tavLst>
                                        </p:anim>
                                        <p:anim calcmode="lin" valueType="num">
                                          <p:cBhvr additive="base">
                                            <p:cTn id="82" dur="800" fill="hold"/>
                                            <p:tgtEl>
                                              <p:spTgt spid="256"/>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600"/>
                                      </p:stCondLst>
                                      <p:childTnLst>
                                        <p:set>
                                          <p:cBhvr>
                                            <p:cTn id="84" dur="1" fill="hold">
                                              <p:stCondLst>
                                                <p:cond delay="0"/>
                                              </p:stCondLst>
                                            </p:cTn>
                                            <p:tgtEl>
                                              <p:spTgt spid="257"/>
                                            </p:tgtEl>
                                            <p:attrNameLst>
                                              <p:attrName>style.visibility</p:attrName>
                                            </p:attrNameLst>
                                          </p:cBhvr>
                                          <p:to>
                                            <p:strVal val="visible"/>
                                          </p:to>
                                        </p:set>
                                        <p:anim calcmode="lin" valueType="num">
                                          <p:cBhvr additive="base">
                                            <p:cTn id="85" dur="800" fill="hold"/>
                                            <p:tgtEl>
                                              <p:spTgt spid="257"/>
                                            </p:tgtEl>
                                            <p:attrNameLst>
                                              <p:attrName>ppt_x</p:attrName>
                                            </p:attrNameLst>
                                          </p:cBhvr>
                                          <p:tavLst>
                                            <p:tav tm="0">
                                              <p:val>
                                                <p:strVal val="0-#ppt_w/2"/>
                                              </p:val>
                                            </p:tav>
                                            <p:tav tm="100000">
                                              <p:val>
                                                <p:strVal val="#ppt_x"/>
                                              </p:val>
                                            </p:tav>
                                          </p:tavLst>
                                        </p:anim>
                                        <p:anim calcmode="lin" valueType="num">
                                          <p:cBhvr additive="base">
                                            <p:cTn id="86" dur="800" fill="hold"/>
                                            <p:tgtEl>
                                              <p:spTgt spid="257"/>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800"/>
                                      </p:stCondLst>
                                      <p:childTnLst>
                                        <p:set>
                                          <p:cBhvr>
                                            <p:cTn id="88" dur="1" fill="hold">
                                              <p:stCondLst>
                                                <p:cond delay="0"/>
                                              </p:stCondLst>
                                            </p:cTn>
                                            <p:tgtEl>
                                              <p:spTgt spid="258"/>
                                            </p:tgtEl>
                                            <p:attrNameLst>
                                              <p:attrName>style.visibility</p:attrName>
                                            </p:attrNameLst>
                                          </p:cBhvr>
                                          <p:to>
                                            <p:strVal val="visible"/>
                                          </p:to>
                                        </p:set>
                                        <p:anim calcmode="lin" valueType="num">
                                          <p:cBhvr additive="base">
                                            <p:cTn id="89" dur="800" fill="hold"/>
                                            <p:tgtEl>
                                              <p:spTgt spid="258"/>
                                            </p:tgtEl>
                                            <p:attrNameLst>
                                              <p:attrName>ppt_x</p:attrName>
                                            </p:attrNameLst>
                                          </p:cBhvr>
                                          <p:tavLst>
                                            <p:tav tm="0">
                                              <p:val>
                                                <p:strVal val="1+#ppt_w/2"/>
                                              </p:val>
                                            </p:tav>
                                            <p:tav tm="100000">
                                              <p:val>
                                                <p:strVal val="#ppt_x"/>
                                              </p:val>
                                            </p:tav>
                                          </p:tavLst>
                                        </p:anim>
                                        <p:anim calcmode="lin" valueType="num">
                                          <p:cBhvr additive="base">
                                            <p:cTn id="90" dur="800" fill="hold"/>
                                            <p:tgtEl>
                                              <p:spTgt spid="258"/>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1000"/>
                                      </p:stCondLst>
                                      <p:childTnLst>
                                        <p:set>
                                          <p:cBhvr>
                                            <p:cTn id="92" dur="1" fill="hold">
                                              <p:stCondLst>
                                                <p:cond delay="0"/>
                                              </p:stCondLst>
                                            </p:cTn>
                                            <p:tgtEl>
                                              <p:spTgt spid="259"/>
                                            </p:tgtEl>
                                            <p:attrNameLst>
                                              <p:attrName>style.visibility</p:attrName>
                                            </p:attrNameLst>
                                          </p:cBhvr>
                                          <p:to>
                                            <p:strVal val="visible"/>
                                          </p:to>
                                        </p:set>
                                        <p:anim calcmode="lin" valueType="num">
                                          <p:cBhvr additive="base">
                                            <p:cTn id="93" dur="800" fill="hold"/>
                                            <p:tgtEl>
                                              <p:spTgt spid="259"/>
                                            </p:tgtEl>
                                            <p:attrNameLst>
                                              <p:attrName>ppt_x</p:attrName>
                                            </p:attrNameLst>
                                          </p:cBhvr>
                                          <p:tavLst>
                                            <p:tav tm="0">
                                              <p:val>
                                                <p:strVal val="1+#ppt_w/2"/>
                                              </p:val>
                                            </p:tav>
                                            <p:tav tm="100000">
                                              <p:val>
                                                <p:strVal val="#ppt_x"/>
                                              </p:val>
                                            </p:tav>
                                          </p:tavLst>
                                        </p:anim>
                                        <p:anim calcmode="lin" valueType="num">
                                          <p:cBhvr additive="base">
                                            <p:cTn id="94" dur="800" fill="hold"/>
                                            <p:tgtEl>
                                              <p:spTgt spid="259"/>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1200"/>
                                      </p:stCondLst>
                                      <p:childTnLst>
                                        <p:set>
                                          <p:cBhvr>
                                            <p:cTn id="96" dur="1" fill="hold">
                                              <p:stCondLst>
                                                <p:cond delay="0"/>
                                              </p:stCondLst>
                                            </p:cTn>
                                            <p:tgtEl>
                                              <p:spTgt spid="260"/>
                                            </p:tgtEl>
                                            <p:attrNameLst>
                                              <p:attrName>style.visibility</p:attrName>
                                            </p:attrNameLst>
                                          </p:cBhvr>
                                          <p:to>
                                            <p:strVal val="visible"/>
                                          </p:to>
                                        </p:set>
                                        <p:anim calcmode="lin" valueType="num">
                                          <p:cBhvr additive="base">
                                            <p:cTn id="97" dur="800" fill="hold"/>
                                            <p:tgtEl>
                                              <p:spTgt spid="260"/>
                                            </p:tgtEl>
                                            <p:attrNameLst>
                                              <p:attrName>ppt_x</p:attrName>
                                            </p:attrNameLst>
                                          </p:cBhvr>
                                          <p:tavLst>
                                            <p:tav tm="0">
                                              <p:val>
                                                <p:strVal val="1+#ppt_w/2"/>
                                              </p:val>
                                            </p:tav>
                                            <p:tav tm="100000">
                                              <p:val>
                                                <p:strVal val="#ppt_x"/>
                                              </p:val>
                                            </p:tav>
                                          </p:tavLst>
                                        </p:anim>
                                        <p:anim calcmode="lin" valueType="num">
                                          <p:cBhvr additive="base">
                                            <p:cTn id="98" dur="800" fill="hold"/>
                                            <p:tgtEl>
                                              <p:spTgt spid="260"/>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stCondLst>
                                        <p:cond delay="1400"/>
                                      </p:stCondLst>
                                      <p:childTnLst>
                                        <p:set>
                                          <p:cBhvr>
                                            <p:cTn id="100" dur="1" fill="hold">
                                              <p:stCondLst>
                                                <p:cond delay="0"/>
                                              </p:stCondLst>
                                            </p:cTn>
                                            <p:tgtEl>
                                              <p:spTgt spid="261"/>
                                            </p:tgtEl>
                                            <p:attrNameLst>
                                              <p:attrName>style.visibility</p:attrName>
                                            </p:attrNameLst>
                                          </p:cBhvr>
                                          <p:to>
                                            <p:strVal val="visible"/>
                                          </p:to>
                                        </p:set>
                                        <p:anim calcmode="lin" valueType="num">
                                          <p:cBhvr additive="base">
                                            <p:cTn id="101" dur="800" fill="hold"/>
                                            <p:tgtEl>
                                              <p:spTgt spid="261"/>
                                            </p:tgtEl>
                                            <p:attrNameLst>
                                              <p:attrName>ppt_x</p:attrName>
                                            </p:attrNameLst>
                                          </p:cBhvr>
                                          <p:tavLst>
                                            <p:tav tm="0">
                                              <p:val>
                                                <p:strVal val="1+#ppt_w/2"/>
                                              </p:val>
                                            </p:tav>
                                            <p:tav tm="100000">
                                              <p:val>
                                                <p:strVal val="#ppt_x"/>
                                              </p:val>
                                            </p:tav>
                                          </p:tavLst>
                                        </p:anim>
                                        <p:anim calcmode="lin" valueType="num">
                                          <p:cBhvr additive="base">
                                            <p:cTn id="102" dur="800" fill="hold"/>
                                            <p:tgtEl>
                                              <p:spTgt spid="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6" grpId="0"/>
          <p:bldP spid="88" grpId="0" animBg="1"/>
          <p:bldP spid="89" grpId="0" animBg="1"/>
          <p:bldP spid="90" grpId="0" animBg="1"/>
          <p:bldP spid="91" grpId="0" animBg="1"/>
          <p:bldP spid="92" grpId="0" animBg="1"/>
          <p:bldP spid="93" grpId="0" animBg="1"/>
          <p:bldP spid="255" grpId="0"/>
          <p:bldP spid="256" grpId="0"/>
          <p:bldP spid="257" grpId="0"/>
          <p:bldP spid="258" grpId="0"/>
          <p:bldP spid="259" grpId="0"/>
          <p:bldP spid="260" grpId="0"/>
          <p:bldP spid="261" grpId="0"/>
          <p:bldP spid="262" grpId="0"/>
        </p:bldLst>
      </p:timing>
    </mc:Fallback>
  </mc:AlternateContent>
</p:sld>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3F3F3F"/>
      </a:accent1>
      <a:accent2>
        <a:srgbClr val="0070C0"/>
      </a:accent2>
      <a:accent3>
        <a:srgbClr val="3F3F3F"/>
      </a:accent3>
      <a:accent4>
        <a:srgbClr val="0070C0"/>
      </a:accent4>
      <a:accent5>
        <a:srgbClr val="3F3F3F"/>
      </a:accent5>
      <a:accent6>
        <a:srgbClr val="0070C0"/>
      </a:accent6>
      <a:hlink>
        <a:srgbClr val="0563C1"/>
      </a:hlink>
      <a:folHlink>
        <a:srgbClr val="954F72"/>
      </a:folHlink>
    </a:clrScheme>
    <a:fontScheme name="常用3">
      <a:majorFont>
        <a:latin typeface="Calibri"/>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TotalTime>
  <Words>2758</Words>
  <Application>Microsoft Office PowerPoint</Application>
  <PresentationFormat>全屏显示(16:9)</PresentationFormat>
  <Paragraphs>217</Paragraphs>
  <Slides>25</Slides>
  <Notes>25</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25</vt:i4>
      </vt:variant>
    </vt:vector>
  </HeadingPairs>
  <TitlesOfParts>
    <vt:vector size="42" baseType="lpstr">
      <vt:lpstr>AvantGarde Md BT</vt:lpstr>
      <vt:lpstr>Gill Sans</vt:lpstr>
      <vt:lpstr>方正兰亭超细黑简体</vt:lpstr>
      <vt:lpstr>思源黑体 CN Medium</vt:lpstr>
      <vt:lpstr>宋体</vt:lpstr>
      <vt:lpstr>微软雅黑</vt:lpstr>
      <vt:lpstr>微软雅黑 Light</vt:lpstr>
      <vt:lpstr>张海山锐谐体</vt:lpstr>
      <vt:lpstr>Arial</vt:lpstr>
      <vt:lpstr>Calibri</vt:lpstr>
      <vt:lpstr>Calibri Light</vt:lpstr>
      <vt:lpstr>Gisha</vt:lpstr>
      <vt:lpstr>Impact</vt:lpstr>
      <vt:lpstr>Open Sans</vt:lpstr>
      <vt:lpstr>Open Sans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08【商业计划书】清新时尚商务策划书PPT模板</dc:title>
  <dc:creator>kk</dc:creator>
  <cp:lastModifiedBy>jiongqi du</cp:lastModifiedBy>
  <cp:revision>677</cp:revision>
  <dcterms:created xsi:type="dcterms:W3CDTF">2015-12-25T01:04:00Z</dcterms:created>
  <dcterms:modified xsi:type="dcterms:W3CDTF">2018-04-14T12:48:41Z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