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55"/>
  </p:notesMasterIdLst>
  <p:sldIdLst>
    <p:sldId id="256" r:id="rId2"/>
    <p:sldId id="330" r:id="rId3"/>
    <p:sldId id="370" r:id="rId4"/>
    <p:sldId id="371" r:id="rId5"/>
    <p:sldId id="331" r:id="rId6"/>
    <p:sldId id="332" r:id="rId7"/>
    <p:sldId id="333" r:id="rId8"/>
    <p:sldId id="372" r:id="rId9"/>
    <p:sldId id="334" r:id="rId10"/>
    <p:sldId id="373" r:id="rId11"/>
    <p:sldId id="290" r:id="rId12"/>
    <p:sldId id="374" r:id="rId13"/>
    <p:sldId id="291" r:id="rId14"/>
    <p:sldId id="375" r:id="rId15"/>
    <p:sldId id="336" r:id="rId16"/>
    <p:sldId id="376" r:id="rId17"/>
    <p:sldId id="337" r:id="rId18"/>
    <p:sldId id="341" r:id="rId19"/>
    <p:sldId id="338" r:id="rId20"/>
    <p:sldId id="339" r:id="rId21"/>
    <p:sldId id="340" r:id="rId22"/>
    <p:sldId id="377" r:id="rId23"/>
    <p:sldId id="342" r:id="rId24"/>
    <p:sldId id="378" r:id="rId25"/>
    <p:sldId id="343" r:id="rId26"/>
    <p:sldId id="379" r:id="rId27"/>
    <p:sldId id="345" r:id="rId28"/>
    <p:sldId id="346" r:id="rId29"/>
    <p:sldId id="347" r:id="rId30"/>
    <p:sldId id="348" r:id="rId31"/>
    <p:sldId id="349" r:id="rId32"/>
    <p:sldId id="380" r:id="rId33"/>
    <p:sldId id="350" r:id="rId34"/>
    <p:sldId id="381" r:id="rId35"/>
    <p:sldId id="351" r:id="rId36"/>
    <p:sldId id="352" r:id="rId37"/>
    <p:sldId id="353" r:id="rId38"/>
    <p:sldId id="354" r:id="rId39"/>
    <p:sldId id="355" r:id="rId40"/>
    <p:sldId id="356" r:id="rId41"/>
    <p:sldId id="357" r:id="rId42"/>
    <p:sldId id="358" r:id="rId43"/>
    <p:sldId id="359" r:id="rId44"/>
    <p:sldId id="360" r:id="rId45"/>
    <p:sldId id="361" r:id="rId46"/>
    <p:sldId id="362" r:id="rId47"/>
    <p:sldId id="363" r:id="rId48"/>
    <p:sldId id="364" r:id="rId49"/>
    <p:sldId id="365" r:id="rId50"/>
    <p:sldId id="366" r:id="rId51"/>
    <p:sldId id="367" r:id="rId52"/>
    <p:sldId id="368" r:id="rId53"/>
    <p:sldId id="369" r:id="rId54"/>
  </p:sldIdLst>
  <p:sldSz cx="12192000" cy="6858000"/>
  <p:notesSz cx="6858000" cy="9144000"/>
  <p:custDataLst>
    <p:tags r:id="rId56"/>
  </p:custDataLst>
  <p:defaultTextStyle>
    <a:defPPr>
      <a:defRPr lang="zh-CN"/>
    </a:defPPr>
    <a:lvl1pPr algn="l" rtl="0" eaLnBrk="0" fontAlgn="base" hangingPunct="0">
      <a:spcBef>
        <a:spcPct val="0"/>
      </a:spcBef>
      <a:spcAft>
        <a:spcPct val="0"/>
      </a:spcAft>
      <a:defRPr kumimoji="1" sz="3200" b="1" kern="1200">
        <a:solidFill>
          <a:srgbClr val="CC3300"/>
        </a:solidFill>
        <a:latin typeface="Times New Roman" panose="02020603050405020304" pitchFamily="18" charset="0"/>
        <a:ea typeface="华文中宋" panose="02010600040101010101" pitchFamily="2" charset="-122"/>
        <a:cs typeface="+mn-cs"/>
      </a:defRPr>
    </a:lvl1pPr>
    <a:lvl2pPr marL="457200" algn="l" rtl="0" eaLnBrk="0" fontAlgn="base" hangingPunct="0">
      <a:spcBef>
        <a:spcPct val="0"/>
      </a:spcBef>
      <a:spcAft>
        <a:spcPct val="0"/>
      </a:spcAft>
      <a:defRPr kumimoji="1" sz="3200" b="1" kern="1200">
        <a:solidFill>
          <a:srgbClr val="CC3300"/>
        </a:solidFill>
        <a:latin typeface="Times New Roman" panose="02020603050405020304" pitchFamily="18" charset="0"/>
        <a:ea typeface="华文中宋" panose="02010600040101010101" pitchFamily="2" charset="-122"/>
        <a:cs typeface="+mn-cs"/>
      </a:defRPr>
    </a:lvl2pPr>
    <a:lvl3pPr marL="914400" algn="l" rtl="0" eaLnBrk="0" fontAlgn="base" hangingPunct="0">
      <a:spcBef>
        <a:spcPct val="0"/>
      </a:spcBef>
      <a:spcAft>
        <a:spcPct val="0"/>
      </a:spcAft>
      <a:defRPr kumimoji="1" sz="3200" b="1" kern="1200">
        <a:solidFill>
          <a:srgbClr val="CC3300"/>
        </a:solidFill>
        <a:latin typeface="Times New Roman" panose="02020603050405020304" pitchFamily="18" charset="0"/>
        <a:ea typeface="华文中宋" panose="02010600040101010101" pitchFamily="2" charset="-122"/>
        <a:cs typeface="+mn-cs"/>
      </a:defRPr>
    </a:lvl3pPr>
    <a:lvl4pPr marL="1371600" algn="l" rtl="0" eaLnBrk="0" fontAlgn="base" hangingPunct="0">
      <a:spcBef>
        <a:spcPct val="0"/>
      </a:spcBef>
      <a:spcAft>
        <a:spcPct val="0"/>
      </a:spcAft>
      <a:defRPr kumimoji="1" sz="3200" b="1" kern="1200">
        <a:solidFill>
          <a:srgbClr val="CC3300"/>
        </a:solidFill>
        <a:latin typeface="Times New Roman" panose="02020603050405020304" pitchFamily="18" charset="0"/>
        <a:ea typeface="华文中宋" panose="02010600040101010101" pitchFamily="2" charset="-122"/>
        <a:cs typeface="+mn-cs"/>
      </a:defRPr>
    </a:lvl4pPr>
    <a:lvl5pPr marL="1828800" algn="l" rtl="0" eaLnBrk="0" fontAlgn="base" hangingPunct="0">
      <a:spcBef>
        <a:spcPct val="0"/>
      </a:spcBef>
      <a:spcAft>
        <a:spcPct val="0"/>
      </a:spcAft>
      <a:defRPr kumimoji="1" sz="3200" b="1" kern="1200">
        <a:solidFill>
          <a:srgbClr val="CC3300"/>
        </a:solidFill>
        <a:latin typeface="Times New Roman" panose="02020603050405020304" pitchFamily="18" charset="0"/>
        <a:ea typeface="华文中宋" panose="02010600040101010101" pitchFamily="2" charset="-122"/>
        <a:cs typeface="+mn-cs"/>
      </a:defRPr>
    </a:lvl5pPr>
    <a:lvl6pPr marL="2286000" algn="l" defTabSz="914400" rtl="0" eaLnBrk="1" latinLnBrk="0" hangingPunct="1">
      <a:defRPr kumimoji="1" sz="3200" b="1" kern="1200">
        <a:solidFill>
          <a:srgbClr val="CC3300"/>
        </a:solidFill>
        <a:latin typeface="Times New Roman" panose="02020603050405020304" pitchFamily="18" charset="0"/>
        <a:ea typeface="华文中宋" panose="02010600040101010101" pitchFamily="2" charset="-122"/>
        <a:cs typeface="+mn-cs"/>
      </a:defRPr>
    </a:lvl6pPr>
    <a:lvl7pPr marL="2743200" algn="l" defTabSz="914400" rtl="0" eaLnBrk="1" latinLnBrk="0" hangingPunct="1">
      <a:defRPr kumimoji="1" sz="3200" b="1" kern="1200">
        <a:solidFill>
          <a:srgbClr val="CC3300"/>
        </a:solidFill>
        <a:latin typeface="Times New Roman" panose="02020603050405020304" pitchFamily="18" charset="0"/>
        <a:ea typeface="华文中宋" panose="02010600040101010101" pitchFamily="2" charset="-122"/>
        <a:cs typeface="+mn-cs"/>
      </a:defRPr>
    </a:lvl7pPr>
    <a:lvl8pPr marL="3200400" algn="l" defTabSz="914400" rtl="0" eaLnBrk="1" latinLnBrk="0" hangingPunct="1">
      <a:defRPr kumimoji="1" sz="3200" b="1" kern="1200">
        <a:solidFill>
          <a:srgbClr val="CC3300"/>
        </a:solidFill>
        <a:latin typeface="Times New Roman" panose="02020603050405020304" pitchFamily="18" charset="0"/>
        <a:ea typeface="华文中宋" panose="02010600040101010101" pitchFamily="2" charset="-122"/>
        <a:cs typeface="+mn-cs"/>
      </a:defRPr>
    </a:lvl8pPr>
    <a:lvl9pPr marL="3657600" algn="l" defTabSz="914400" rtl="0" eaLnBrk="1" latinLnBrk="0" hangingPunct="1">
      <a:defRPr kumimoji="1" sz="3200" b="1" kern="1200">
        <a:solidFill>
          <a:srgbClr val="CC3300"/>
        </a:solidFill>
        <a:latin typeface="Times New Roman" panose="02020603050405020304" pitchFamily="18" charset="0"/>
        <a:ea typeface="华文中宋" panose="0201060004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641638"/>
    <a:srgbClr val="F03900"/>
    <a:srgbClr val="CA00CA"/>
    <a:srgbClr val="FF0066"/>
    <a:srgbClr val="990099"/>
    <a:srgbClr val="FF0000"/>
    <a:srgbClr val="00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35" autoAdjust="0"/>
    <p:restoredTop sz="94660"/>
  </p:normalViewPr>
  <p:slideViewPr>
    <p:cSldViewPr>
      <p:cViewPr>
        <p:scale>
          <a:sx n="80" d="100"/>
          <a:sy n="80" d="100"/>
        </p:scale>
        <p:origin x="-744" y="-19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513B98-2089-4269-BAAB-97917DF03D6A}" type="datetimeFigureOut">
              <a:rPr lang="zh-CN" altLang="en-US" smtClean="0"/>
              <a:t>2017/3/16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F3FE7-6971-41B5-8854-41026A03D31E}" type="slidenum">
              <a:rPr lang="zh-CN" altLang="en-US" smtClean="0"/>
              <a:t>‹#›</a:t>
            </a:fld>
            <a:endParaRPr lang="zh-CN" altLang="en-US"/>
          </a:p>
        </p:txBody>
      </p:sp>
    </p:spTree>
    <p:extLst>
      <p:ext uri="{BB962C8B-B14F-4D97-AF65-F5344CB8AC3E}">
        <p14:creationId xmlns:p14="http://schemas.microsoft.com/office/powerpoint/2010/main" val="1471425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409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marL="0" marR="0" lvl="0" indent="0" defTabSz="966470" eaLnBrk="1" fontAlgn="base" latinLnBrk="0" hangingPunct="1">
              <a:lnSpc>
                <a:spcPct val="100000"/>
              </a:lnSpc>
              <a:spcBef>
                <a:spcPct val="0"/>
              </a:spcBef>
              <a:spcAft>
                <a:spcPct val="0"/>
              </a:spcAft>
              <a:buClrTx/>
              <a:buSzTx/>
              <a:buFontTx/>
              <a:buNone/>
              <a:defRPr/>
            </a:pPr>
            <a:fld id="{C3765A2E-C543-498F-A184-58F148F262FA}" type="slidenum">
              <a:rPr kumimoji="0" lang="zh-CN" altLang="en-US" sz="1200" b="0" i="0" u="none" strike="noStrike" kern="0" cap="none" spc="0" normalizeH="0" baseline="0" noProof="0">
                <a:ln>
                  <a:noFill/>
                </a:ln>
                <a:solidFill>
                  <a:schemeClr val="tx1"/>
                </a:solidFill>
                <a:effectLst/>
                <a:uLnTx/>
                <a:uFillTx/>
                <a:latin typeface="Calibri" panose="020F0502020204030204" pitchFamily="34" charset="0"/>
                <a:ea typeface="宋体" panose="02010600030101010101" pitchFamily="2" charset="-122"/>
              </a:rPr>
              <a:t>2</a:t>
            </a:fld>
            <a:endParaRPr kumimoji="0" lang="zh-CN" altLang="en-US" sz="1200" b="0" i="0" u="none" strike="noStrike" kern="0" cap="none" spc="0" normalizeH="0" baseline="0" noProof="0">
              <a:ln>
                <a:noFill/>
              </a:ln>
              <a:solidFill>
                <a:schemeClr val="tx1"/>
              </a:solidFill>
              <a:effectLst/>
              <a:uLnTx/>
              <a:uFillTx/>
              <a:latin typeface="Calibri" panose="020F0502020204030204" pitchFamily="34" charset="0"/>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43</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44</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45</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46</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47</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48</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50</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51</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52</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53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F3FE7-6971-41B5-8854-41026A03D31E}"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D1B58EDF-9DD9-4E5C-8C6E-2E36E8944973}" type="datetimeFigureOut">
              <a:rPr lang="en-US"/>
              <a:t>3/16/2017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9BFF52-2F59-4143-9A2F-BA0FA8A0CC59}" type="slidenum">
              <a:rPr lang="en-US"/>
              <a:t>‹#›</a:t>
            </a:fld>
            <a:endParaRPr lang="en-US"/>
          </a:p>
        </p:txBody>
      </p:sp>
    </p:spTree>
  </p:cSld>
  <p:clrMapOvr>
    <a:masterClrMapping/>
  </p:clrMapOvr>
  <p:transition spd="slow" advTm="2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90A5A1F4-1F23-40F9-95C5-7EBD6952D3EF}" type="datetimeFigureOut">
              <a:rPr lang="en-US"/>
              <a:t>3/16/2017</a:t>
            </a:fld>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334C65-815A-4E0E-9F2B-CC9F1619292C}" type="slidenum">
              <a:rPr lang="en-US"/>
              <a:t>‹#›</a:t>
            </a:fld>
            <a:endParaRPr lang="en-US"/>
          </a:p>
        </p:txBody>
      </p:sp>
    </p:spTree>
  </p:cSld>
  <p:clrMapOvr>
    <a:masterClrMapping/>
  </p:clrMapOvr>
  <p:transition spd="slow" advTm="2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4180CC60-FAD7-46A2-B755-0B6CC61E65EA}" type="datetimeFigureOut">
              <a:rPr lang="en-US"/>
              <a:t>3/16/2017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ADDC75-FC10-480A-94BF-D8260AAAF1FA}" type="slidenum">
              <a:rPr lang="en-US"/>
              <a:t>‹#›</a:t>
            </a:fld>
            <a:endParaRPr lang="en-US"/>
          </a:p>
        </p:txBody>
      </p:sp>
    </p:spTree>
  </p:cSld>
  <p:clrMapOvr>
    <a:masterClrMapping/>
  </p:clrMapOvr>
  <p:transition spd="slow" advTm="2000">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C88C2D6F-6A43-499A-9B77-EA3B37ABF6D7}" type="datetimeFigureOut">
              <a:rPr lang="en-US"/>
              <a:t>3/16/2017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F7EF894-F92C-4F67-8221-12F7844A8F0A}" type="slidenum">
              <a:rPr lang="en-US"/>
              <a:t>‹#›</a:t>
            </a:fld>
            <a:endParaRPr lang="en-US"/>
          </a:p>
        </p:txBody>
      </p:sp>
    </p:spTree>
  </p:cSld>
  <p:clrMapOvr>
    <a:masterClrMapping/>
  </p:clrMapOvr>
  <p:transition spd="slow" advTm="2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cSld>
  <p:clrMapOvr>
    <a:masterClrMapping/>
  </p:clrMapOvr>
  <p:transition spd="slow" advTm="2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10" name="直接连接符 9"/>
          <p:cNvCxnSpPr/>
          <p:nvPr userDrawn="1"/>
        </p:nvCxnSpPr>
        <p:spPr>
          <a:xfrm flipH="1">
            <a:off x="0" y="610047"/>
            <a:ext cx="12192001" cy="0"/>
          </a:xfrm>
          <a:prstGeom prst="line">
            <a:avLst/>
          </a:prstGeom>
          <a:ln w="285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矩形 1"/>
          <p:cNvSpPr>
            <a:spLocks noChangeArrowheads="1"/>
          </p:cNvSpPr>
          <p:nvPr userDrawn="1"/>
        </p:nvSpPr>
        <p:spPr bwMode="auto">
          <a:xfrm>
            <a:off x="551384" y="239366"/>
            <a:ext cx="3533564" cy="741362"/>
          </a:xfrm>
          <a:prstGeom prst="rect">
            <a:avLst/>
          </a:prstGeom>
          <a:gradFill>
            <a:gsLst>
              <a:gs pos="0">
                <a:schemeClr val="bg1">
                  <a:lumMod val="85000"/>
                </a:schemeClr>
              </a:gs>
              <a:gs pos="100000">
                <a:schemeClr val="bg1"/>
              </a:gs>
            </a:gsLst>
            <a:lin ang="5400000" scaled="0"/>
          </a:gradFill>
          <a:ln w="28575" algn="ctr">
            <a:gradFill>
              <a:gsLst>
                <a:gs pos="100000">
                  <a:schemeClr val="bg1">
                    <a:lumMod val="85000"/>
                  </a:schemeClr>
                </a:gs>
                <a:gs pos="0">
                  <a:schemeClr val="bg1"/>
                </a:gs>
              </a:gsLst>
              <a:lin ang="5400000" scaled="0"/>
            </a:gradFill>
            <a:miter lim="800000"/>
          </a:ln>
          <a:effectLst>
            <a:outerShdw blurRad="342900" dist="177800" dir="2700000" algn="tl" rotWithShape="0">
              <a:prstClr val="black">
                <a:alpha val="40000"/>
              </a:prstClr>
            </a:outerShdw>
          </a:effectLst>
        </p:spPr>
        <p:txBody>
          <a:bodyPr anchor="ctr"/>
          <a:lstStyle/>
          <a:p>
            <a:pPr algn="ctr"/>
            <a:endParaRPr lang="zh-CN" altLang="en-US">
              <a:solidFill>
                <a:srgbClr val="FFFFFF"/>
              </a:solidFill>
            </a:endParaRPr>
          </a:p>
        </p:txBody>
      </p:sp>
      <p:sp>
        <p:nvSpPr>
          <p:cNvPr id="8" name="文本占位符 7"/>
          <p:cNvSpPr>
            <a:spLocks noGrp="1"/>
          </p:cNvSpPr>
          <p:nvPr>
            <p:ph type="body" sz="quarter" idx="10" hasCustomPrompt="1"/>
          </p:nvPr>
        </p:nvSpPr>
        <p:spPr>
          <a:xfrm>
            <a:off x="695400" y="332656"/>
            <a:ext cx="3240112" cy="575469"/>
          </a:xfrm>
          <a:prstGeom prst="rect">
            <a:avLst/>
          </a:prstGeom>
        </p:spPr>
        <p:txBody>
          <a:bodyPr anchor="ctr"/>
          <a:lstStyle>
            <a:lvl1pPr marL="0" indent="0">
              <a:buNone/>
              <a:defRPr b="1">
                <a:solidFill>
                  <a:srgbClr val="641638"/>
                </a:solidFill>
                <a:latin typeface="微软雅黑" panose="020B0503020204020204" pitchFamily="34" charset="-122"/>
                <a:ea typeface="微软雅黑" panose="020B0503020204020204" pitchFamily="34" charset="-122"/>
              </a:defRPr>
            </a:lvl1pPr>
          </a:lstStyle>
          <a:p>
            <a:pPr lvl="0"/>
            <a:r>
              <a:rPr lang="zh-CN" altLang="en-US" dirty="0" smtClean="0"/>
              <a:t>点击输入标题内容</a:t>
            </a:r>
            <a:endParaRPr lang="zh-CN" altLang="en-US" dirty="0"/>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0463808" y="278651"/>
            <a:ext cx="1728192" cy="629474"/>
          </a:xfrm>
          <a:prstGeom prst="rect">
            <a:avLst/>
          </a:prstGeom>
        </p:spPr>
      </p:pic>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cxnSp>
        <p:nvCxnSpPr>
          <p:cNvPr id="10" name="直接连接符 9"/>
          <p:cNvCxnSpPr/>
          <p:nvPr userDrawn="1"/>
        </p:nvCxnSpPr>
        <p:spPr>
          <a:xfrm flipH="1">
            <a:off x="0" y="610047"/>
            <a:ext cx="12192001" cy="0"/>
          </a:xfrm>
          <a:prstGeom prst="line">
            <a:avLst/>
          </a:prstGeom>
          <a:ln w="28575">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矩形 1"/>
          <p:cNvSpPr>
            <a:spLocks noChangeArrowheads="1"/>
          </p:cNvSpPr>
          <p:nvPr userDrawn="1"/>
        </p:nvSpPr>
        <p:spPr bwMode="auto">
          <a:xfrm>
            <a:off x="551384" y="239366"/>
            <a:ext cx="4176464" cy="741362"/>
          </a:xfrm>
          <a:prstGeom prst="rect">
            <a:avLst/>
          </a:prstGeom>
          <a:gradFill>
            <a:gsLst>
              <a:gs pos="0">
                <a:schemeClr val="bg1">
                  <a:lumMod val="85000"/>
                </a:schemeClr>
              </a:gs>
              <a:gs pos="100000">
                <a:schemeClr val="bg1"/>
              </a:gs>
            </a:gsLst>
            <a:lin ang="5400000" scaled="0"/>
          </a:gradFill>
          <a:ln w="28575" algn="ctr">
            <a:gradFill>
              <a:gsLst>
                <a:gs pos="100000">
                  <a:schemeClr val="bg1">
                    <a:lumMod val="85000"/>
                  </a:schemeClr>
                </a:gs>
                <a:gs pos="0">
                  <a:schemeClr val="bg1"/>
                </a:gs>
              </a:gsLst>
              <a:lin ang="5400000" scaled="0"/>
            </a:gradFill>
            <a:miter lim="800000"/>
          </a:ln>
          <a:effectLst>
            <a:outerShdw blurRad="342900" dist="177800" dir="2700000" algn="tl" rotWithShape="0">
              <a:prstClr val="black">
                <a:alpha val="40000"/>
              </a:prstClr>
            </a:outerShdw>
          </a:effectLst>
        </p:spPr>
        <p:txBody>
          <a:bodyPr anchor="ctr"/>
          <a:lstStyle/>
          <a:p>
            <a:pPr algn="ctr"/>
            <a:endParaRPr lang="zh-CN" altLang="en-US">
              <a:solidFill>
                <a:srgbClr val="FFFFFF"/>
              </a:solidFill>
            </a:endParaRPr>
          </a:p>
        </p:txBody>
      </p:sp>
      <p:sp>
        <p:nvSpPr>
          <p:cNvPr id="8" name="文本占位符 7"/>
          <p:cNvSpPr>
            <a:spLocks noGrp="1"/>
          </p:cNvSpPr>
          <p:nvPr>
            <p:ph type="body" sz="quarter" idx="10" hasCustomPrompt="1"/>
          </p:nvPr>
        </p:nvSpPr>
        <p:spPr>
          <a:xfrm>
            <a:off x="695399" y="332656"/>
            <a:ext cx="3888433" cy="575469"/>
          </a:xfrm>
          <a:prstGeom prst="rect">
            <a:avLst/>
          </a:prstGeom>
        </p:spPr>
        <p:txBody>
          <a:bodyPr anchor="ctr"/>
          <a:lstStyle>
            <a:lvl1pPr marL="0" indent="0">
              <a:buNone/>
              <a:defRPr b="1">
                <a:solidFill>
                  <a:srgbClr val="641638"/>
                </a:solidFill>
                <a:latin typeface="微软雅黑" panose="020B0503020204020204" pitchFamily="34" charset="-122"/>
                <a:ea typeface="微软雅黑" panose="020B0503020204020204" pitchFamily="34" charset="-122"/>
              </a:defRPr>
            </a:lvl1pPr>
          </a:lstStyle>
          <a:p>
            <a:pPr lvl="0"/>
            <a:r>
              <a:rPr lang="zh-CN" altLang="en-US" dirty="0" smtClean="0"/>
              <a:t>点击输入标题内容</a:t>
            </a:r>
            <a:endParaRPr lang="zh-CN" altLang="en-US" dirty="0"/>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0463808" y="278651"/>
            <a:ext cx="1728192" cy="629474"/>
          </a:xfrm>
          <a:prstGeom prst="rect">
            <a:avLst/>
          </a:prstGeom>
        </p:spPr>
      </p:pic>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ransition spd="slow" advTm="2000">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transition spd="slow" advTm="2000">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E625CEEF-4EEB-4114-ACAF-F249505166A6}" type="datetimeFigureOut">
              <a:rPr lang="en-US"/>
              <a:t>3/16/2017</a:t>
            </a:fld>
            <a:endParaRPr lang="en-US"/>
          </a:p>
        </p:txBody>
      </p:sp>
      <p:sp>
        <p:nvSpPr>
          <p:cNvPr id="8"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208F8FD-BC59-4AF6-8E96-7C3570A92B33}" type="slidenum">
              <a:rPr lang="en-US"/>
              <a:t>‹#›</a:t>
            </a:fld>
            <a:endParaRPr lang="en-US"/>
          </a:p>
        </p:txBody>
      </p:sp>
    </p:spTree>
  </p:cSld>
  <p:clrMapOvr>
    <a:masterClrMapping/>
  </p:clrMapOvr>
  <p:transition spd="slow" advTm="2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en-US" dirty="0"/>
          </a:p>
        </p:txBody>
      </p:sp>
      <p:sp>
        <p:nvSpPr>
          <p:cNvPr id="3"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8D2E7CDC-EABB-41D5-ACD7-17E6CF43197B}" type="datetimeFigureOut">
              <a:rPr lang="en-US"/>
              <a:t>3/16/2017</a:t>
            </a:fld>
            <a:endParaRPr lang="en-US"/>
          </a:p>
        </p:txBody>
      </p:sp>
      <p:sp>
        <p:nvSpPr>
          <p:cNvPr id="4"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2941EA2-99A8-45D1-87A2-FF151CC97FDB}" type="slidenum">
              <a:rPr lang="en-US"/>
              <a:t>‹#›</a:t>
            </a:fld>
            <a:endParaRPr lang="en-US"/>
          </a:p>
        </p:txBody>
      </p:sp>
    </p:spTree>
  </p:cSld>
  <p:clrMapOvr>
    <a:masterClrMapping/>
  </p:clrMapOvr>
  <p:transition spd="slow" advTm="2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D31B386E-3C5B-4D37-AFE6-1ADD8B1BD229}" type="datetimeFigureOut">
              <a:rPr lang="en-US"/>
              <a:t>3/16/2017</a:t>
            </a:fld>
            <a:endParaRPr lang="en-US"/>
          </a:p>
        </p:txBody>
      </p:sp>
      <p:sp>
        <p:nvSpPr>
          <p:cNvPr id="3"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4"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305AF08-92AD-4425-99E8-53EE2F84C970}" type="slidenum">
              <a:rPr lang="en-US"/>
              <a:t>‹#›</a:t>
            </a:fld>
            <a:endParaRPr lang="en-US"/>
          </a:p>
        </p:txBody>
      </p:sp>
      <p:sp>
        <p:nvSpPr>
          <p:cNvPr id="5" name="KSO_Shape"/>
          <p:cNvSpPr/>
          <p:nvPr userDrawn="1"/>
        </p:nvSpPr>
        <p:spPr bwMode="auto">
          <a:xfrm>
            <a:off x="1127448" y="260648"/>
            <a:ext cx="3667274" cy="5432999"/>
          </a:xfrm>
          <a:custGeom>
            <a:avLst/>
            <a:gdLst>
              <a:gd name="T0" fmla="*/ 1265235 w 989013"/>
              <a:gd name="T1" fmla="*/ 1541677 h 1466850"/>
              <a:gd name="T2" fmla="*/ 1285875 w 989013"/>
              <a:gd name="T3" fmla="*/ 1713588 h 1466850"/>
              <a:gd name="T4" fmla="*/ 4469 w 989013"/>
              <a:gd name="T5" fmla="*/ 1535945 h 1466850"/>
              <a:gd name="T6" fmla="*/ 330018 w 989013"/>
              <a:gd name="T7" fmla="*/ 582622 h 1466850"/>
              <a:gd name="T8" fmla="*/ 503561 w 989013"/>
              <a:gd name="T9" fmla="*/ 1011022 h 1466850"/>
              <a:gd name="T10" fmla="*/ 546946 w 989013"/>
              <a:gd name="T11" fmla="*/ 1162423 h 1466850"/>
              <a:gd name="T12" fmla="*/ 563129 w 989013"/>
              <a:gd name="T13" fmla="*/ 1316579 h 1466850"/>
              <a:gd name="T14" fmla="*/ 531108 w 989013"/>
              <a:gd name="T15" fmla="*/ 1420496 h 1466850"/>
              <a:gd name="T16" fmla="*/ 444681 w 989013"/>
              <a:gd name="T17" fmla="*/ 1385742 h 1466850"/>
              <a:gd name="T18" fmla="*/ 374092 w 989013"/>
              <a:gd name="T19" fmla="*/ 1333783 h 1466850"/>
              <a:gd name="T20" fmla="*/ 301784 w 989013"/>
              <a:gd name="T21" fmla="*/ 1260835 h 1466850"/>
              <a:gd name="T22" fmla="*/ 241182 w 989013"/>
              <a:gd name="T23" fmla="*/ 1171714 h 1466850"/>
              <a:gd name="T24" fmla="*/ 206404 w 989013"/>
              <a:gd name="T25" fmla="*/ 1070895 h 1466850"/>
              <a:gd name="T26" fmla="*/ 205027 w 989013"/>
              <a:gd name="T27" fmla="*/ 970074 h 1466850"/>
              <a:gd name="T28" fmla="*/ 226031 w 989013"/>
              <a:gd name="T29" fmla="*/ 828995 h 1466850"/>
              <a:gd name="T30" fmla="*/ 266661 w 989013"/>
              <a:gd name="T31" fmla="*/ 630452 h 1466850"/>
              <a:gd name="T32" fmla="*/ 276993 w 989013"/>
              <a:gd name="T33" fmla="*/ 464942 h 1466850"/>
              <a:gd name="T34" fmla="*/ 835544 w 989013"/>
              <a:gd name="T35" fmla="*/ 349909 h 1466850"/>
              <a:gd name="T36" fmla="*/ 851069 w 989013"/>
              <a:gd name="T37" fmla="*/ 460342 h 1466850"/>
              <a:gd name="T38" fmla="*/ 879704 w 989013"/>
              <a:gd name="T39" fmla="*/ 553227 h 1466850"/>
              <a:gd name="T40" fmla="*/ 923518 w 989013"/>
              <a:gd name="T41" fmla="*/ 633730 h 1466850"/>
              <a:gd name="T42" fmla="*/ 984928 w 989013"/>
              <a:gd name="T43" fmla="*/ 711479 h 1466850"/>
              <a:gd name="T44" fmla="*/ 1049788 w 989013"/>
              <a:gd name="T45" fmla="*/ 817094 h 1466850"/>
              <a:gd name="T46" fmla="*/ 1082907 w 989013"/>
              <a:gd name="T47" fmla="*/ 940599 h 1466850"/>
              <a:gd name="T48" fmla="*/ 1084288 w 989013"/>
              <a:gd name="T49" fmla="*/ 1011812 h 1466850"/>
              <a:gd name="T50" fmla="*/ 1053928 w 989013"/>
              <a:gd name="T51" fmla="*/ 1130156 h 1466850"/>
              <a:gd name="T52" fmla="*/ 993552 w 989013"/>
              <a:gd name="T53" fmla="*/ 1236458 h 1466850"/>
              <a:gd name="T54" fmla="*/ 917999 w 989013"/>
              <a:gd name="T55" fmla="*/ 1323497 h 1466850"/>
              <a:gd name="T56" fmla="*/ 841063 w 989013"/>
              <a:gd name="T57" fmla="*/ 1385765 h 1466850"/>
              <a:gd name="T58" fmla="*/ 792763 w 989013"/>
              <a:gd name="T59" fmla="*/ 1397462 h 1466850"/>
              <a:gd name="T60" fmla="*/ 854863 w 989013"/>
              <a:gd name="T61" fmla="*/ 1293910 h 1466850"/>
              <a:gd name="T62" fmla="*/ 876253 w 989013"/>
              <a:gd name="T63" fmla="*/ 1228891 h 1466850"/>
              <a:gd name="T64" fmla="*/ 883153 w 989013"/>
              <a:gd name="T65" fmla="*/ 1158022 h 1466850"/>
              <a:gd name="T66" fmla="*/ 869699 w 989013"/>
              <a:gd name="T67" fmla="*/ 1078896 h 1466850"/>
              <a:gd name="T68" fmla="*/ 819328 w 989013"/>
              <a:gd name="T69" fmla="*/ 952983 h 1466850"/>
              <a:gd name="T70" fmla="*/ 775859 w 989013"/>
              <a:gd name="T71" fmla="*/ 817094 h 1466850"/>
              <a:gd name="T72" fmla="*/ 746189 w 989013"/>
              <a:gd name="T73" fmla="*/ 675356 h 1466850"/>
              <a:gd name="T74" fmla="*/ 728594 w 989013"/>
              <a:gd name="T75" fmla="*/ 456213 h 1466850"/>
              <a:gd name="T76" fmla="*/ 765509 w 989013"/>
              <a:gd name="T77" fmla="*/ 358166 h 1466850"/>
              <a:gd name="T78" fmla="*/ 821398 w 989013"/>
              <a:gd name="T79" fmla="*/ 270096 h 1466850"/>
              <a:gd name="T80" fmla="*/ 592560 w 989013"/>
              <a:gd name="T81" fmla="*/ 122612 h 1466850"/>
              <a:gd name="T82" fmla="*/ 667152 w 989013"/>
              <a:gd name="T83" fmla="*/ 308418 h 1466850"/>
              <a:gd name="T84" fmla="*/ 701870 w 989013"/>
              <a:gd name="T85" fmla="*/ 531317 h 1466850"/>
              <a:gd name="T86" fmla="*/ 736589 w 989013"/>
              <a:gd name="T87" fmla="*/ 782379 h 1466850"/>
              <a:gd name="T88" fmla="*/ 774744 w 989013"/>
              <a:gd name="T89" fmla="*/ 923194 h 1466850"/>
              <a:gd name="T90" fmla="*/ 823556 w 989013"/>
              <a:gd name="T91" fmla="*/ 1056109 h 1466850"/>
              <a:gd name="T92" fmla="*/ 845556 w 989013"/>
              <a:gd name="T93" fmla="*/ 1146094 h 1466850"/>
              <a:gd name="T94" fmla="*/ 846244 w 989013"/>
              <a:gd name="T95" fmla="*/ 1214783 h 1466850"/>
              <a:gd name="T96" fmla="*/ 825275 w 989013"/>
              <a:gd name="T97" fmla="*/ 1285190 h 1466850"/>
              <a:gd name="T98" fmla="*/ 772339 w 989013"/>
              <a:gd name="T99" fmla="*/ 1372083 h 1466850"/>
              <a:gd name="T100" fmla="*/ 645497 w 989013"/>
              <a:gd name="T101" fmla="*/ 1432874 h 1466850"/>
              <a:gd name="T102" fmla="*/ 595654 w 989013"/>
              <a:gd name="T103" fmla="*/ 1352162 h 1466850"/>
              <a:gd name="T104" fmla="*/ 587748 w 989013"/>
              <a:gd name="T105" fmla="*/ 1215126 h 1466850"/>
              <a:gd name="T106" fmla="*/ 562655 w 989013"/>
              <a:gd name="T107" fmla="*/ 1083929 h 1466850"/>
              <a:gd name="T108" fmla="*/ 508686 w 989013"/>
              <a:gd name="T109" fmla="*/ 928688 h 1466850"/>
              <a:gd name="T110" fmla="*/ 407969 w 989013"/>
              <a:gd name="T111" fmla="*/ 688961 h 1466850"/>
              <a:gd name="T112" fmla="*/ 428594 w 989013"/>
              <a:gd name="T113" fmla="*/ 563945 h 1466850"/>
              <a:gd name="T114" fmla="*/ 484967 w 989013"/>
              <a:gd name="T115" fmla="*/ 459192 h 1466850"/>
              <a:gd name="T116" fmla="*/ 520030 w 989013"/>
              <a:gd name="T117" fmla="*/ 354783 h 1466850"/>
              <a:gd name="T118" fmla="*/ 535498 w 989013"/>
              <a:gd name="T119" fmla="*/ 245910 h 1466850"/>
              <a:gd name="T120" fmla="*/ 534124 w 989013"/>
              <a:gd name="T121" fmla="*/ 126045 h 14668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89013" h="1466850">
                <a:moveTo>
                  <a:pt x="216571" y="1271588"/>
                </a:moveTo>
                <a:lnTo>
                  <a:pt x="447675" y="1337470"/>
                </a:lnTo>
                <a:lnTo>
                  <a:pt x="50779" y="1450976"/>
                </a:lnTo>
                <a:lnTo>
                  <a:pt x="15875" y="1329003"/>
                </a:lnTo>
                <a:lnTo>
                  <a:pt x="216571" y="1271588"/>
                </a:lnTo>
                <a:close/>
                <a:moveTo>
                  <a:pt x="938235" y="1065213"/>
                </a:moveTo>
                <a:lnTo>
                  <a:pt x="973138" y="1187091"/>
                </a:lnTo>
                <a:lnTo>
                  <a:pt x="772707" y="1244601"/>
                </a:lnTo>
                <a:lnTo>
                  <a:pt x="541338" y="1178649"/>
                </a:lnTo>
                <a:lnTo>
                  <a:pt x="938235" y="1065213"/>
                </a:lnTo>
                <a:close/>
                <a:moveTo>
                  <a:pt x="42035" y="1047750"/>
                </a:moveTo>
                <a:lnTo>
                  <a:pt x="54461" y="1051461"/>
                </a:lnTo>
                <a:lnTo>
                  <a:pt x="976323" y="1315752"/>
                </a:lnTo>
                <a:lnTo>
                  <a:pt x="989013" y="1319463"/>
                </a:lnTo>
                <a:lnTo>
                  <a:pt x="985312" y="1331657"/>
                </a:lnTo>
                <a:lnTo>
                  <a:pt x="950415" y="1454656"/>
                </a:lnTo>
                <a:lnTo>
                  <a:pt x="946978" y="1466850"/>
                </a:lnTo>
                <a:lnTo>
                  <a:pt x="934553" y="1463139"/>
                </a:lnTo>
                <a:lnTo>
                  <a:pt x="12161" y="1198848"/>
                </a:lnTo>
                <a:lnTo>
                  <a:pt x="0" y="1195137"/>
                </a:lnTo>
                <a:lnTo>
                  <a:pt x="3437" y="1182678"/>
                </a:lnTo>
                <a:lnTo>
                  <a:pt x="38598" y="1059944"/>
                </a:lnTo>
                <a:lnTo>
                  <a:pt x="42035" y="1047750"/>
                </a:lnTo>
                <a:close/>
                <a:moveTo>
                  <a:pt x="213045" y="341313"/>
                </a:moveTo>
                <a:lnTo>
                  <a:pt x="220990" y="364099"/>
                </a:lnTo>
                <a:lnTo>
                  <a:pt x="230789" y="389799"/>
                </a:lnTo>
                <a:lnTo>
                  <a:pt x="241647" y="418149"/>
                </a:lnTo>
                <a:lnTo>
                  <a:pt x="253829" y="448619"/>
                </a:lnTo>
                <a:lnTo>
                  <a:pt x="280843" y="514328"/>
                </a:lnTo>
                <a:lnTo>
                  <a:pt x="309710" y="583745"/>
                </a:lnTo>
                <a:lnTo>
                  <a:pt x="338577" y="653163"/>
                </a:lnTo>
                <a:lnTo>
                  <a:pt x="352083" y="686548"/>
                </a:lnTo>
                <a:lnTo>
                  <a:pt x="365060" y="719137"/>
                </a:lnTo>
                <a:lnTo>
                  <a:pt x="376713" y="749872"/>
                </a:lnTo>
                <a:lnTo>
                  <a:pt x="387307" y="778487"/>
                </a:lnTo>
                <a:lnTo>
                  <a:pt x="396576" y="804452"/>
                </a:lnTo>
                <a:lnTo>
                  <a:pt x="400548" y="816375"/>
                </a:lnTo>
                <a:lnTo>
                  <a:pt x="403991" y="827503"/>
                </a:lnTo>
                <a:lnTo>
                  <a:pt x="408758" y="844460"/>
                </a:lnTo>
                <a:lnTo>
                  <a:pt x="413525" y="861417"/>
                </a:lnTo>
                <a:lnTo>
                  <a:pt x="417233" y="878109"/>
                </a:lnTo>
                <a:lnTo>
                  <a:pt x="420676" y="895066"/>
                </a:lnTo>
                <a:lnTo>
                  <a:pt x="423589" y="912288"/>
                </a:lnTo>
                <a:lnTo>
                  <a:pt x="426238" y="928980"/>
                </a:lnTo>
                <a:lnTo>
                  <a:pt x="428621" y="945937"/>
                </a:lnTo>
                <a:lnTo>
                  <a:pt x="430210" y="962894"/>
                </a:lnTo>
                <a:lnTo>
                  <a:pt x="431799" y="980116"/>
                </a:lnTo>
                <a:lnTo>
                  <a:pt x="432594" y="996809"/>
                </a:lnTo>
                <a:lnTo>
                  <a:pt x="433123" y="1013766"/>
                </a:lnTo>
                <a:lnTo>
                  <a:pt x="433388" y="1030988"/>
                </a:lnTo>
                <a:lnTo>
                  <a:pt x="433388" y="1047680"/>
                </a:lnTo>
                <a:lnTo>
                  <a:pt x="433123" y="1064637"/>
                </a:lnTo>
                <a:lnTo>
                  <a:pt x="432329" y="1081859"/>
                </a:lnTo>
                <a:lnTo>
                  <a:pt x="431005" y="1098551"/>
                </a:lnTo>
                <a:lnTo>
                  <a:pt x="419617" y="1096431"/>
                </a:lnTo>
                <a:lnTo>
                  <a:pt x="408494" y="1093782"/>
                </a:lnTo>
                <a:lnTo>
                  <a:pt x="397370" y="1090867"/>
                </a:lnTo>
                <a:lnTo>
                  <a:pt x="386777" y="1087688"/>
                </a:lnTo>
                <a:lnTo>
                  <a:pt x="376713" y="1083978"/>
                </a:lnTo>
                <a:lnTo>
                  <a:pt x="367179" y="1080004"/>
                </a:lnTo>
                <a:lnTo>
                  <a:pt x="357645" y="1075765"/>
                </a:lnTo>
                <a:lnTo>
                  <a:pt x="349170" y="1071261"/>
                </a:lnTo>
                <a:lnTo>
                  <a:pt x="342020" y="1067021"/>
                </a:lnTo>
                <a:lnTo>
                  <a:pt x="334869" y="1062252"/>
                </a:lnTo>
                <a:lnTo>
                  <a:pt x="327189" y="1057483"/>
                </a:lnTo>
                <a:lnTo>
                  <a:pt x="319773" y="1052184"/>
                </a:lnTo>
                <a:lnTo>
                  <a:pt x="311564" y="1046355"/>
                </a:lnTo>
                <a:lnTo>
                  <a:pt x="303618" y="1040261"/>
                </a:lnTo>
                <a:lnTo>
                  <a:pt x="295673" y="1033637"/>
                </a:lnTo>
                <a:lnTo>
                  <a:pt x="287728" y="1027013"/>
                </a:lnTo>
                <a:lnTo>
                  <a:pt x="279518" y="1020124"/>
                </a:lnTo>
                <a:lnTo>
                  <a:pt x="271308" y="1012706"/>
                </a:lnTo>
                <a:lnTo>
                  <a:pt x="263363" y="1004757"/>
                </a:lnTo>
                <a:lnTo>
                  <a:pt x="255418" y="996544"/>
                </a:lnTo>
                <a:lnTo>
                  <a:pt x="247473" y="988330"/>
                </a:lnTo>
                <a:lnTo>
                  <a:pt x="239528" y="979587"/>
                </a:lnTo>
                <a:lnTo>
                  <a:pt x="232113" y="970843"/>
                </a:lnTo>
                <a:lnTo>
                  <a:pt x="224697" y="962100"/>
                </a:lnTo>
                <a:lnTo>
                  <a:pt x="217282" y="952561"/>
                </a:lnTo>
                <a:lnTo>
                  <a:pt x="210396" y="942758"/>
                </a:lnTo>
                <a:lnTo>
                  <a:pt x="203510" y="933220"/>
                </a:lnTo>
                <a:lnTo>
                  <a:pt x="197419" y="923151"/>
                </a:lnTo>
                <a:lnTo>
                  <a:pt x="191328" y="912818"/>
                </a:lnTo>
                <a:lnTo>
                  <a:pt x="185502" y="902220"/>
                </a:lnTo>
                <a:lnTo>
                  <a:pt x="180470" y="891622"/>
                </a:lnTo>
                <a:lnTo>
                  <a:pt x="175703" y="881024"/>
                </a:lnTo>
                <a:lnTo>
                  <a:pt x="170936" y="869896"/>
                </a:lnTo>
                <a:lnTo>
                  <a:pt x="167228" y="858768"/>
                </a:lnTo>
                <a:lnTo>
                  <a:pt x="163785" y="847640"/>
                </a:lnTo>
                <a:lnTo>
                  <a:pt x="161137" y="836246"/>
                </a:lnTo>
                <a:lnTo>
                  <a:pt x="158753" y="824589"/>
                </a:lnTo>
                <a:lnTo>
                  <a:pt x="156899" y="812931"/>
                </a:lnTo>
                <a:lnTo>
                  <a:pt x="156105" y="801273"/>
                </a:lnTo>
                <a:lnTo>
                  <a:pt x="155840" y="795444"/>
                </a:lnTo>
                <a:lnTo>
                  <a:pt x="155575" y="789615"/>
                </a:lnTo>
                <a:lnTo>
                  <a:pt x="155840" y="775572"/>
                </a:lnTo>
                <a:lnTo>
                  <a:pt x="156370" y="761530"/>
                </a:lnTo>
                <a:lnTo>
                  <a:pt x="157694" y="746957"/>
                </a:lnTo>
                <a:lnTo>
                  <a:pt x="159018" y="732120"/>
                </a:lnTo>
                <a:lnTo>
                  <a:pt x="160607" y="717017"/>
                </a:lnTo>
                <a:lnTo>
                  <a:pt x="162726" y="701385"/>
                </a:lnTo>
                <a:lnTo>
                  <a:pt x="165374" y="686018"/>
                </a:lnTo>
                <a:lnTo>
                  <a:pt x="167758" y="670385"/>
                </a:lnTo>
                <a:lnTo>
                  <a:pt x="170671" y="654223"/>
                </a:lnTo>
                <a:lnTo>
                  <a:pt x="173849" y="638326"/>
                </a:lnTo>
                <a:lnTo>
                  <a:pt x="180735" y="606002"/>
                </a:lnTo>
                <a:lnTo>
                  <a:pt x="187885" y="573677"/>
                </a:lnTo>
                <a:lnTo>
                  <a:pt x="195565" y="541088"/>
                </a:lnTo>
                <a:lnTo>
                  <a:pt x="197419" y="533934"/>
                </a:lnTo>
                <a:lnTo>
                  <a:pt x="198743" y="525986"/>
                </a:lnTo>
                <a:lnTo>
                  <a:pt x="201921" y="507174"/>
                </a:lnTo>
                <a:lnTo>
                  <a:pt x="205099" y="485448"/>
                </a:lnTo>
                <a:lnTo>
                  <a:pt x="207483" y="461337"/>
                </a:lnTo>
                <a:lnTo>
                  <a:pt x="209867" y="434312"/>
                </a:lnTo>
                <a:lnTo>
                  <a:pt x="210661" y="420004"/>
                </a:lnTo>
                <a:lnTo>
                  <a:pt x="211720" y="405167"/>
                </a:lnTo>
                <a:lnTo>
                  <a:pt x="212250" y="389799"/>
                </a:lnTo>
                <a:lnTo>
                  <a:pt x="212780" y="373902"/>
                </a:lnTo>
                <a:lnTo>
                  <a:pt x="213045" y="358005"/>
                </a:lnTo>
                <a:lnTo>
                  <a:pt x="213045" y="341313"/>
                </a:lnTo>
                <a:close/>
                <a:moveTo>
                  <a:pt x="640524" y="198438"/>
                </a:moveTo>
                <a:lnTo>
                  <a:pt x="640524" y="213272"/>
                </a:lnTo>
                <a:lnTo>
                  <a:pt x="640789" y="228106"/>
                </a:lnTo>
                <a:lnTo>
                  <a:pt x="641320" y="242411"/>
                </a:lnTo>
                <a:lnTo>
                  <a:pt x="641851" y="256186"/>
                </a:lnTo>
                <a:lnTo>
                  <a:pt x="642647" y="269430"/>
                </a:lnTo>
                <a:lnTo>
                  <a:pt x="643974" y="282675"/>
                </a:lnTo>
                <a:lnTo>
                  <a:pt x="645035" y="295655"/>
                </a:lnTo>
                <a:lnTo>
                  <a:pt x="646627" y="307841"/>
                </a:lnTo>
                <a:lnTo>
                  <a:pt x="648219" y="320291"/>
                </a:lnTo>
                <a:lnTo>
                  <a:pt x="649811" y="331946"/>
                </a:lnTo>
                <a:lnTo>
                  <a:pt x="652199" y="343337"/>
                </a:lnTo>
                <a:lnTo>
                  <a:pt x="654588" y="354463"/>
                </a:lnTo>
                <a:lnTo>
                  <a:pt x="656976" y="365324"/>
                </a:lnTo>
                <a:lnTo>
                  <a:pt x="659629" y="376185"/>
                </a:lnTo>
                <a:lnTo>
                  <a:pt x="662548" y="386516"/>
                </a:lnTo>
                <a:lnTo>
                  <a:pt x="665732" y="396847"/>
                </a:lnTo>
                <a:lnTo>
                  <a:pt x="669182" y="406383"/>
                </a:lnTo>
                <a:lnTo>
                  <a:pt x="672897" y="416184"/>
                </a:lnTo>
                <a:lnTo>
                  <a:pt x="676612" y="425985"/>
                </a:lnTo>
                <a:lnTo>
                  <a:pt x="680857" y="434992"/>
                </a:lnTo>
                <a:lnTo>
                  <a:pt x="685103" y="444528"/>
                </a:lnTo>
                <a:lnTo>
                  <a:pt x="689614" y="453270"/>
                </a:lnTo>
                <a:lnTo>
                  <a:pt x="694656" y="462276"/>
                </a:lnTo>
                <a:lnTo>
                  <a:pt x="699432" y="471018"/>
                </a:lnTo>
                <a:lnTo>
                  <a:pt x="705004" y="479760"/>
                </a:lnTo>
                <a:lnTo>
                  <a:pt x="710311" y="487972"/>
                </a:lnTo>
                <a:lnTo>
                  <a:pt x="716149" y="496448"/>
                </a:lnTo>
                <a:lnTo>
                  <a:pt x="721987" y="504925"/>
                </a:lnTo>
                <a:lnTo>
                  <a:pt x="728355" y="513137"/>
                </a:lnTo>
                <a:lnTo>
                  <a:pt x="734989" y="521084"/>
                </a:lnTo>
                <a:lnTo>
                  <a:pt x="741888" y="529561"/>
                </a:lnTo>
                <a:lnTo>
                  <a:pt x="749052" y="537508"/>
                </a:lnTo>
                <a:lnTo>
                  <a:pt x="757544" y="547839"/>
                </a:lnTo>
                <a:lnTo>
                  <a:pt x="766300" y="558699"/>
                </a:lnTo>
                <a:lnTo>
                  <a:pt x="774261" y="569560"/>
                </a:lnTo>
                <a:lnTo>
                  <a:pt x="781691" y="580951"/>
                </a:lnTo>
                <a:lnTo>
                  <a:pt x="788855" y="592342"/>
                </a:lnTo>
                <a:lnTo>
                  <a:pt x="795489" y="604262"/>
                </a:lnTo>
                <a:lnTo>
                  <a:pt x="801857" y="616712"/>
                </a:lnTo>
                <a:lnTo>
                  <a:pt x="807430" y="629162"/>
                </a:lnTo>
                <a:lnTo>
                  <a:pt x="812737" y="642142"/>
                </a:lnTo>
                <a:lnTo>
                  <a:pt x="817513" y="654857"/>
                </a:lnTo>
                <a:lnTo>
                  <a:pt x="821759" y="668367"/>
                </a:lnTo>
                <a:lnTo>
                  <a:pt x="825208" y="682142"/>
                </a:lnTo>
                <a:lnTo>
                  <a:pt x="828392" y="695917"/>
                </a:lnTo>
                <a:lnTo>
                  <a:pt x="831046" y="709956"/>
                </a:lnTo>
                <a:lnTo>
                  <a:pt x="832903" y="724261"/>
                </a:lnTo>
                <a:lnTo>
                  <a:pt x="834495" y="738565"/>
                </a:lnTo>
                <a:lnTo>
                  <a:pt x="834761" y="745188"/>
                </a:lnTo>
                <a:lnTo>
                  <a:pt x="835026" y="752075"/>
                </a:lnTo>
                <a:lnTo>
                  <a:pt x="835026" y="758963"/>
                </a:lnTo>
                <a:lnTo>
                  <a:pt x="835026" y="765585"/>
                </a:lnTo>
                <a:lnTo>
                  <a:pt x="834761" y="772472"/>
                </a:lnTo>
                <a:lnTo>
                  <a:pt x="833965" y="779095"/>
                </a:lnTo>
                <a:lnTo>
                  <a:pt x="832373" y="792605"/>
                </a:lnTo>
                <a:lnTo>
                  <a:pt x="830250" y="805585"/>
                </a:lnTo>
                <a:lnTo>
                  <a:pt x="827596" y="818830"/>
                </a:lnTo>
                <a:lnTo>
                  <a:pt x="824147" y="832074"/>
                </a:lnTo>
                <a:lnTo>
                  <a:pt x="820166" y="844790"/>
                </a:lnTo>
                <a:lnTo>
                  <a:pt x="815390" y="857770"/>
                </a:lnTo>
                <a:lnTo>
                  <a:pt x="810614" y="870220"/>
                </a:lnTo>
                <a:lnTo>
                  <a:pt x="805042" y="882670"/>
                </a:lnTo>
                <a:lnTo>
                  <a:pt x="799204" y="894590"/>
                </a:lnTo>
                <a:lnTo>
                  <a:pt x="792835" y="906511"/>
                </a:lnTo>
                <a:lnTo>
                  <a:pt x="786202" y="918166"/>
                </a:lnTo>
                <a:lnTo>
                  <a:pt x="779037" y="929822"/>
                </a:lnTo>
                <a:lnTo>
                  <a:pt x="771873" y="940948"/>
                </a:lnTo>
                <a:lnTo>
                  <a:pt x="764177" y="952073"/>
                </a:lnTo>
                <a:lnTo>
                  <a:pt x="756482" y="962669"/>
                </a:lnTo>
                <a:lnTo>
                  <a:pt x="748256" y="973000"/>
                </a:lnTo>
                <a:lnTo>
                  <a:pt x="740031" y="982802"/>
                </a:lnTo>
                <a:lnTo>
                  <a:pt x="731539" y="992603"/>
                </a:lnTo>
                <a:lnTo>
                  <a:pt x="723313" y="1001874"/>
                </a:lnTo>
                <a:lnTo>
                  <a:pt x="714557" y="1010616"/>
                </a:lnTo>
                <a:lnTo>
                  <a:pt x="706066" y="1019093"/>
                </a:lnTo>
                <a:lnTo>
                  <a:pt x="697309" y="1027569"/>
                </a:lnTo>
                <a:lnTo>
                  <a:pt x="688553" y="1035251"/>
                </a:lnTo>
                <a:lnTo>
                  <a:pt x="680061" y="1042404"/>
                </a:lnTo>
                <a:lnTo>
                  <a:pt x="671835" y="1049291"/>
                </a:lnTo>
                <a:lnTo>
                  <a:pt x="663079" y="1055649"/>
                </a:lnTo>
                <a:lnTo>
                  <a:pt x="654853" y="1061476"/>
                </a:lnTo>
                <a:lnTo>
                  <a:pt x="646892" y="1067039"/>
                </a:lnTo>
                <a:lnTo>
                  <a:pt x="638667" y="1071807"/>
                </a:lnTo>
                <a:lnTo>
                  <a:pt x="634421" y="1074456"/>
                </a:lnTo>
                <a:lnTo>
                  <a:pt x="630175" y="1076576"/>
                </a:lnTo>
                <a:lnTo>
                  <a:pt x="620623" y="1081344"/>
                </a:lnTo>
                <a:lnTo>
                  <a:pt x="611070" y="1085317"/>
                </a:lnTo>
                <a:lnTo>
                  <a:pt x="600721" y="1089026"/>
                </a:lnTo>
                <a:lnTo>
                  <a:pt x="609743" y="1076046"/>
                </a:lnTo>
                <a:lnTo>
                  <a:pt x="619031" y="1063331"/>
                </a:lnTo>
                <a:lnTo>
                  <a:pt x="627522" y="1050086"/>
                </a:lnTo>
                <a:lnTo>
                  <a:pt x="636013" y="1036841"/>
                </a:lnTo>
                <a:lnTo>
                  <a:pt x="643708" y="1023861"/>
                </a:lnTo>
                <a:lnTo>
                  <a:pt x="650873" y="1010351"/>
                </a:lnTo>
                <a:lnTo>
                  <a:pt x="654322" y="1003464"/>
                </a:lnTo>
                <a:lnTo>
                  <a:pt x="657506" y="996311"/>
                </a:lnTo>
                <a:lnTo>
                  <a:pt x="660160" y="989424"/>
                </a:lnTo>
                <a:lnTo>
                  <a:pt x="663079" y="982272"/>
                </a:lnTo>
                <a:lnTo>
                  <a:pt x="665732" y="975384"/>
                </a:lnTo>
                <a:lnTo>
                  <a:pt x="668386" y="968232"/>
                </a:lnTo>
                <a:lnTo>
                  <a:pt x="670243" y="960815"/>
                </a:lnTo>
                <a:lnTo>
                  <a:pt x="672366" y="953398"/>
                </a:lnTo>
                <a:lnTo>
                  <a:pt x="673958" y="946246"/>
                </a:lnTo>
                <a:lnTo>
                  <a:pt x="675816" y="938564"/>
                </a:lnTo>
                <a:lnTo>
                  <a:pt x="676877" y="931146"/>
                </a:lnTo>
                <a:lnTo>
                  <a:pt x="677938" y="923464"/>
                </a:lnTo>
                <a:lnTo>
                  <a:pt x="678469" y="915782"/>
                </a:lnTo>
                <a:lnTo>
                  <a:pt x="679265" y="907835"/>
                </a:lnTo>
                <a:lnTo>
                  <a:pt x="679265" y="899624"/>
                </a:lnTo>
                <a:lnTo>
                  <a:pt x="679265" y="891677"/>
                </a:lnTo>
                <a:lnTo>
                  <a:pt x="678735" y="883465"/>
                </a:lnTo>
                <a:lnTo>
                  <a:pt x="677938" y="874988"/>
                </a:lnTo>
                <a:lnTo>
                  <a:pt x="676877" y="866511"/>
                </a:lnTo>
                <a:lnTo>
                  <a:pt x="675550" y="858034"/>
                </a:lnTo>
                <a:lnTo>
                  <a:pt x="673693" y="848763"/>
                </a:lnTo>
                <a:lnTo>
                  <a:pt x="671305" y="839757"/>
                </a:lnTo>
                <a:lnTo>
                  <a:pt x="668917" y="830750"/>
                </a:lnTo>
                <a:lnTo>
                  <a:pt x="665998" y="821743"/>
                </a:lnTo>
                <a:lnTo>
                  <a:pt x="663079" y="812737"/>
                </a:lnTo>
                <a:lnTo>
                  <a:pt x="659629" y="803995"/>
                </a:lnTo>
                <a:lnTo>
                  <a:pt x="652465" y="786247"/>
                </a:lnTo>
                <a:lnTo>
                  <a:pt x="645035" y="768764"/>
                </a:lnTo>
                <a:lnTo>
                  <a:pt x="637605" y="751280"/>
                </a:lnTo>
                <a:lnTo>
                  <a:pt x="630175" y="733797"/>
                </a:lnTo>
                <a:lnTo>
                  <a:pt x="626726" y="725320"/>
                </a:lnTo>
                <a:lnTo>
                  <a:pt x="623276" y="716314"/>
                </a:lnTo>
                <a:lnTo>
                  <a:pt x="617173" y="699360"/>
                </a:lnTo>
                <a:lnTo>
                  <a:pt x="611601" y="681877"/>
                </a:lnTo>
                <a:lnTo>
                  <a:pt x="606294" y="664394"/>
                </a:lnTo>
                <a:lnTo>
                  <a:pt x="601252" y="646646"/>
                </a:lnTo>
                <a:lnTo>
                  <a:pt x="596741" y="629162"/>
                </a:lnTo>
                <a:lnTo>
                  <a:pt x="592496" y="611149"/>
                </a:lnTo>
                <a:lnTo>
                  <a:pt x="587985" y="593401"/>
                </a:lnTo>
                <a:lnTo>
                  <a:pt x="584004" y="575653"/>
                </a:lnTo>
                <a:lnTo>
                  <a:pt x="581085" y="561878"/>
                </a:lnTo>
                <a:lnTo>
                  <a:pt x="578697" y="548103"/>
                </a:lnTo>
                <a:lnTo>
                  <a:pt x="576309" y="534064"/>
                </a:lnTo>
                <a:lnTo>
                  <a:pt x="573921" y="520024"/>
                </a:lnTo>
                <a:lnTo>
                  <a:pt x="572064" y="505985"/>
                </a:lnTo>
                <a:lnTo>
                  <a:pt x="570206" y="491945"/>
                </a:lnTo>
                <a:lnTo>
                  <a:pt x="567287" y="463866"/>
                </a:lnTo>
                <a:lnTo>
                  <a:pt x="564899" y="436052"/>
                </a:lnTo>
                <a:lnTo>
                  <a:pt x="562776" y="407707"/>
                </a:lnTo>
                <a:lnTo>
                  <a:pt x="561450" y="379363"/>
                </a:lnTo>
                <a:lnTo>
                  <a:pt x="560388" y="351284"/>
                </a:lnTo>
                <a:lnTo>
                  <a:pt x="566226" y="332476"/>
                </a:lnTo>
                <a:lnTo>
                  <a:pt x="569410" y="322940"/>
                </a:lnTo>
                <a:lnTo>
                  <a:pt x="572860" y="313669"/>
                </a:lnTo>
                <a:lnTo>
                  <a:pt x="576309" y="304132"/>
                </a:lnTo>
                <a:lnTo>
                  <a:pt x="580289" y="294596"/>
                </a:lnTo>
                <a:lnTo>
                  <a:pt x="584270" y="285324"/>
                </a:lnTo>
                <a:lnTo>
                  <a:pt x="588781" y="275788"/>
                </a:lnTo>
                <a:lnTo>
                  <a:pt x="593557" y="266252"/>
                </a:lnTo>
                <a:lnTo>
                  <a:pt x="598599" y="256715"/>
                </a:lnTo>
                <a:lnTo>
                  <a:pt x="604436" y="246914"/>
                </a:lnTo>
                <a:lnTo>
                  <a:pt x="610539" y="237643"/>
                </a:lnTo>
                <a:lnTo>
                  <a:pt x="616908" y="227841"/>
                </a:lnTo>
                <a:lnTo>
                  <a:pt x="624072" y="218040"/>
                </a:lnTo>
                <a:lnTo>
                  <a:pt x="631767" y="207974"/>
                </a:lnTo>
                <a:lnTo>
                  <a:pt x="640524" y="198438"/>
                </a:lnTo>
                <a:close/>
                <a:moveTo>
                  <a:pt x="401296" y="0"/>
                </a:moveTo>
                <a:lnTo>
                  <a:pt x="413458" y="18512"/>
                </a:lnTo>
                <a:lnTo>
                  <a:pt x="424562" y="37024"/>
                </a:lnTo>
                <a:lnTo>
                  <a:pt x="435402" y="55800"/>
                </a:lnTo>
                <a:lnTo>
                  <a:pt x="445977" y="74841"/>
                </a:lnTo>
                <a:lnTo>
                  <a:pt x="455759" y="94411"/>
                </a:lnTo>
                <a:lnTo>
                  <a:pt x="465542" y="113981"/>
                </a:lnTo>
                <a:lnTo>
                  <a:pt x="474795" y="134079"/>
                </a:lnTo>
                <a:lnTo>
                  <a:pt x="483256" y="154178"/>
                </a:lnTo>
                <a:lnTo>
                  <a:pt x="491452" y="174806"/>
                </a:lnTo>
                <a:lnTo>
                  <a:pt x="499119" y="195698"/>
                </a:lnTo>
                <a:lnTo>
                  <a:pt x="506786" y="216590"/>
                </a:lnTo>
                <a:lnTo>
                  <a:pt x="513131" y="237482"/>
                </a:lnTo>
                <a:lnTo>
                  <a:pt x="519477" y="258903"/>
                </a:lnTo>
                <a:lnTo>
                  <a:pt x="525558" y="280588"/>
                </a:lnTo>
                <a:lnTo>
                  <a:pt x="530581" y="302803"/>
                </a:lnTo>
                <a:lnTo>
                  <a:pt x="535604" y="324752"/>
                </a:lnTo>
                <a:lnTo>
                  <a:pt x="536662" y="352785"/>
                </a:lnTo>
                <a:lnTo>
                  <a:pt x="537719" y="381082"/>
                </a:lnTo>
                <a:lnTo>
                  <a:pt x="539834" y="409114"/>
                </a:lnTo>
                <a:lnTo>
                  <a:pt x="541950" y="437147"/>
                </a:lnTo>
                <a:lnTo>
                  <a:pt x="544593" y="464914"/>
                </a:lnTo>
                <a:lnTo>
                  <a:pt x="548030" y="492418"/>
                </a:lnTo>
                <a:lnTo>
                  <a:pt x="551732" y="520186"/>
                </a:lnTo>
                <a:lnTo>
                  <a:pt x="555962" y="547689"/>
                </a:lnTo>
                <a:lnTo>
                  <a:pt x="561250" y="574928"/>
                </a:lnTo>
                <a:lnTo>
                  <a:pt x="566537" y="602432"/>
                </a:lnTo>
                <a:lnTo>
                  <a:pt x="572883" y="629407"/>
                </a:lnTo>
                <a:lnTo>
                  <a:pt x="576320" y="643158"/>
                </a:lnTo>
                <a:lnTo>
                  <a:pt x="580021" y="656910"/>
                </a:lnTo>
                <a:lnTo>
                  <a:pt x="583723" y="670397"/>
                </a:lnTo>
                <a:lnTo>
                  <a:pt x="587424" y="683620"/>
                </a:lnTo>
                <a:lnTo>
                  <a:pt x="591654" y="697372"/>
                </a:lnTo>
                <a:lnTo>
                  <a:pt x="595884" y="710859"/>
                </a:lnTo>
                <a:lnTo>
                  <a:pt x="600643" y="724346"/>
                </a:lnTo>
                <a:lnTo>
                  <a:pt x="605138" y="737569"/>
                </a:lnTo>
                <a:lnTo>
                  <a:pt x="609897" y="751057"/>
                </a:lnTo>
                <a:lnTo>
                  <a:pt x="615185" y="764544"/>
                </a:lnTo>
                <a:lnTo>
                  <a:pt x="621530" y="781469"/>
                </a:lnTo>
                <a:lnTo>
                  <a:pt x="627611" y="797601"/>
                </a:lnTo>
                <a:lnTo>
                  <a:pt x="633427" y="813204"/>
                </a:lnTo>
                <a:lnTo>
                  <a:pt x="638186" y="829071"/>
                </a:lnTo>
                <a:lnTo>
                  <a:pt x="642681" y="844410"/>
                </a:lnTo>
                <a:lnTo>
                  <a:pt x="644796" y="852079"/>
                </a:lnTo>
                <a:lnTo>
                  <a:pt x="646382" y="859748"/>
                </a:lnTo>
                <a:lnTo>
                  <a:pt x="648233" y="867682"/>
                </a:lnTo>
                <a:lnTo>
                  <a:pt x="649291" y="875087"/>
                </a:lnTo>
                <a:lnTo>
                  <a:pt x="650348" y="882492"/>
                </a:lnTo>
                <a:lnTo>
                  <a:pt x="651406" y="890161"/>
                </a:lnTo>
                <a:lnTo>
                  <a:pt x="651934" y="897566"/>
                </a:lnTo>
                <a:lnTo>
                  <a:pt x="652199" y="905235"/>
                </a:lnTo>
                <a:lnTo>
                  <a:pt x="652463" y="912640"/>
                </a:lnTo>
                <a:lnTo>
                  <a:pt x="652199" y="920044"/>
                </a:lnTo>
                <a:lnTo>
                  <a:pt x="651670" y="927714"/>
                </a:lnTo>
                <a:lnTo>
                  <a:pt x="650877" y="935383"/>
                </a:lnTo>
                <a:lnTo>
                  <a:pt x="649555" y="942788"/>
                </a:lnTo>
                <a:lnTo>
                  <a:pt x="647969" y="950721"/>
                </a:lnTo>
                <a:lnTo>
                  <a:pt x="646118" y="958391"/>
                </a:lnTo>
                <a:lnTo>
                  <a:pt x="644003" y="966060"/>
                </a:lnTo>
                <a:lnTo>
                  <a:pt x="641359" y="973993"/>
                </a:lnTo>
                <a:lnTo>
                  <a:pt x="638186" y="981663"/>
                </a:lnTo>
                <a:lnTo>
                  <a:pt x="634749" y="989596"/>
                </a:lnTo>
                <a:lnTo>
                  <a:pt x="631048" y="998059"/>
                </a:lnTo>
                <a:lnTo>
                  <a:pt x="626818" y="1005993"/>
                </a:lnTo>
                <a:lnTo>
                  <a:pt x="622059" y="1014191"/>
                </a:lnTo>
                <a:lnTo>
                  <a:pt x="615449" y="1025034"/>
                </a:lnTo>
                <a:lnTo>
                  <a:pt x="608575" y="1035612"/>
                </a:lnTo>
                <a:lnTo>
                  <a:pt x="601437" y="1046190"/>
                </a:lnTo>
                <a:lnTo>
                  <a:pt x="594034" y="1056504"/>
                </a:lnTo>
                <a:lnTo>
                  <a:pt x="578964" y="1077132"/>
                </a:lnTo>
                <a:lnTo>
                  <a:pt x="563365" y="1097230"/>
                </a:lnTo>
                <a:lnTo>
                  <a:pt x="550410" y="1099346"/>
                </a:lnTo>
                <a:lnTo>
                  <a:pt x="537191" y="1100933"/>
                </a:lnTo>
                <a:lnTo>
                  <a:pt x="523707" y="1102255"/>
                </a:lnTo>
                <a:lnTo>
                  <a:pt x="509959" y="1103048"/>
                </a:lnTo>
                <a:lnTo>
                  <a:pt x="496475" y="1103313"/>
                </a:lnTo>
                <a:lnTo>
                  <a:pt x="482991" y="1103048"/>
                </a:lnTo>
                <a:lnTo>
                  <a:pt x="469243" y="1102255"/>
                </a:lnTo>
                <a:lnTo>
                  <a:pt x="455759" y="1100933"/>
                </a:lnTo>
                <a:lnTo>
                  <a:pt x="456817" y="1085859"/>
                </a:lnTo>
                <a:lnTo>
                  <a:pt x="457346" y="1071049"/>
                </a:lnTo>
                <a:lnTo>
                  <a:pt x="457875" y="1056240"/>
                </a:lnTo>
                <a:lnTo>
                  <a:pt x="458139" y="1041165"/>
                </a:lnTo>
                <a:lnTo>
                  <a:pt x="458139" y="1026091"/>
                </a:lnTo>
                <a:lnTo>
                  <a:pt x="457875" y="1011017"/>
                </a:lnTo>
                <a:lnTo>
                  <a:pt x="457346" y="995943"/>
                </a:lnTo>
                <a:lnTo>
                  <a:pt x="456553" y="980869"/>
                </a:lnTo>
                <a:lnTo>
                  <a:pt x="455231" y="966060"/>
                </a:lnTo>
                <a:lnTo>
                  <a:pt x="453909" y="950986"/>
                </a:lnTo>
                <a:lnTo>
                  <a:pt x="452058" y="935647"/>
                </a:lnTo>
                <a:lnTo>
                  <a:pt x="450207" y="920573"/>
                </a:lnTo>
                <a:lnTo>
                  <a:pt x="447828" y="905499"/>
                </a:lnTo>
                <a:lnTo>
                  <a:pt x="445184" y="890425"/>
                </a:lnTo>
                <a:lnTo>
                  <a:pt x="442540" y="875351"/>
                </a:lnTo>
                <a:lnTo>
                  <a:pt x="439103" y="860013"/>
                </a:lnTo>
                <a:lnTo>
                  <a:pt x="436195" y="847319"/>
                </a:lnTo>
                <a:lnTo>
                  <a:pt x="432758" y="834625"/>
                </a:lnTo>
                <a:lnTo>
                  <a:pt x="429321" y="822195"/>
                </a:lnTo>
                <a:lnTo>
                  <a:pt x="425884" y="809766"/>
                </a:lnTo>
                <a:lnTo>
                  <a:pt x="421918" y="797865"/>
                </a:lnTo>
                <a:lnTo>
                  <a:pt x="417952" y="785700"/>
                </a:lnTo>
                <a:lnTo>
                  <a:pt x="409756" y="761899"/>
                </a:lnTo>
                <a:lnTo>
                  <a:pt x="400767" y="738627"/>
                </a:lnTo>
                <a:lnTo>
                  <a:pt x="391249" y="715090"/>
                </a:lnTo>
                <a:lnTo>
                  <a:pt x="381731" y="692347"/>
                </a:lnTo>
                <a:lnTo>
                  <a:pt x="371949" y="669075"/>
                </a:lnTo>
                <a:lnTo>
                  <a:pt x="352120" y="623588"/>
                </a:lnTo>
                <a:lnTo>
                  <a:pt x="342073" y="600581"/>
                </a:lnTo>
                <a:lnTo>
                  <a:pt x="332291" y="577573"/>
                </a:lnTo>
                <a:lnTo>
                  <a:pt x="322509" y="554036"/>
                </a:lnTo>
                <a:lnTo>
                  <a:pt x="313784" y="530500"/>
                </a:lnTo>
                <a:lnTo>
                  <a:pt x="304795" y="506434"/>
                </a:lnTo>
                <a:lnTo>
                  <a:pt x="300829" y="494269"/>
                </a:lnTo>
                <a:lnTo>
                  <a:pt x="296863" y="481840"/>
                </a:lnTo>
                <a:lnTo>
                  <a:pt x="305852" y="469939"/>
                </a:lnTo>
                <a:lnTo>
                  <a:pt x="314048" y="458039"/>
                </a:lnTo>
                <a:lnTo>
                  <a:pt x="321980" y="445874"/>
                </a:lnTo>
                <a:lnTo>
                  <a:pt x="329647" y="434238"/>
                </a:lnTo>
                <a:lnTo>
                  <a:pt x="337050" y="422601"/>
                </a:lnTo>
                <a:lnTo>
                  <a:pt x="343924" y="410965"/>
                </a:lnTo>
                <a:lnTo>
                  <a:pt x="350534" y="399329"/>
                </a:lnTo>
                <a:lnTo>
                  <a:pt x="356615" y="387693"/>
                </a:lnTo>
                <a:lnTo>
                  <a:pt x="362431" y="376322"/>
                </a:lnTo>
                <a:lnTo>
                  <a:pt x="367983" y="364950"/>
                </a:lnTo>
                <a:lnTo>
                  <a:pt x="373006" y="353578"/>
                </a:lnTo>
                <a:lnTo>
                  <a:pt x="378030" y="341942"/>
                </a:lnTo>
                <a:lnTo>
                  <a:pt x="382260" y="330835"/>
                </a:lnTo>
                <a:lnTo>
                  <a:pt x="386490" y="319463"/>
                </a:lnTo>
                <a:lnTo>
                  <a:pt x="390192" y="308092"/>
                </a:lnTo>
                <a:lnTo>
                  <a:pt x="393893" y="296456"/>
                </a:lnTo>
                <a:lnTo>
                  <a:pt x="397066" y="285084"/>
                </a:lnTo>
                <a:lnTo>
                  <a:pt x="399974" y="273183"/>
                </a:lnTo>
                <a:lnTo>
                  <a:pt x="402618" y="261547"/>
                </a:lnTo>
                <a:lnTo>
                  <a:pt x="404733" y="249911"/>
                </a:lnTo>
                <a:lnTo>
                  <a:pt x="406848" y="238011"/>
                </a:lnTo>
                <a:lnTo>
                  <a:pt x="408434" y="225846"/>
                </a:lnTo>
                <a:lnTo>
                  <a:pt x="410021" y="213945"/>
                </a:lnTo>
                <a:lnTo>
                  <a:pt x="411078" y="201516"/>
                </a:lnTo>
                <a:lnTo>
                  <a:pt x="411871" y="189351"/>
                </a:lnTo>
                <a:lnTo>
                  <a:pt x="412400" y="176392"/>
                </a:lnTo>
                <a:lnTo>
                  <a:pt x="412664" y="163963"/>
                </a:lnTo>
                <a:lnTo>
                  <a:pt x="413193" y="150740"/>
                </a:lnTo>
                <a:lnTo>
                  <a:pt x="412664" y="137782"/>
                </a:lnTo>
                <a:lnTo>
                  <a:pt x="412136" y="124559"/>
                </a:lnTo>
                <a:lnTo>
                  <a:pt x="411607" y="110807"/>
                </a:lnTo>
                <a:lnTo>
                  <a:pt x="410814" y="97055"/>
                </a:lnTo>
                <a:lnTo>
                  <a:pt x="408963" y="75105"/>
                </a:lnTo>
                <a:lnTo>
                  <a:pt x="407112" y="48395"/>
                </a:lnTo>
                <a:lnTo>
                  <a:pt x="406055" y="34644"/>
                </a:lnTo>
                <a:lnTo>
                  <a:pt x="404468" y="21421"/>
                </a:lnTo>
                <a:lnTo>
                  <a:pt x="403147" y="9785"/>
                </a:lnTo>
                <a:lnTo>
                  <a:pt x="401296" y="0"/>
                </a:lnTo>
                <a:close/>
              </a:path>
            </a:pathLst>
          </a:custGeom>
          <a:blipFill dpi="0" rotWithShape="1">
            <a:blip r:embed="rId2">
              <a:extLst>
                <a:ext uri="{28A0092B-C50C-407E-A947-70E740481C1C}">
                  <a14:useLocalDpi xmlns:a14="http://schemas.microsoft.com/office/drawing/2010/main" val="0"/>
                </a:ext>
              </a:extLst>
            </a:blip>
            <a:srcRect/>
            <a:stretch>
              <a:fillRect/>
            </a:stretch>
          </a:blipFill>
          <a:ln w="28575">
            <a:solidFill>
              <a:srgbClr val="F2F2F2"/>
            </a:solidFill>
            <a:round/>
          </a:ln>
          <a:effectLst>
            <a:outerShdw blurRad="88900" dist="75434" dir="2699985" rotWithShape="0">
              <a:scrgbClr r="0" g="0" b="0">
                <a:alpha val="23000"/>
              </a:scrgb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000000"/>
              </a:solidFill>
            </a:endParaRPr>
          </a:p>
        </p:txBody>
      </p:sp>
      <p:sp>
        <p:nvSpPr>
          <p:cNvPr id="9" name="文本占位符 8"/>
          <p:cNvSpPr>
            <a:spLocks noGrp="1"/>
          </p:cNvSpPr>
          <p:nvPr>
            <p:ph type="body" sz="quarter" idx="13" hasCustomPrompt="1"/>
          </p:nvPr>
        </p:nvSpPr>
        <p:spPr>
          <a:xfrm>
            <a:off x="4794722" y="2977147"/>
            <a:ext cx="7176120" cy="914400"/>
          </a:xfrm>
          <a:prstGeom prst="rect">
            <a:avLst/>
          </a:prstGeom>
        </p:spPr>
        <p:txBody>
          <a:bodyPr/>
          <a:lstStyle>
            <a:lvl1pPr marL="0" indent="0" algn="l">
              <a:buNone/>
              <a:defRPr sz="6600" b="1">
                <a:blipFill dpi="0" rotWithShape="1">
                  <a:blip r:embed="rId2">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defRPr>
            </a:lvl1pPr>
          </a:lstStyle>
          <a:p>
            <a:pPr lvl="0"/>
            <a:r>
              <a:rPr lang="zh-CN" altLang="en-US" dirty="0" smtClean="0"/>
              <a:t>点击输入标题内容</a:t>
            </a:r>
            <a:endParaRPr lang="zh-CN" altLang="en-US" dirty="0"/>
          </a:p>
        </p:txBody>
      </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p:cTn id="13"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build="p">
        <p:tmplLst>
          <p:tmpl lvl="1">
            <p:tnLst>
              <p:par>
                <p:cTn presetID="41" presetClass="entr" presetSubtype="0" fill="hold" nodeType="afterEffect">
                  <p:stCondLst>
                    <p:cond delay="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dur="500" fill="hold"/>
                        <p:tgtEl>
                          <p:spTgt spid="9"/>
                        </p:tgtEl>
                        <p:attrNameLst>
                          <p:attrName>ppt_y</p:attrName>
                        </p:attrNameLst>
                      </p:cBhvr>
                      <p:tavLst>
                        <p:tav tm="0">
                          <p:val>
                            <p:strVal val="#ppt_y"/>
                          </p:val>
                        </p:tav>
                        <p:tav tm="100000">
                          <p:val>
                            <p:strVal val="#ppt_y"/>
                          </p:val>
                        </p:tav>
                      </p:tavLst>
                    </p:anim>
                    <p:anim calcmode="lin" valueType="num">
                      <p:cBhvr>
                        <p:cTn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dur="500" tmFilter="0,0; .5, 1; 1, 1"/>
                        <p:tgtEl>
                          <p:spTgt spid="9"/>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2A3C5102-A5EB-4511-BA4F-4FCD1B73913F}" type="datetimeFigureOut">
              <a:rPr lang="en-US"/>
              <a:t>3/16/2017</a:t>
            </a:fld>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BE055FC-F40F-43F3-AD52-79F372DC1538}" type="slidenum">
              <a:rPr lang="en-US"/>
              <a:t>‹#›</a:t>
            </a:fld>
            <a:endParaRPr lang="en-US"/>
          </a:p>
        </p:txBody>
      </p:sp>
    </p:spTree>
  </p:cSld>
  <p:clrMapOvr>
    <a:masterClrMapping/>
  </p:clrMapOvr>
  <p:transition spd="slow" advTm="2000">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Picture 4"/>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0" y="0"/>
            <a:ext cx="1218829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5517232"/>
            <a:ext cx="12192000" cy="1340768"/>
          </a:xfrm>
          <a:prstGeom prst="rect">
            <a:avLst/>
          </a:prstGeom>
          <a:ln>
            <a:noFill/>
          </a:ln>
          <a:effectLst>
            <a:outerShdw blurRad="292100" dist="139700" dir="2700000" algn="tl" rotWithShape="0">
              <a:srgbClr val="333333">
                <a:alpha val="65000"/>
              </a:srgbClr>
            </a:outerShdw>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advTm="2000">
    <p:fade/>
  </p:transition>
  <p:timing>
    <p:tnLst>
      <p:par>
        <p:cTn id="1" dur="indefinite" restart="never" nodeType="tmRoot"/>
      </p:par>
    </p:tnLst>
  </p:timing>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20588" y="2420888"/>
            <a:ext cx="5612532" cy="440814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119336" y="1916831"/>
            <a:ext cx="6408712" cy="4314261"/>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6960096" y="3706618"/>
            <a:ext cx="5042520" cy="1836680"/>
          </a:xfrm>
          <a:prstGeom prst="rect">
            <a:avLst/>
          </a:prstGeom>
        </p:spPr>
      </p:pic>
      <p:pic>
        <p:nvPicPr>
          <p:cNvPr id="7" name="图片 6"/>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143372" y="188640"/>
            <a:ext cx="4248472" cy="648072"/>
          </a:xfrm>
          <a:prstGeom prst="rect">
            <a:avLst/>
          </a:prstGeom>
        </p:spPr>
      </p:pic>
      <p:sp>
        <p:nvSpPr>
          <p:cNvPr id="11" name="Text Box 13"/>
          <p:cNvSpPr txBox="1">
            <a:spLocks noChangeArrowheads="1"/>
          </p:cNvSpPr>
          <p:nvPr/>
        </p:nvSpPr>
        <p:spPr bwMode="auto">
          <a:xfrm>
            <a:off x="3035796" y="1318895"/>
            <a:ext cx="7848600" cy="25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zh-CN" altLang="en-US" sz="8800" dirty="0">
                <a:blipFill dpi="0" rotWithShape="1">
                  <a:blip r:embed="rId9">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latin typeface="+mn-lt"/>
                <a:ea typeface="+mn-ea"/>
                <a:cs typeface="+mn-ea"/>
                <a:sym typeface="+mn-lt"/>
              </a:rPr>
              <a:t>消防知识培训</a:t>
            </a:r>
          </a:p>
          <a:p>
            <a:pPr algn="ctr" eaLnBrk="1" hangingPunct="1">
              <a:defRPr/>
            </a:pPr>
            <a:r>
              <a:rPr lang="zh-CN" altLang="en-US" sz="3600" dirty="0">
                <a:solidFill>
                  <a:srgbClr val="641638"/>
                </a:solidFill>
                <a:effectLst>
                  <a:outerShdw blurRad="38100" dist="38100" dir="2700000" algn="tl">
                    <a:srgbClr val="000000"/>
                  </a:outerShdw>
                </a:effectLst>
                <a:latin typeface="+mn-lt"/>
                <a:ea typeface="+mn-ea"/>
                <a:cs typeface="+mn-ea"/>
                <a:sym typeface="+mn-lt"/>
              </a:rPr>
              <a:t>  </a:t>
            </a:r>
            <a:r>
              <a:rPr lang="en-US" altLang="zh-CN" sz="4000" dirty="0">
                <a:solidFill>
                  <a:srgbClr val="641638"/>
                </a:solidFill>
                <a:effectLst>
                  <a:outerShdw blurRad="38100" dist="38100" dir="2700000" algn="tl">
                    <a:srgbClr val="000000"/>
                  </a:outerShdw>
                </a:effectLst>
                <a:latin typeface="+mn-lt"/>
                <a:ea typeface="+mn-ea"/>
                <a:cs typeface="+mn-ea"/>
                <a:sym typeface="+mn-lt"/>
              </a:rPr>
              <a:t>XIAOFANG  ZHISHI  PEIXUN</a:t>
            </a:r>
          </a:p>
          <a:p>
            <a:pPr algn="ctr" eaLnBrk="1" hangingPunct="1">
              <a:defRPr/>
            </a:pPr>
            <a:endParaRPr lang="en-US" altLang="zh-CN" sz="3600" dirty="0">
              <a:solidFill>
                <a:srgbClr val="641638"/>
              </a:solidFill>
              <a:effectLst>
                <a:outerShdw blurRad="38100" dist="38100" dir="2700000" algn="tl">
                  <a:srgbClr val="000000"/>
                </a:outerShdw>
              </a:effectLst>
              <a:latin typeface="+mn-lt"/>
              <a:ea typeface="+mn-ea"/>
              <a:cs typeface="+mn-ea"/>
              <a:sym typeface="+mn-lt"/>
            </a:endParaRPr>
          </a:p>
        </p:txBody>
      </p:sp>
      <p:pic>
        <p:nvPicPr>
          <p:cNvPr id="8" name="beijingyinyu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935707" y="1109075"/>
            <a:ext cx="609600" cy="609600"/>
          </a:xfrm>
          <a:prstGeom prst="rect">
            <a:avLst/>
          </a:prstGeom>
        </p:spPr>
      </p:pic>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9" presetClass="entr" presetSubtype="1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0" fill="hold"/>
                                        <p:tgtEl>
                                          <p:spTgt spid="11"/>
                                        </p:tgtEl>
                                        <p:attrNameLst>
                                          <p:attrName>ppt_w</p:attrName>
                                        </p:attrNameLst>
                                      </p:cBhvr>
                                      <p:tavLst>
                                        <p:tav tm="0" fmla="#ppt_w*sin(2.5*pi*$)">
                                          <p:val>
                                            <p:fltVal val="0"/>
                                          </p:val>
                                        </p:tav>
                                        <p:tav tm="100000">
                                          <p:val>
                                            <p:fltVal val="1"/>
                                          </p:val>
                                        </p:tav>
                                      </p:tavLst>
                                    </p:anim>
                                    <p:anim calcmode="lin" valueType="num">
                                      <p:cBhvr>
                                        <p:cTn id="21" dur="5000" fill="hold"/>
                                        <p:tgtEl>
                                          <p:spTgt spid="11"/>
                                        </p:tgtEl>
                                        <p:attrNameLst>
                                          <p:attrName>ppt_h</p:attrName>
                                        </p:attrNameLst>
                                      </p:cBhvr>
                                      <p:tavLst>
                                        <p:tav tm="0">
                                          <p:val>
                                            <p:strVal val="#ppt_h"/>
                                          </p:val>
                                        </p:tav>
                                        <p:tav tm="100000">
                                          <p:val>
                                            <p:strVal val="#ppt_h"/>
                                          </p:val>
                                        </p:tav>
                                      </p:tavLst>
                                    </p:anim>
                                  </p:childTnLst>
                                </p:cTn>
                              </p:par>
                            </p:childTnLst>
                          </p:cTn>
                        </p:par>
                        <p:par>
                          <p:cTn id="22" fill="hold">
                            <p:stCondLst>
                              <p:cond delay="7000"/>
                            </p:stCondLst>
                            <p:childTnLst>
                              <p:par>
                                <p:cTn id="23" presetID="14" presetClass="entr" presetSubtype="1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9" repeatCount="indefinite" fill="hold" display="0">
                  <p:stCondLst>
                    <p:cond delay="indefinite"/>
                  </p:stCondLst>
                  <p:endCondLst>
                    <p:cond evt="onStopAudio" delay="0">
                      <p:tgtEl>
                        <p:sldTgt/>
                      </p:tgtEl>
                    </p:cond>
                  </p:endCondLst>
                </p:cTn>
                <p:tgtEl>
                  <p:spTgt spid="8"/>
                </p:tgtEl>
              </p:cMediaNode>
            </p:audio>
          </p:childTnLst>
        </p:cTn>
      </p:par>
    </p:tnLst>
    <p:bldLst>
      <p:bldP spid="11"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a:t>灭火的基本方法</a:t>
            </a:r>
          </a:p>
        </p:txBody>
      </p:sp>
    </p:spTree>
  </p:cSld>
  <p:clrMapOvr>
    <a:masterClrMapping/>
  </p:clrMapOvr>
  <p:transition spd="slow" advTm="2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body" sz="quarter" idx="10"/>
          </p:nvPr>
        </p:nvSpPr>
        <p:spPr>
          <a:prstGeom prst="rect">
            <a:avLst/>
          </a:prstGeom>
        </p:spPr>
        <p:txBody>
          <a:bodyPr anchor="ctr"/>
          <a:lstStyle/>
          <a:p>
            <a:pPr algn="ctr"/>
            <a:r>
              <a:rPr lang="zh-CN" altLang="en-US" dirty="0">
                <a:sym typeface="+mn-lt"/>
              </a:rPr>
              <a:t>灭火的基本方法</a:t>
            </a:r>
            <a:endParaRPr lang="en-US" altLang="zh-CN" dirty="0">
              <a:sym typeface="+mn-lt"/>
            </a:endParaRPr>
          </a:p>
        </p:txBody>
      </p:sp>
      <p:grpSp>
        <p:nvGrpSpPr>
          <p:cNvPr id="5" name="组合 4"/>
          <p:cNvGrpSpPr/>
          <p:nvPr/>
        </p:nvGrpSpPr>
        <p:grpSpPr>
          <a:xfrm>
            <a:off x="1775520" y="1268760"/>
            <a:ext cx="8640960" cy="1124066"/>
            <a:chOff x="2484661" y="983099"/>
            <a:chExt cx="5650825" cy="735092"/>
          </a:xfrm>
        </p:grpSpPr>
        <p:grpSp>
          <p:nvGrpSpPr>
            <p:cNvPr id="6" name="组合 76"/>
            <p:cNvGrpSpPr/>
            <p:nvPr/>
          </p:nvGrpSpPr>
          <p:grpSpPr bwMode="auto">
            <a:xfrm>
              <a:off x="2484661" y="983099"/>
              <a:ext cx="5650825" cy="735092"/>
              <a:chOff x="3300347" y="1368497"/>
              <a:chExt cx="10763512" cy="1417865"/>
            </a:xfrm>
          </p:grpSpPr>
          <p:grpSp>
            <p:nvGrpSpPr>
              <p:cNvPr id="11" name="组合 77"/>
              <p:cNvGrpSpPr/>
              <p:nvPr/>
            </p:nvGrpSpPr>
            <p:grpSpPr bwMode="auto">
              <a:xfrm>
                <a:off x="4631859" y="1393831"/>
                <a:ext cx="9432000" cy="1392531"/>
                <a:chOff x="1986534" y="4135265"/>
                <a:chExt cx="9432000" cy="1392531"/>
              </a:xfrm>
            </p:grpSpPr>
            <p:sp>
              <p:nvSpPr>
                <p:cNvPr id="15"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16"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grpSp>
          <p:grpSp>
            <p:nvGrpSpPr>
              <p:cNvPr id="12" name="组合 78"/>
              <p:cNvGrpSpPr/>
              <p:nvPr/>
            </p:nvGrpSpPr>
            <p:grpSpPr bwMode="auto">
              <a:xfrm>
                <a:off x="3300347" y="1368497"/>
                <a:ext cx="1581466" cy="1417865"/>
                <a:chOff x="1349437" y="779714"/>
                <a:chExt cx="2923167" cy="2620769"/>
              </a:xfrm>
            </p:grpSpPr>
            <p:sp>
              <p:nvSpPr>
                <p:cNvPr id="13" name="Freeform 23"/>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a:lstStyle/>
                <a:p>
                  <a:pPr defTabSz="1146175">
                    <a:defRPr/>
                  </a:pPr>
                  <a:endParaRPr lang="zh-CN" altLang="en-US" sz="2255" kern="0">
                    <a:solidFill>
                      <a:prstClr val="black"/>
                    </a:solidFill>
                  </a:endParaRPr>
                </a:p>
              </p:txBody>
            </p:sp>
            <p:sp>
              <p:nvSpPr>
                <p:cNvPr id="14"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rgbClr val="CC3300"/>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grpSp>
        </p:grpSp>
        <p:grpSp>
          <p:nvGrpSpPr>
            <p:cNvPr id="7" name="组合 205"/>
            <p:cNvGrpSpPr/>
            <p:nvPr/>
          </p:nvGrpSpPr>
          <p:grpSpPr bwMode="auto">
            <a:xfrm>
              <a:off x="2728974" y="1169372"/>
              <a:ext cx="522802" cy="476310"/>
              <a:chOff x="12327405" y="858403"/>
              <a:chExt cx="833274" cy="767141"/>
            </a:xfrm>
          </p:grpSpPr>
          <p:sp>
            <p:nvSpPr>
              <p:cNvPr id="8" name="Freeform 55"/>
              <p:cNvSpPr/>
              <p:nvPr/>
            </p:nvSpPr>
            <p:spPr bwMode="auto">
              <a:xfrm>
                <a:off x="12359149" y="863694"/>
                <a:ext cx="801530"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9" name="Freeform 56"/>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10" name="Freeform 57"/>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17" name="组合 16"/>
          <p:cNvGrpSpPr/>
          <p:nvPr/>
        </p:nvGrpSpPr>
        <p:grpSpPr>
          <a:xfrm>
            <a:off x="1775520" y="2706691"/>
            <a:ext cx="8640960" cy="1124066"/>
            <a:chOff x="2484661" y="1886961"/>
            <a:chExt cx="5650825" cy="735092"/>
          </a:xfrm>
        </p:grpSpPr>
        <p:grpSp>
          <p:nvGrpSpPr>
            <p:cNvPr id="18" name="组合 158"/>
            <p:cNvGrpSpPr/>
            <p:nvPr/>
          </p:nvGrpSpPr>
          <p:grpSpPr bwMode="auto">
            <a:xfrm>
              <a:off x="2484661" y="1886961"/>
              <a:ext cx="5650825" cy="735092"/>
              <a:chOff x="3300347" y="1368497"/>
              <a:chExt cx="10763512" cy="1417865"/>
            </a:xfrm>
          </p:grpSpPr>
          <p:grpSp>
            <p:nvGrpSpPr>
              <p:cNvPr id="23" name="组合 159"/>
              <p:cNvGrpSpPr/>
              <p:nvPr/>
            </p:nvGrpSpPr>
            <p:grpSpPr bwMode="auto">
              <a:xfrm>
                <a:off x="4631859" y="1393831"/>
                <a:ext cx="9432000" cy="1392531"/>
                <a:chOff x="1986534" y="4135265"/>
                <a:chExt cx="9432000" cy="1392531"/>
              </a:xfrm>
            </p:grpSpPr>
            <p:sp>
              <p:nvSpPr>
                <p:cNvPr id="27"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28"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grpSp>
          <p:grpSp>
            <p:nvGrpSpPr>
              <p:cNvPr id="24" name="组合 160"/>
              <p:cNvGrpSpPr/>
              <p:nvPr/>
            </p:nvGrpSpPr>
            <p:grpSpPr bwMode="auto">
              <a:xfrm>
                <a:off x="3300347" y="1368497"/>
                <a:ext cx="1581466" cy="1417865"/>
                <a:chOff x="1349437" y="779714"/>
                <a:chExt cx="2923167" cy="2620769"/>
              </a:xfrm>
            </p:grpSpPr>
            <p:sp>
              <p:nvSpPr>
                <p:cNvPr id="25" name="Freeform 23"/>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a:lstStyle/>
                <a:p>
                  <a:pPr defTabSz="1146175">
                    <a:defRPr/>
                  </a:pPr>
                  <a:endParaRPr lang="zh-CN" altLang="en-US" sz="2255" kern="0">
                    <a:solidFill>
                      <a:prstClr val="black"/>
                    </a:solidFill>
                  </a:endParaRPr>
                </a:p>
              </p:txBody>
            </p:sp>
            <p:sp>
              <p:nvSpPr>
                <p:cNvPr id="26"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rgbClr val="FF0000"/>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grpSp>
        </p:grpSp>
        <p:grpSp>
          <p:nvGrpSpPr>
            <p:cNvPr id="19" name="组合 209"/>
            <p:cNvGrpSpPr/>
            <p:nvPr/>
          </p:nvGrpSpPr>
          <p:grpSpPr bwMode="auto">
            <a:xfrm>
              <a:off x="2727708" y="2110740"/>
              <a:ext cx="534195" cy="475059"/>
              <a:chOff x="952501" y="6013451"/>
              <a:chExt cx="511175" cy="460375"/>
            </a:xfrm>
          </p:grpSpPr>
          <p:sp>
            <p:nvSpPr>
              <p:cNvPr id="20"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21"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22"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29" name="组合 28"/>
          <p:cNvGrpSpPr/>
          <p:nvPr/>
        </p:nvGrpSpPr>
        <p:grpSpPr>
          <a:xfrm>
            <a:off x="1775520" y="4284993"/>
            <a:ext cx="8640960" cy="1124066"/>
            <a:chOff x="2484661" y="2789574"/>
            <a:chExt cx="5650825" cy="735092"/>
          </a:xfrm>
        </p:grpSpPr>
        <p:grpSp>
          <p:nvGrpSpPr>
            <p:cNvPr id="30" name="组合 165"/>
            <p:cNvGrpSpPr/>
            <p:nvPr/>
          </p:nvGrpSpPr>
          <p:grpSpPr bwMode="auto">
            <a:xfrm>
              <a:off x="2484661" y="2789574"/>
              <a:ext cx="5650825" cy="735092"/>
              <a:chOff x="3300347" y="1368497"/>
              <a:chExt cx="10763512" cy="1417865"/>
            </a:xfrm>
          </p:grpSpPr>
          <p:grpSp>
            <p:nvGrpSpPr>
              <p:cNvPr id="35" name="组合 166"/>
              <p:cNvGrpSpPr/>
              <p:nvPr/>
            </p:nvGrpSpPr>
            <p:grpSpPr bwMode="auto">
              <a:xfrm>
                <a:off x="4631859" y="1393831"/>
                <a:ext cx="9432000" cy="1392531"/>
                <a:chOff x="1986534" y="4135265"/>
                <a:chExt cx="9432000" cy="1392531"/>
              </a:xfrm>
            </p:grpSpPr>
            <p:sp>
              <p:nvSpPr>
                <p:cNvPr id="39"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40"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grpSp>
          <p:grpSp>
            <p:nvGrpSpPr>
              <p:cNvPr id="36" name="组合 167"/>
              <p:cNvGrpSpPr/>
              <p:nvPr/>
            </p:nvGrpSpPr>
            <p:grpSpPr bwMode="auto">
              <a:xfrm>
                <a:off x="3300347" y="1368497"/>
                <a:ext cx="1581466" cy="1417865"/>
                <a:chOff x="1349437" y="779714"/>
                <a:chExt cx="2923167" cy="2620769"/>
              </a:xfrm>
            </p:grpSpPr>
            <p:sp>
              <p:nvSpPr>
                <p:cNvPr id="37" name="Freeform 23"/>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a:lstStyle/>
                <a:p>
                  <a:pPr defTabSz="1146175">
                    <a:defRPr/>
                  </a:pPr>
                  <a:endParaRPr lang="zh-CN" altLang="en-US" sz="2255" kern="0">
                    <a:solidFill>
                      <a:prstClr val="black"/>
                    </a:solidFill>
                  </a:endParaRPr>
                </a:p>
              </p:txBody>
            </p:sp>
            <p:sp>
              <p:nvSpPr>
                <p:cNvPr id="38" name="Freeform 21"/>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rgbClr val="641638"/>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grpSp>
        </p:grpSp>
        <p:grpSp>
          <p:nvGrpSpPr>
            <p:cNvPr id="31" name="组合 213"/>
            <p:cNvGrpSpPr/>
            <p:nvPr/>
          </p:nvGrpSpPr>
          <p:grpSpPr bwMode="auto">
            <a:xfrm>
              <a:off x="2730239" y="3019603"/>
              <a:ext cx="534195" cy="475059"/>
              <a:chOff x="5405438" y="6815138"/>
              <a:chExt cx="511175" cy="460375"/>
            </a:xfrm>
          </p:grpSpPr>
          <p:sp>
            <p:nvSpPr>
              <p:cNvPr id="32"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33"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34"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sp>
        <p:nvSpPr>
          <p:cNvPr id="41" name="文本框 186"/>
          <p:cNvSpPr txBox="1"/>
          <p:nvPr/>
        </p:nvSpPr>
        <p:spPr>
          <a:xfrm>
            <a:off x="3351880" y="1268760"/>
            <a:ext cx="6557178" cy="1051219"/>
          </a:xfrm>
          <a:prstGeom prst="rect">
            <a:avLst/>
          </a:prstGeom>
          <a:noFill/>
        </p:spPr>
        <p:txBody>
          <a:bodyPr wrap="square" lIns="91028" tIns="45514" rIns="91028" bIns="45514">
            <a:spAutoFit/>
          </a:bodyPr>
          <a:lstStyle/>
          <a:p>
            <a:pPr defTabSz="1146175">
              <a:lnSpc>
                <a:spcPct val="150000"/>
              </a:lnSpc>
              <a:defRPr/>
            </a:pPr>
            <a:r>
              <a:rPr lang="zh-CN" altLang="en-US" sz="2400" kern="0" dirty="0">
                <a:latin typeface="微软雅黑" panose="020B0503020204020204" pitchFamily="34" charset="-122"/>
                <a:ea typeface="微软雅黑" panose="020B0503020204020204" pitchFamily="34" charset="-122"/>
              </a:rPr>
              <a:t>隔离法：</a:t>
            </a:r>
            <a:r>
              <a:rPr lang="zh-CN" altLang="en-US" sz="2000" kern="0" dirty="0">
                <a:solidFill>
                  <a:schemeClr val="bg1">
                    <a:lumMod val="50000"/>
                  </a:schemeClr>
                </a:solidFill>
                <a:latin typeface="微软雅黑" panose="020B0503020204020204" pitchFamily="34" charset="-122"/>
                <a:ea typeface="微软雅黑" panose="020B0503020204020204" pitchFamily="34" charset="-122"/>
              </a:rPr>
              <a:t>即将燃烧物或燃烧物附近的可燃物质隔离或移开，不使火势蔓延而终止其燃烧，从而使火熄灭。 </a:t>
            </a:r>
          </a:p>
        </p:txBody>
      </p:sp>
      <p:sp>
        <p:nvSpPr>
          <p:cNvPr id="42" name="文本框 187"/>
          <p:cNvSpPr txBox="1"/>
          <p:nvPr/>
        </p:nvSpPr>
        <p:spPr>
          <a:xfrm>
            <a:off x="3310649" y="2726775"/>
            <a:ext cx="6598409" cy="1107580"/>
          </a:xfrm>
          <a:prstGeom prst="rect">
            <a:avLst/>
          </a:prstGeom>
          <a:noFill/>
        </p:spPr>
        <p:txBody>
          <a:bodyPr wrap="square" lIns="91028" tIns="45514" rIns="91028" bIns="45514">
            <a:spAutoFit/>
          </a:bodyPr>
          <a:lstStyle>
            <a:defPPr>
              <a:defRPr lang="zh-CN"/>
            </a:defPPr>
            <a:lvl1pPr defTabSz="1146175">
              <a:lnSpc>
                <a:spcPct val="150000"/>
              </a:lnSpc>
              <a:defRPr sz="2400" kern="0">
                <a:latin typeface="微软雅黑" panose="020B0503020204020204" pitchFamily="34" charset="-122"/>
                <a:ea typeface="微软雅黑" panose="020B0503020204020204" pitchFamily="34" charset="-122"/>
              </a:defRPr>
            </a:lvl1pPr>
          </a:lstStyle>
          <a:p>
            <a:r>
              <a:rPr lang="zh-CN" altLang="en-US" dirty="0">
                <a:solidFill>
                  <a:srgbClr val="FF0000"/>
                </a:solidFill>
              </a:rPr>
              <a:t>冷却法：</a:t>
            </a:r>
            <a:r>
              <a:rPr lang="zh-CN" altLang="en-US" sz="2000" dirty="0">
                <a:solidFill>
                  <a:schemeClr val="bg1">
                    <a:lumMod val="50000"/>
                  </a:schemeClr>
                </a:solidFill>
              </a:rPr>
              <a:t>就是降低燃烧物的温度，使温度</a:t>
            </a:r>
            <a:r>
              <a:rPr lang="zh-CN" altLang="en-US" sz="2000" dirty="0" smtClean="0">
                <a:solidFill>
                  <a:schemeClr val="bg1">
                    <a:lumMod val="50000"/>
                  </a:schemeClr>
                </a:solidFill>
              </a:rPr>
              <a:t>低于燃烧</a:t>
            </a:r>
            <a:r>
              <a:rPr lang="zh-CN" altLang="en-US" sz="2000" dirty="0">
                <a:solidFill>
                  <a:schemeClr val="bg1">
                    <a:lumMod val="50000"/>
                  </a:schemeClr>
                </a:solidFill>
              </a:rPr>
              <a:t>点，火就会熄灭。 </a:t>
            </a:r>
          </a:p>
        </p:txBody>
      </p:sp>
      <p:sp>
        <p:nvSpPr>
          <p:cNvPr id="43" name="文本框 188"/>
          <p:cNvSpPr txBox="1"/>
          <p:nvPr/>
        </p:nvSpPr>
        <p:spPr>
          <a:xfrm>
            <a:off x="3235512" y="4308675"/>
            <a:ext cx="6964944" cy="1107580"/>
          </a:xfrm>
          <a:prstGeom prst="rect">
            <a:avLst/>
          </a:prstGeom>
          <a:noFill/>
        </p:spPr>
        <p:txBody>
          <a:bodyPr wrap="square" lIns="91028" tIns="45514" rIns="91028" bIns="45514">
            <a:spAutoFit/>
          </a:bodyPr>
          <a:lstStyle>
            <a:defPPr>
              <a:defRPr lang="zh-CN"/>
            </a:defPPr>
            <a:lvl1pPr defTabSz="1146175">
              <a:lnSpc>
                <a:spcPct val="150000"/>
              </a:lnSpc>
              <a:defRPr sz="2400" kern="0">
                <a:solidFill>
                  <a:srgbClr val="FF0000"/>
                </a:solidFill>
                <a:latin typeface="微软雅黑" panose="020B0503020204020204" pitchFamily="34" charset="-122"/>
                <a:ea typeface="微软雅黑" panose="020B0503020204020204" pitchFamily="34" charset="-122"/>
              </a:defRPr>
            </a:lvl1pPr>
          </a:lstStyle>
          <a:p>
            <a:r>
              <a:rPr lang="zh-CN" altLang="en-US" dirty="0">
                <a:solidFill>
                  <a:srgbClr val="641638"/>
                </a:solidFill>
              </a:rPr>
              <a:t>窒息法：</a:t>
            </a:r>
            <a:r>
              <a:rPr lang="zh-CN" altLang="en-US" sz="2000" dirty="0">
                <a:solidFill>
                  <a:schemeClr val="tx1">
                    <a:lumMod val="50000"/>
                    <a:lumOff val="50000"/>
                  </a:schemeClr>
                </a:solidFill>
              </a:rPr>
              <a:t>阻止空气流入燃烧区域或用不燃烧的物质</a:t>
            </a:r>
            <a:r>
              <a:rPr lang="zh-CN" altLang="en-US" sz="2000" dirty="0" smtClean="0">
                <a:solidFill>
                  <a:schemeClr val="tx1">
                    <a:lumMod val="50000"/>
                    <a:lumOff val="50000"/>
                  </a:schemeClr>
                </a:solidFill>
              </a:rPr>
              <a:t>冲淡</a:t>
            </a:r>
            <a:endParaRPr lang="en-US" altLang="zh-CN" sz="2000" dirty="0" smtClean="0">
              <a:solidFill>
                <a:schemeClr val="tx1">
                  <a:lumMod val="50000"/>
                  <a:lumOff val="50000"/>
                </a:schemeClr>
              </a:solidFill>
            </a:endParaRPr>
          </a:p>
          <a:p>
            <a:r>
              <a:rPr lang="zh-CN" altLang="en-US" sz="2000" dirty="0" smtClean="0">
                <a:solidFill>
                  <a:schemeClr val="tx1">
                    <a:lumMod val="50000"/>
                    <a:lumOff val="50000"/>
                  </a:schemeClr>
                </a:solidFill>
              </a:rPr>
              <a:t>空气</a:t>
            </a:r>
            <a:r>
              <a:rPr lang="zh-CN" altLang="en-US" sz="2000" dirty="0">
                <a:solidFill>
                  <a:schemeClr val="tx1">
                    <a:lumMod val="50000"/>
                    <a:lumOff val="50000"/>
                  </a:schemeClr>
                </a:solidFill>
              </a:rPr>
              <a:t>，使燃烧物得不到足够的氧气而熄灭。 </a:t>
            </a:r>
          </a:p>
        </p:txBody>
      </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par>
                          <p:cTn id="13" fill="hold">
                            <p:stCondLst>
                              <p:cond delay="2000"/>
                            </p:stCondLst>
                            <p:childTnLst>
                              <p:par>
                                <p:cTn id="14" presetID="2" presetClass="entr" presetSubtype="2"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1+#ppt_w/2"/>
                                          </p:val>
                                        </p:tav>
                                        <p:tav tm="100000">
                                          <p:val>
                                            <p:strVal val="#ppt_x"/>
                                          </p:val>
                                        </p:tav>
                                      </p:tavLst>
                                    </p:anim>
                                    <p:anim calcmode="lin" valueType="num">
                                      <p:cBhvr additive="base">
                                        <p:cTn id="17" dur="10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1000"/>
                                        <p:tgtEl>
                                          <p:spTgt spid="42"/>
                                        </p:tgtEl>
                                      </p:cBhvr>
                                    </p:animEffect>
                                  </p:childTnLst>
                                </p:cTn>
                              </p:par>
                            </p:childTnLst>
                          </p:cTn>
                        </p:par>
                        <p:par>
                          <p:cTn id="22" fill="hold">
                            <p:stCondLst>
                              <p:cond delay="4000"/>
                            </p:stCondLst>
                            <p:childTnLst>
                              <p:par>
                                <p:cTn id="23" presetID="2" presetClass="entr" presetSubtype="2"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1000" fill="hold"/>
                                        <p:tgtEl>
                                          <p:spTgt spid="29"/>
                                        </p:tgtEl>
                                        <p:attrNameLst>
                                          <p:attrName>ppt_x</p:attrName>
                                        </p:attrNameLst>
                                      </p:cBhvr>
                                      <p:tavLst>
                                        <p:tav tm="0">
                                          <p:val>
                                            <p:strVal val="1+#ppt_w/2"/>
                                          </p:val>
                                        </p:tav>
                                        <p:tav tm="100000">
                                          <p:val>
                                            <p:strVal val="#ppt_x"/>
                                          </p:val>
                                        </p:tav>
                                      </p:tavLst>
                                    </p:anim>
                                    <p:anim calcmode="lin" valueType="num">
                                      <p:cBhvr additive="base">
                                        <p:cTn id="26" dur="1000" fill="hold"/>
                                        <p:tgtEl>
                                          <p:spTgt spid="29"/>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presetID="22" presetClass="entr" presetSubtype="8"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a:t>火灾种类</a:t>
            </a:r>
          </a:p>
        </p:txBody>
      </p:sp>
    </p:spTree>
  </p:cSld>
  <p:clrMapOvr>
    <a:masterClrMapping/>
  </p:clrMapOvr>
  <p:transition spd="slow" advTm="2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type="body" sz="quarter" idx="10"/>
          </p:nvPr>
        </p:nvSpPr>
        <p:spPr>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ormAutofit/>
          </a:bodyPr>
          <a:lstStyle/>
          <a:p>
            <a:pPr algn="ctr" fontAlgn="auto">
              <a:spcAft>
                <a:spcPts val="0"/>
              </a:spcAft>
              <a:defRPr/>
            </a:pPr>
            <a:r>
              <a:rPr lang="zh-CN" altLang="en-US" sz="3000" dirty="0">
                <a:effectLst>
                  <a:outerShdw blurRad="38100" dist="38100" dir="2700000" algn="tl">
                    <a:srgbClr val="FFFFFF"/>
                  </a:outerShdw>
                </a:effectLst>
                <a:cs typeface="+mn-ea"/>
                <a:sym typeface="+mn-lt"/>
              </a:rPr>
              <a:t>火灾种类</a:t>
            </a:r>
            <a:endParaRPr lang="zh-CN" altLang="en-US" sz="3000" b="1" dirty="0">
              <a:effectLst>
                <a:outerShdw blurRad="38100" dist="38100" dir="2700000" algn="tl">
                  <a:srgbClr val="FFFFFF"/>
                </a:outerShdw>
              </a:effectLst>
              <a:cs typeface="+mn-ea"/>
              <a:sym typeface="+mn-lt"/>
            </a:endParaRPr>
          </a:p>
        </p:txBody>
      </p:sp>
      <p:sp>
        <p:nvSpPr>
          <p:cNvPr id="2" name="矩形 1"/>
          <p:cNvSpPr/>
          <p:nvPr/>
        </p:nvSpPr>
        <p:spPr>
          <a:xfrm>
            <a:off x="5502762" y="1305300"/>
            <a:ext cx="6265032" cy="4570482"/>
          </a:xfrm>
          <a:prstGeom prst="rect">
            <a:avLst/>
          </a:prstGeom>
        </p:spPr>
        <p:txBody>
          <a:bodyPr wrap="square">
            <a:spAutoFit/>
          </a:bodyPr>
          <a:lstStyle/>
          <a:p>
            <a:pPr algn="just" fontAlgn="auto">
              <a:lnSpc>
                <a:spcPct val="150000"/>
              </a:lnSpc>
              <a:spcAft>
                <a:spcPts val="0"/>
              </a:spcAft>
              <a:buFontTx/>
              <a:buNone/>
              <a:defRPr/>
            </a:pPr>
            <a:r>
              <a:rPr lang="en-US" altLang="zh-CN" sz="2800" dirty="0" smtClean="0">
                <a:solidFill>
                  <a:srgbClr val="641638"/>
                </a:solidFill>
                <a:latin typeface="+mj-ea"/>
                <a:ea typeface="+mj-ea"/>
                <a:cs typeface="+mn-ea"/>
                <a:sym typeface="+mn-lt"/>
              </a:rPr>
              <a:t>A</a:t>
            </a:r>
            <a:r>
              <a:rPr lang="zh-CN" altLang="en-US" sz="2800" dirty="0" smtClean="0">
                <a:solidFill>
                  <a:srgbClr val="641638"/>
                </a:solidFill>
                <a:latin typeface="+mj-ea"/>
                <a:ea typeface="+mj-ea"/>
                <a:cs typeface="+mn-ea"/>
                <a:sym typeface="+mn-lt"/>
              </a:rPr>
              <a:t>：</a:t>
            </a:r>
            <a:r>
              <a:rPr lang="zh-CN" altLang="en-US" sz="1800" dirty="0">
                <a:solidFill>
                  <a:schemeClr val="tx1">
                    <a:lumMod val="50000"/>
                    <a:lumOff val="50000"/>
                  </a:schemeClr>
                </a:solidFill>
                <a:latin typeface="+mj-ea"/>
                <a:ea typeface="+mj-ea"/>
                <a:cs typeface="+mn-ea"/>
                <a:sym typeface="+mn-lt"/>
              </a:rPr>
              <a:t>凡由木材、纸张、棉、布、塑胶等固体物质所引起的火灾。</a:t>
            </a:r>
          </a:p>
          <a:p>
            <a:pPr algn="just" fontAlgn="auto">
              <a:lnSpc>
                <a:spcPct val="150000"/>
              </a:lnSpc>
              <a:spcAft>
                <a:spcPts val="0"/>
              </a:spcAft>
              <a:buFontTx/>
              <a:buNone/>
              <a:defRPr/>
            </a:pPr>
            <a:r>
              <a:rPr lang="en-US" altLang="zh-CN" sz="2800" dirty="0" smtClean="0">
                <a:solidFill>
                  <a:srgbClr val="FF0000"/>
                </a:solidFill>
                <a:latin typeface="+mj-ea"/>
                <a:ea typeface="+mj-ea"/>
                <a:cs typeface="+mn-ea"/>
                <a:sym typeface="+mn-lt"/>
              </a:rPr>
              <a:t>B</a:t>
            </a:r>
            <a:r>
              <a:rPr lang="zh-CN" altLang="en-US" sz="2800" dirty="0" smtClean="0">
                <a:solidFill>
                  <a:srgbClr val="FF0000"/>
                </a:solidFill>
                <a:latin typeface="+mj-ea"/>
                <a:ea typeface="+mj-ea"/>
                <a:cs typeface="+mn-ea"/>
                <a:sym typeface="+mn-lt"/>
              </a:rPr>
              <a:t>：</a:t>
            </a:r>
            <a:r>
              <a:rPr lang="zh-CN" altLang="en-US" sz="1800" dirty="0">
                <a:solidFill>
                  <a:schemeClr val="tx1">
                    <a:lumMod val="50000"/>
                    <a:lumOff val="50000"/>
                  </a:schemeClr>
                </a:solidFill>
                <a:latin typeface="+mj-ea"/>
                <a:ea typeface="+mj-ea"/>
                <a:cs typeface="+mn-ea"/>
                <a:sym typeface="+mn-lt"/>
              </a:rPr>
              <a:t>凡由引火性液体及固体油脂物体所引起的火灾，如汽油、石油、煤油等。</a:t>
            </a:r>
          </a:p>
          <a:p>
            <a:pPr algn="just" fontAlgn="auto">
              <a:lnSpc>
                <a:spcPct val="150000"/>
              </a:lnSpc>
              <a:spcAft>
                <a:spcPts val="0"/>
              </a:spcAft>
              <a:buFontTx/>
              <a:buNone/>
              <a:defRPr/>
            </a:pPr>
            <a:r>
              <a:rPr lang="en-US" altLang="zh-CN" sz="2800" dirty="0" smtClean="0">
                <a:solidFill>
                  <a:srgbClr val="FF0066"/>
                </a:solidFill>
                <a:latin typeface="+mj-ea"/>
                <a:ea typeface="+mj-ea"/>
                <a:cs typeface="+mn-ea"/>
                <a:sym typeface="+mn-lt"/>
              </a:rPr>
              <a:t>C</a:t>
            </a:r>
            <a:r>
              <a:rPr lang="zh-CN" altLang="en-US" sz="2800" dirty="0" smtClean="0">
                <a:solidFill>
                  <a:srgbClr val="FF0066"/>
                </a:solidFill>
                <a:latin typeface="+mj-ea"/>
                <a:ea typeface="+mj-ea"/>
                <a:cs typeface="+mn-ea"/>
                <a:sym typeface="+mn-lt"/>
              </a:rPr>
              <a:t>：</a:t>
            </a:r>
            <a:r>
              <a:rPr lang="zh-CN" altLang="en-US" sz="1800" dirty="0">
                <a:solidFill>
                  <a:schemeClr val="tx1">
                    <a:lumMod val="50000"/>
                    <a:lumOff val="50000"/>
                  </a:schemeClr>
                </a:solidFill>
                <a:latin typeface="+mj-ea"/>
                <a:ea typeface="+mj-ea"/>
                <a:cs typeface="+mn-ea"/>
                <a:sym typeface="+mn-lt"/>
              </a:rPr>
              <a:t>凡是由气体燃烧、爆炸引起的火灾都称为气体火灾，如天然气、煤气等。</a:t>
            </a:r>
          </a:p>
          <a:p>
            <a:pPr algn="just" fontAlgn="auto">
              <a:lnSpc>
                <a:spcPct val="150000"/>
              </a:lnSpc>
              <a:spcAft>
                <a:spcPts val="0"/>
              </a:spcAft>
              <a:buFontTx/>
              <a:buNone/>
              <a:defRPr/>
            </a:pPr>
            <a:r>
              <a:rPr lang="en-US" altLang="zh-CN" sz="2800" dirty="0" smtClean="0">
                <a:solidFill>
                  <a:srgbClr val="990099"/>
                </a:solidFill>
                <a:latin typeface="+mj-ea"/>
                <a:ea typeface="+mj-ea"/>
                <a:cs typeface="+mn-ea"/>
                <a:sym typeface="+mn-lt"/>
              </a:rPr>
              <a:t>D</a:t>
            </a:r>
            <a:r>
              <a:rPr lang="zh-CN" altLang="en-US" sz="2800" dirty="0" smtClean="0">
                <a:solidFill>
                  <a:srgbClr val="990099"/>
                </a:solidFill>
                <a:latin typeface="+mj-ea"/>
                <a:ea typeface="+mj-ea"/>
                <a:cs typeface="+mn-ea"/>
                <a:sym typeface="+mn-lt"/>
              </a:rPr>
              <a:t>：</a:t>
            </a:r>
            <a:r>
              <a:rPr lang="zh-CN" altLang="en-US" sz="1800" dirty="0">
                <a:solidFill>
                  <a:schemeClr val="tx1">
                    <a:lumMod val="50000"/>
                    <a:lumOff val="50000"/>
                  </a:schemeClr>
                </a:solidFill>
                <a:latin typeface="+mj-ea"/>
                <a:ea typeface="+mj-ea"/>
                <a:cs typeface="+mn-ea"/>
                <a:sym typeface="+mn-lt"/>
              </a:rPr>
              <a:t>凡钾、钠、镁、锂及禁水物质引起的火灾。</a:t>
            </a:r>
          </a:p>
          <a:p>
            <a:pPr algn="just" fontAlgn="auto">
              <a:lnSpc>
                <a:spcPct val="150000"/>
              </a:lnSpc>
              <a:spcAft>
                <a:spcPts val="0"/>
              </a:spcAft>
              <a:buFontTx/>
              <a:buNone/>
              <a:defRPr/>
            </a:pPr>
            <a:r>
              <a:rPr lang="en-US" altLang="zh-CN" sz="2800" dirty="0" smtClean="0">
                <a:solidFill>
                  <a:srgbClr val="F03900"/>
                </a:solidFill>
                <a:latin typeface="+mj-ea"/>
                <a:ea typeface="+mj-ea"/>
                <a:cs typeface="+mn-ea"/>
                <a:sym typeface="+mn-lt"/>
              </a:rPr>
              <a:t>E</a:t>
            </a:r>
            <a:r>
              <a:rPr lang="zh-CN" altLang="en-US" sz="2800" dirty="0" smtClean="0">
                <a:solidFill>
                  <a:srgbClr val="F03900"/>
                </a:solidFill>
                <a:latin typeface="+mj-ea"/>
                <a:ea typeface="+mj-ea"/>
                <a:cs typeface="+mn-ea"/>
                <a:sym typeface="+mn-lt"/>
              </a:rPr>
              <a:t>：</a:t>
            </a:r>
            <a:r>
              <a:rPr lang="zh-CN" altLang="en-US" sz="1800" dirty="0" smtClean="0">
                <a:solidFill>
                  <a:schemeClr val="tx1">
                    <a:lumMod val="50000"/>
                    <a:lumOff val="50000"/>
                  </a:schemeClr>
                </a:solidFill>
                <a:latin typeface="+mj-ea"/>
                <a:ea typeface="+mj-ea"/>
                <a:cs typeface="+mn-ea"/>
                <a:sym typeface="+mn-lt"/>
              </a:rPr>
              <a:t>凡是</a:t>
            </a:r>
            <a:r>
              <a:rPr lang="zh-CN" altLang="en-US" sz="1800" dirty="0">
                <a:solidFill>
                  <a:schemeClr val="tx1">
                    <a:lumMod val="50000"/>
                    <a:lumOff val="50000"/>
                  </a:schemeClr>
                </a:solidFill>
                <a:latin typeface="+mj-ea"/>
                <a:ea typeface="+mj-ea"/>
                <a:cs typeface="+mn-ea"/>
                <a:sym typeface="+mn-lt"/>
              </a:rPr>
              <a:t>由电器走火漏电打火引起的火灾称为电气火灾。</a:t>
            </a:r>
            <a:endParaRPr lang="zh-CN" altLang="en-US" sz="1800" dirty="0">
              <a:solidFill>
                <a:schemeClr val="tx1">
                  <a:lumMod val="50000"/>
                  <a:lumOff val="50000"/>
                </a:schemeClr>
              </a:solidFill>
              <a:latin typeface="+mj-ea"/>
              <a:ea typeface="+mj-ea"/>
            </a:endParaRPr>
          </a:p>
        </p:txBody>
      </p:sp>
      <p:grpSp>
        <p:nvGrpSpPr>
          <p:cNvPr id="4" name="组合 3"/>
          <p:cNvGrpSpPr/>
          <p:nvPr/>
        </p:nvGrpSpPr>
        <p:grpSpPr>
          <a:xfrm>
            <a:off x="407368" y="1755415"/>
            <a:ext cx="4907014" cy="3626413"/>
            <a:chOff x="681081" y="741406"/>
            <a:chExt cx="4907014" cy="3626413"/>
          </a:xfrm>
        </p:grpSpPr>
        <p:sp>
          <p:nvSpPr>
            <p:cNvPr id="5" name="五角星 4"/>
            <p:cNvSpPr/>
            <p:nvPr/>
          </p:nvSpPr>
          <p:spPr>
            <a:xfrm>
              <a:off x="2051581" y="1738257"/>
              <a:ext cx="2165350" cy="2165350"/>
            </a:xfrm>
            <a:prstGeom prst="star5">
              <a:avLst/>
            </a:prstGeom>
            <a:noFill/>
            <a:ln w="9525">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641638"/>
                </a:solidFill>
                <a:cs typeface="+mn-ea"/>
                <a:sym typeface="+mn-lt"/>
              </a:endParaRPr>
            </a:p>
          </p:txBody>
        </p:sp>
        <p:grpSp>
          <p:nvGrpSpPr>
            <p:cNvPr id="6" name="组合 5"/>
            <p:cNvGrpSpPr/>
            <p:nvPr/>
          </p:nvGrpSpPr>
          <p:grpSpPr>
            <a:xfrm>
              <a:off x="2519618" y="2327468"/>
              <a:ext cx="1193616" cy="1196029"/>
              <a:chOff x="2845016" y="2727979"/>
              <a:chExt cx="1072726" cy="1074895"/>
            </a:xfrm>
          </p:grpSpPr>
          <p:grpSp>
            <p:nvGrpSpPr>
              <p:cNvPr id="47" name="Group 10"/>
              <p:cNvGrpSpPr/>
              <p:nvPr/>
            </p:nvGrpSpPr>
            <p:grpSpPr>
              <a:xfrm>
                <a:off x="2845016" y="2727979"/>
                <a:ext cx="1072726" cy="1074895"/>
                <a:chOff x="3692576" y="1742634"/>
                <a:chExt cx="2790379" cy="2796023"/>
              </a:xfrm>
            </p:grpSpPr>
            <p:grpSp>
              <p:nvGrpSpPr>
                <p:cNvPr id="49" name="组合 79"/>
                <p:cNvGrpSpPr/>
                <p:nvPr/>
              </p:nvGrpSpPr>
              <p:grpSpPr bwMode="auto">
                <a:xfrm>
                  <a:off x="3692576" y="1742634"/>
                  <a:ext cx="2790379" cy="2796023"/>
                  <a:chOff x="6379729" y="2488774"/>
                  <a:chExt cx="2513016" cy="2513016"/>
                </a:xfrm>
              </p:grpSpPr>
              <p:sp>
                <p:nvSpPr>
                  <p:cNvPr id="51"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3300" kern="0">
                      <a:solidFill>
                        <a:srgbClr val="641638"/>
                      </a:solidFill>
                      <a:cs typeface="+mn-ea"/>
                      <a:sym typeface="+mn-lt"/>
                    </a:endParaRPr>
                  </a:p>
                </p:txBody>
              </p:sp>
              <p:sp>
                <p:nvSpPr>
                  <p:cNvPr id="52"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a:solidFill>
                        <a:srgbClr val="641638"/>
                      </a:solidFill>
                      <a:latin typeface="+mn-lt"/>
                      <a:ea typeface="+mn-ea"/>
                      <a:cs typeface="+mn-ea"/>
                      <a:sym typeface="+mn-lt"/>
                    </a:endParaRPr>
                  </a:p>
                </p:txBody>
              </p:sp>
            </p:grpSp>
            <p:sp>
              <p:nvSpPr>
                <p:cNvPr id="50" name="椭圆 80"/>
                <p:cNvSpPr/>
                <p:nvPr/>
              </p:nvSpPr>
              <p:spPr bwMode="auto">
                <a:xfrm>
                  <a:off x="4101618" y="2137562"/>
                  <a:ext cx="2016471" cy="202055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641638"/>
                    </a:solidFill>
                    <a:latin typeface="+mn-lt"/>
                    <a:ea typeface="+mn-ea"/>
                    <a:cs typeface="+mn-ea"/>
                    <a:sym typeface="+mn-lt"/>
                  </a:endParaRPr>
                </a:p>
              </p:txBody>
            </p:sp>
          </p:grpSp>
          <p:sp>
            <p:nvSpPr>
              <p:cNvPr id="48" name="TextBox 65"/>
              <p:cNvSpPr txBox="1"/>
              <p:nvPr/>
            </p:nvSpPr>
            <p:spPr>
              <a:xfrm>
                <a:off x="3016751" y="2951818"/>
                <a:ext cx="739230" cy="636191"/>
              </a:xfrm>
              <a:prstGeom prst="rect">
                <a:avLst/>
              </a:prstGeom>
              <a:noFill/>
              <a:ln>
                <a:noFill/>
              </a:ln>
            </p:spPr>
            <p:txBody>
              <a:bodyPr wrap="square" rtlCol="0">
                <a:spAutoFit/>
              </a:bodyPr>
              <a:lstStyle/>
              <a:p>
                <a:pPr algn="ctr"/>
                <a:r>
                  <a:rPr lang="zh-CN" altLang="en-US" sz="2000" dirty="0" smtClean="0">
                    <a:solidFill>
                      <a:schemeClr val="bg1"/>
                    </a:solidFill>
                    <a:cs typeface="+mn-ea"/>
                    <a:sym typeface="+mn-lt"/>
                  </a:rPr>
                  <a:t>火灾</a:t>
                </a:r>
                <a:endParaRPr lang="en-US" altLang="zh-CN" sz="2000" dirty="0" smtClean="0">
                  <a:solidFill>
                    <a:schemeClr val="bg1"/>
                  </a:solidFill>
                  <a:cs typeface="+mn-ea"/>
                  <a:sym typeface="+mn-lt"/>
                </a:endParaRPr>
              </a:p>
              <a:p>
                <a:pPr algn="ctr"/>
                <a:r>
                  <a:rPr lang="zh-CN" altLang="en-US" sz="2000" dirty="0" smtClean="0">
                    <a:solidFill>
                      <a:schemeClr val="bg1"/>
                    </a:solidFill>
                    <a:cs typeface="+mn-ea"/>
                    <a:sym typeface="+mn-lt"/>
                  </a:rPr>
                  <a:t>种类 </a:t>
                </a:r>
                <a:endParaRPr lang="zh-CN" altLang="en-US" sz="2000" dirty="0">
                  <a:solidFill>
                    <a:schemeClr val="bg1"/>
                  </a:solidFill>
                  <a:cs typeface="+mn-ea"/>
                  <a:sym typeface="+mn-lt"/>
                </a:endParaRPr>
              </a:p>
            </p:txBody>
          </p:sp>
        </p:grpSp>
        <p:grpSp>
          <p:nvGrpSpPr>
            <p:cNvPr id="7" name="组合 6"/>
            <p:cNvGrpSpPr/>
            <p:nvPr/>
          </p:nvGrpSpPr>
          <p:grpSpPr>
            <a:xfrm>
              <a:off x="2767905" y="1204653"/>
              <a:ext cx="725812" cy="727279"/>
              <a:chOff x="2845016" y="2727979"/>
              <a:chExt cx="1072726" cy="1074895"/>
            </a:xfrm>
          </p:grpSpPr>
          <p:grpSp>
            <p:nvGrpSpPr>
              <p:cNvPr id="41" name="Group 10"/>
              <p:cNvGrpSpPr/>
              <p:nvPr/>
            </p:nvGrpSpPr>
            <p:grpSpPr>
              <a:xfrm>
                <a:off x="2845016" y="2727979"/>
                <a:ext cx="1072726" cy="1074895"/>
                <a:chOff x="3692576" y="1742634"/>
                <a:chExt cx="2790379" cy="2796023"/>
              </a:xfrm>
            </p:grpSpPr>
            <p:grpSp>
              <p:nvGrpSpPr>
                <p:cNvPr id="43" name="组合 79"/>
                <p:cNvGrpSpPr/>
                <p:nvPr/>
              </p:nvGrpSpPr>
              <p:grpSpPr bwMode="auto">
                <a:xfrm>
                  <a:off x="3692576" y="1742634"/>
                  <a:ext cx="2790379" cy="2796023"/>
                  <a:chOff x="6379729" y="2488774"/>
                  <a:chExt cx="2513016" cy="2513016"/>
                </a:xfrm>
              </p:grpSpPr>
              <p:sp>
                <p:nvSpPr>
                  <p:cNvPr id="45"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3300" kern="0">
                      <a:solidFill>
                        <a:srgbClr val="641638"/>
                      </a:solidFill>
                      <a:cs typeface="+mn-ea"/>
                      <a:sym typeface="+mn-lt"/>
                    </a:endParaRPr>
                  </a:p>
                </p:txBody>
              </p:sp>
              <p:sp>
                <p:nvSpPr>
                  <p:cNvPr id="46"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a:solidFill>
                        <a:srgbClr val="641638"/>
                      </a:solidFill>
                      <a:latin typeface="+mn-lt"/>
                      <a:ea typeface="+mn-ea"/>
                      <a:cs typeface="+mn-ea"/>
                      <a:sym typeface="+mn-lt"/>
                    </a:endParaRPr>
                  </a:p>
                </p:txBody>
              </p:sp>
            </p:grpSp>
            <p:sp>
              <p:nvSpPr>
                <p:cNvPr id="44" name="椭圆 80"/>
                <p:cNvSpPr/>
                <p:nvPr/>
              </p:nvSpPr>
              <p:spPr bwMode="auto">
                <a:xfrm>
                  <a:off x="4101618" y="2137562"/>
                  <a:ext cx="2016471" cy="2020558"/>
                </a:xfrm>
                <a:prstGeom prst="ellipse">
                  <a:avLst/>
                </a:prstGeom>
                <a:solidFill>
                  <a:srgbClr val="641638"/>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641638"/>
                    </a:solidFill>
                    <a:latin typeface="+mn-lt"/>
                    <a:ea typeface="+mn-ea"/>
                    <a:cs typeface="+mn-ea"/>
                    <a:sym typeface="+mn-lt"/>
                  </a:endParaRPr>
                </a:p>
              </p:txBody>
            </p:sp>
          </p:grpSp>
          <p:sp>
            <p:nvSpPr>
              <p:cNvPr id="42" name="TextBox 59"/>
              <p:cNvSpPr txBox="1"/>
              <p:nvPr/>
            </p:nvSpPr>
            <p:spPr>
              <a:xfrm>
                <a:off x="3021853" y="3001038"/>
                <a:ext cx="739230" cy="591350"/>
              </a:xfrm>
              <a:prstGeom prst="rect">
                <a:avLst/>
              </a:prstGeom>
              <a:noFill/>
              <a:ln>
                <a:noFill/>
              </a:ln>
            </p:spPr>
            <p:txBody>
              <a:bodyPr wrap="square" rtlCol="0">
                <a:spAutoFit/>
              </a:bodyPr>
              <a:lstStyle/>
              <a:p>
                <a:pPr algn="ctr"/>
                <a:r>
                  <a:rPr lang="en-US" altLang="zh-CN" sz="2000" dirty="0" smtClean="0">
                    <a:solidFill>
                      <a:schemeClr val="bg1"/>
                    </a:solidFill>
                    <a:cs typeface="+mn-ea"/>
                    <a:sym typeface="+mn-lt"/>
                  </a:rPr>
                  <a:t>A</a:t>
                </a:r>
                <a:endParaRPr lang="zh-CN" altLang="en-US" sz="2000" dirty="0">
                  <a:solidFill>
                    <a:schemeClr val="bg1"/>
                  </a:solidFill>
                  <a:cs typeface="+mn-ea"/>
                  <a:sym typeface="+mn-lt"/>
                </a:endParaRPr>
              </a:p>
            </p:txBody>
          </p:sp>
        </p:grpSp>
        <p:grpSp>
          <p:nvGrpSpPr>
            <p:cNvPr id="8" name="组合 7"/>
            <p:cNvGrpSpPr/>
            <p:nvPr/>
          </p:nvGrpSpPr>
          <p:grpSpPr>
            <a:xfrm>
              <a:off x="4023786" y="2191480"/>
              <a:ext cx="725812" cy="727279"/>
              <a:chOff x="2845016" y="2727979"/>
              <a:chExt cx="1072726" cy="1074895"/>
            </a:xfrm>
          </p:grpSpPr>
          <p:grpSp>
            <p:nvGrpSpPr>
              <p:cNvPr id="35" name="Group 10"/>
              <p:cNvGrpSpPr/>
              <p:nvPr/>
            </p:nvGrpSpPr>
            <p:grpSpPr>
              <a:xfrm>
                <a:off x="2845016" y="2727979"/>
                <a:ext cx="1072726" cy="1074895"/>
                <a:chOff x="3692576" y="1742634"/>
                <a:chExt cx="2790379" cy="2796023"/>
              </a:xfrm>
            </p:grpSpPr>
            <p:grpSp>
              <p:nvGrpSpPr>
                <p:cNvPr id="37" name="组合 79"/>
                <p:cNvGrpSpPr/>
                <p:nvPr/>
              </p:nvGrpSpPr>
              <p:grpSpPr bwMode="auto">
                <a:xfrm>
                  <a:off x="3692576" y="1742634"/>
                  <a:ext cx="2790379" cy="2796023"/>
                  <a:chOff x="6379729" y="2488774"/>
                  <a:chExt cx="2513016" cy="2513016"/>
                </a:xfrm>
              </p:grpSpPr>
              <p:sp>
                <p:nvSpPr>
                  <p:cNvPr id="39"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3300" kern="0">
                      <a:solidFill>
                        <a:srgbClr val="641638"/>
                      </a:solidFill>
                      <a:cs typeface="+mn-ea"/>
                      <a:sym typeface="+mn-lt"/>
                    </a:endParaRPr>
                  </a:p>
                </p:txBody>
              </p:sp>
              <p:sp>
                <p:nvSpPr>
                  <p:cNvPr id="40"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a:solidFill>
                        <a:srgbClr val="641638"/>
                      </a:solidFill>
                      <a:latin typeface="+mn-lt"/>
                      <a:ea typeface="+mn-ea"/>
                      <a:cs typeface="+mn-ea"/>
                      <a:sym typeface="+mn-lt"/>
                    </a:endParaRPr>
                  </a:p>
                </p:txBody>
              </p:sp>
            </p:grpSp>
            <p:sp>
              <p:nvSpPr>
                <p:cNvPr id="38" name="椭圆 80"/>
                <p:cNvSpPr/>
                <p:nvPr/>
              </p:nvSpPr>
              <p:spPr bwMode="auto">
                <a:xfrm>
                  <a:off x="4101618" y="2137562"/>
                  <a:ext cx="2016471" cy="2020558"/>
                </a:xfrm>
                <a:prstGeom prst="ellipse">
                  <a:avLst/>
                </a:prstGeom>
                <a:solidFill>
                  <a:srgbClr val="FF0000"/>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641638"/>
                    </a:solidFill>
                    <a:latin typeface="+mn-lt"/>
                    <a:ea typeface="+mn-ea"/>
                    <a:cs typeface="+mn-ea"/>
                    <a:sym typeface="+mn-lt"/>
                  </a:endParaRPr>
                </a:p>
              </p:txBody>
            </p:sp>
          </p:grpSp>
          <p:sp>
            <p:nvSpPr>
              <p:cNvPr id="36" name="TextBox 53"/>
              <p:cNvSpPr txBox="1"/>
              <p:nvPr/>
            </p:nvSpPr>
            <p:spPr>
              <a:xfrm>
                <a:off x="3021853" y="2989776"/>
                <a:ext cx="739230" cy="591350"/>
              </a:xfrm>
              <a:prstGeom prst="rect">
                <a:avLst/>
              </a:prstGeom>
              <a:noFill/>
              <a:ln>
                <a:noFill/>
              </a:ln>
            </p:spPr>
            <p:txBody>
              <a:bodyPr wrap="square" rtlCol="0">
                <a:spAutoFit/>
              </a:bodyPr>
              <a:lstStyle/>
              <a:p>
                <a:pPr algn="ctr"/>
                <a:r>
                  <a:rPr lang="en-US" altLang="zh-CN" sz="2000" dirty="0" smtClean="0">
                    <a:solidFill>
                      <a:schemeClr val="bg1"/>
                    </a:solidFill>
                    <a:cs typeface="+mn-ea"/>
                    <a:sym typeface="+mn-lt"/>
                  </a:rPr>
                  <a:t>B</a:t>
                </a:r>
                <a:endParaRPr lang="zh-CN" altLang="en-US" sz="2000" dirty="0">
                  <a:solidFill>
                    <a:schemeClr val="bg1"/>
                  </a:solidFill>
                  <a:cs typeface="+mn-ea"/>
                  <a:sym typeface="+mn-lt"/>
                </a:endParaRPr>
              </a:p>
            </p:txBody>
          </p:sp>
        </p:grpSp>
        <p:grpSp>
          <p:nvGrpSpPr>
            <p:cNvPr id="9" name="组合 8"/>
            <p:cNvGrpSpPr/>
            <p:nvPr/>
          </p:nvGrpSpPr>
          <p:grpSpPr>
            <a:xfrm>
              <a:off x="1547568" y="2178763"/>
              <a:ext cx="725812" cy="727279"/>
              <a:chOff x="2845016" y="2727979"/>
              <a:chExt cx="1072726" cy="1074895"/>
            </a:xfrm>
          </p:grpSpPr>
          <p:grpSp>
            <p:nvGrpSpPr>
              <p:cNvPr id="29" name="Group 10"/>
              <p:cNvGrpSpPr/>
              <p:nvPr/>
            </p:nvGrpSpPr>
            <p:grpSpPr>
              <a:xfrm>
                <a:off x="2845016" y="2727979"/>
                <a:ext cx="1072726" cy="1074895"/>
                <a:chOff x="3692576" y="1742634"/>
                <a:chExt cx="2790379" cy="2796023"/>
              </a:xfrm>
            </p:grpSpPr>
            <p:grpSp>
              <p:nvGrpSpPr>
                <p:cNvPr id="31" name="组合 79"/>
                <p:cNvGrpSpPr/>
                <p:nvPr/>
              </p:nvGrpSpPr>
              <p:grpSpPr bwMode="auto">
                <a:xfrm>
                  <a:off x="3692576" y="1742634"/>
                  <a:ext cx="2790379" cy="2796023"/>
                  <a:chOff x="6379729" y="2488774"/>
                  <a:chExt cx="2513016" cy="2513016"/>
                </a:xfrm>
              </p:grpSpPr>
              <p:sp>
                <p:nvSpPr>
                  <p:cNvPr id="33"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3300" kern="0">
                      <a:solidFill>
                        <a:srgbClr val="641638"/>
                      </a:solidFill>
                      <a:cs typeface="+mn-ea"/>
                      <a:sym typeface="+mn-lt"/>
                    </a:endParaRPr>
                  </a:p>
                </p:txBody>
              </p:sp>
              <p:sp>
                <p:nvSpPr>
                  <p:cNvPr id="34"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a:solidFill>
                        <a:srgbClr val="641638"/>
                      </a:solidFill>
                      <a:latin typeface="+mn-lt"/>
                      <a:ea typeface="+mn-ea"/>
                      <a:cs typeface="+mn-ea"/>
                      <a:sym typeface="+mn-lt"/>
                    </a:endParaRPr>
                  </a:p>
                </p:txBody>
              </p:sp>
            </p:grpSp>
            <p:sp>
              <p:nvSpPr>
                <p:cNvPr id="32" name="椭圆 80"/>
                <p:cNvSpPr/>
                <p:nvPr/>
              </p:nvSpPr>
              <p:spPr bwMode="auto">
                <a:xfrm>
                  <a:off x="4101618" y="2137562"/>
                  <a:ext cx="2016471" cy="2020558"/>
                </a:xfrm>
                <a:prstGeom prst="ellipse">
                  <a:avLst/>
                </a:prstGeom>
                <a:solidFill>
                  <a:srgbClr val="FF0066"/>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641638"/>
                    </a:solidFill>
                    <a:latin typeface="+mn-lt"/>
                    <a:ea typeface="+mn-ea"/>
                    <a:cs typeface="+mn-ea"/>
                    <a:sym typeface="+mn-lt"/>
                  </a:endParaRPr>
                </a:p>
              </p:txBody>
            </p:sp>
          </p:grpSp>
          <p:sp>
            <p:nvSpPr>
              <p:cNvPr id="30" name="TextBox 47"/>
              <p:cNvSpPr txBox="1"/>
              <p:nvPr/>
            </p:nvSpPr>
            <p:spPr>
              <a:xfrm>
                <a:off x="3021853" y="2989776"/>
                <a:ext cx="739230" cy="591350"/>
              </a:xfrm>
              <a:prstGeom prst="rect">
                <a:avLst/>
              </a:prstGeom>
              <a:noFill/>
              <a:ln>
                <a:noFill/>
              </a:ln>
            </p:spPr>
            <p:txBody>
              <a:bodyPr wrap="square" rtlCol="0">
                <a:spAutoFit/>
              </a:bodyPr>
              <a:lstStyle/>
              <a:p>
                <a:pPr algn="ctr"/>
                <a:r>
                  <a:rPr lang="en-US" altLang="zh-CN" sz="2000" dirty="0" smtClean="0">
                    <a:solidFill>
                      <a:schemeClr val="bg1"/>
                    </a:solidFill>
                    <a:cs typeface="+mn-ea"/>
                    <a:sym typeface="+mn-lt"/>
                  </a:rPr>
                  <a:t>C</a:t>
                </a:r>
                <a:endParaRPr lang="zh-CN" altLang="en-US" sz="2000" dirty="0">
                  <a:solidFill>
                    <a:schemeClr val="bg1"/>
                  </a:solidFill>
                  <a:cs typeface="+mn-ea"/>
                  <a:sym typeface="+mn-lt"/>
                </a:endParaRPr>
              </a:p>
            </p:txBody>
          </p:sp>
        </p:grpSp>
        <p:grpSp>
          <p:nvGrpSpPr>
            <p:cNvPr id="10" name="组合 9"/>
            <p:cNvGrpSpPr/>
            <p:nvPr/>
          </p:nvGrpSpPr>
          <p:grpSpPr>
            <a:xfrm>
              <a:off x="2032703" y="3640540"/>
              <a:ext cx="725812" cy="727279"/>
              <a:chOff x="2845016" y="2727979"/>
              <a:chExt cx="1072726" cy="1074895"/>
            </a:xfrm>
          </p:grpSpPr>
          <p:grpSp>
            <p:nvGrpSpPr>
              <p:cNvPr id="23" name="Group 10"/>
              <p:cNvGrpSpPr/>
              <p:nvPr/>
            </p:nvGrpSpPr>
            <p:grpSpPr>
              <a:xfrm>
                <a:off x="2845016" y="2727979"/>
                <a:ext cx="1072726" cy="1074895"/>
                <a:chOff x="3692576" y="1742634"/>
                <a:chExt cx="2790379" cy="2796023"/>
              </a:xfrm>
            </p:grpSpPr>
            <p:grpSp>
              <p:nvGrpSpPr>
                <p:cNvPr id="25" name="组合 79"/>
                <p:cNvGrpSpPr/>
                <p:nvPr/>
              </p:nvGrpSpPr>
              <p:grpSpPr bwMode="auto">
                <a:xfrm>
                  <a:off x="3692576" y="1742634"/>
                  <a:ext cx="2790379" cy="2796023"/>
                  <a:chOff x="6379729" y="2488774"/>
                  <a:chExt cx="2513016" cy="2513016"/>
                </a:xfrm>
              </p:grpSpPr>
              <p:sp>
                <p:nvSpPr>
                  <p:cNvPr id="27"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3300" kern="0">
                      <a:solidFill>
                        <a:srgbClr val="641638"/>
                      </a:solidFill>
                      <a:cs typeface="+mn-ea"/>
                      <a:sym typeface="+mn-lt"/>
                    </a:endParaRPr>
                  </a:p>
                </p:txBody>
              </p:sp>
              <p:sp>
                <p:nvSpPr>
                  <p:cNvPr id="28"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a:solidFill>
                        <a:srgbClr val="641638"/>
                      </a:solidFill>
                      <a:latin typeface="+mn-lt"/>
                      <a:ea typeface="+mn-ea"/>
                      <a:cs typeface="+mn-ea"/>
                      <a:sym typeface="+mn-lt"/>
                    </a:endParaRPr>
                  </a:p>
                </p:txBody>
              </p:sp>
            </p:grpSp>
            <p:sp>
              <p:nvSpPr>
                <p:cNvPr id="26" name="椭圆 80"/>
                <p:cNvSpPr/>
                <p:nvPr/>
              </p:nvSpPr>
              <p:spPr bwMode="auto">
                <a:xfrm>
                  <a:off x="4101618" y="2137562"/>
                  <a:ext cx="2016471" cy="2020558"/>
                </a:xfrm>
                <a:prstGeom prst="ellipse">
                  <a:avLst/>
                </a:prstGeom>
                <a:solidFill>
                  <a:srgbClr val="990099"/>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641638"/>
                    </a:solidFill>
                    <a:latin typeface="+mn-lt"/>
                    <a:ea typeface="+mn-ea"/>
                    <a:cs typeface="+mn-ea"/>
                    <a:sym typeface="+mn-lt"/>
                  </a:endParaRPr>
                </a:p>
              </p:txBody>
            </p:sp>
          </p:grpSp>
          <p:sp>
            <p:nvSpPr>
              <p:cNvPr id="24" name="TextBox 41"/>
              <p:cNvSpPr txBox="1"/>
              <p:nvPr/>
            </p:nvSpPr>
            <p:spPr>
              <a:xfrm>
                <a:off x="3021853" y="2989776"/>
                <a:ext cx="739230" cy="591350"/>
              </a:xfrm>
              <a:prstGeom prst="rect">
                <a:avLst/>
              </a:prstGeom>
              <a:noFill/>
              <a:ln>
                <a:noFill/>
              </a:ln>
            </p:spPr>
            <p:txBody>
              <a:bodyPr wrap="square" rtlCol="0">
                <a:spAutoFit/>
              </a:bodyPr>
              <a:lstStyle/>
              <a:p>
                <a:pPr algn="ctr"/>
                <a:r>
                  <a:rPr lang="en-US" altLang="zh-CN" sz="2000" dirty="0" smtClean="0">
                    <a:solidFill>
                      <a:schemeClr val="bg1"/>
                    </a:solidFill>
                    <a:cs typeface="+mn-ea"/>
                    <a:sym typeface="+mn-lt"/>
                  </a:rPr>
                  <a:t>D</a:t>
                </a:r>
                <a:endParaRPr lang="zh-CN" altLang="en-US" sz="2000" dirty="0">
                  <a:solidFill>
                    <a:schemeClr val="bg1"/>
                  </a:solidFill>
                  <a:cs typeface="+mn-ea"/>
                  <a:sym typeface="+mn-lt"/>
                </a:endParaRPr>
              </a:p>
            </p:txBody>
          </p:sp>
        </p:grpSp>
        <p:grpSp>
          <p:nvGrpSpPr>
            <p:cNvPr id="11" name="组合 10"/>
            <p:cNvGrpSpPr/>
            <p:nvPr/>
          </p:nvGrpSpPr>
          <p:grpSpPr>
            <a:xfrm>
              <a:off x="3538921" y="3640540"/>
              <a:ext cx="725812" cy="727279"/>
              <a:chOff x="2845016" y="2727979"/>
              <a:chExt cx="1072726" cy="1074895"/>
            </a:xfrm>
          </p:grpSpPr>
          <p:grpSp>
            <p:nvGrpSpPr>
              <p:cNvPr id="17" name="Group 10"/>
              <p:cNvGrpSpPr/>
              <p:nvPr/>
            </p:nvGrpSpPr>
            <p:grpSpPr>
              <a:xfrm>
                <a:off x="2845016" y="2727979"/>
                <a:ext cx="1072726" cy="1074895"/>
                <a:chOff x="3692576" y="1742634"/>
                <a:chExt cx="2790379" cy="2796023"/>
              </a:xfrm>
            </p:grpSpPr>
            <p:grpSp>
              <p:nvGrpSpPr>
                <p:cNvPr id="19" name="组合 79"/>
                <p:cNvGrpSpPr/>
                <p:nvPr/>
              </p:nvGrpSpPr>
              <p:grpSpPr bwMode="auto">
                <a:xfrm>
                  <a:off x="3692576" y="1742634"/>
                  <a:ext cx="2790379" cy="2796023"/>
                  <a:chOff x="6379729" y="2488774"/>
                  <a:chExt cx="2513016" cy="2513016"/>
                </a:xfrm>
              </p:grpSpPr>
              <p:sp>
                <p:nvSpPr>
                  <p:cNvPr id="21" name="任意多边形 82"/>
                  <p:cNvSpPr/>
                  <p:nvPr/>
                </p:nvSpPr>
                <p:spPr>
                  <a:xfrm rot="3738964">
                    <a:off x="6379729" y="2488774"/>
                    <a:ext cx="2513016" cy="251301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sz="3300" kern="0">
                      <a:solidFill>
                        <a:srgbClr val="641638"/>
                      </a:solidFill>
                      <a:cs typeface="+mn-ea"/>
                      <a:sym typeface="+mn-lt"/>
                    </a:endParaRPr>
                  </a:p>
                </p:txBody>
              </p:sp>
              <p:sp>
                <p:nvSpPr>
                  <p:cNvPr id="22" name="任意多边形 83"/>
                  <p:cNvSpPr/>
                  <p:nvPr/>
                </p:nvSpPr>
                <p:spPr>
                  <a:xfrm rot="16377237">
                    <a:off x="6409518" y="2506881"/>
                    <a:ext cx="2476803" cy="247680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a:solidFill>
                        <a:srgbClr val="641638"/>
                      </a:solidFill>
                      <a:latin typeface="+mn-lt"/>
                      <a:ea typeface="+mn-ea"/>
                      <a:cs typeface="+mn-ea"/>
                      <a:sym typeface="+mn-lt"/>
                    </a:endParaRPr>
                  </a:p>
                </p:txBody>
              </p:sp>
            </p:grpSp>
            <p:sp>
              <p:nvSpPr>
                <p:cNvPr id="20" name="椭圆 80"/>
                <p:cNvSpPr/>
                <p:nvPr/>
              </p:nvSpPr>
              <p:spPr bwMode="auto">
                <a:xfrm>
                  <a:off x="4101618" y="2137562"/>
                  <a:ext cx="2016471" cy="2020558"/>
                </a:xfrm>
                <a:prstGeom prst="ellipse">
                  <a:avLst/>
                </a:prstGeom>
                <a:solidFill>
                  <a:srgbClr val="CC3300"/>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641638"/>
                    </a:solidFill>
                    <a:latin typeface="+mn-lt"/>
                    <a:ea typeface="+mn-ea"/>
                    <a:cs typeface="+mn-ea"/>
                    <a:sym typeface="+mn-lt"/>
                  </a:endParaRPr>
                </a:p>
              </p:txBody>
            </p:sp>
          </p:grpSp>
          <p:sp>
            <p:nvSpPr>
              <p:cNvPr id="18" name="TextBox 35"/>
              <p:cNvSpPr txBox="1"/>
              <p:nvPr/>
            </p:nvSpPr>
            <p:spPr>
              <a:xfrm>
                <a:off x="3021853" y="2989776"/>
                <a:ext cx="739230" cy="591350"/>
              </a:xfrm>
              <a:prstGeom prst="rect">
                <a:avLst/>
              </a:prstGeom>
              <a:noFill/>
              <a:ln>
                <a:noFill/>
              </a:ln>
            </p:spPr>
            <p:txBody>
              <a:bodyPr wrap="square" rtlCol="0">
                <a:spAutoFit/>
              </a:bodyPr>
              <a:lstStyle/>
              <a:p>
                <a:pPr algn="ctr"/>
                <a:r>
                  <a:rPr lang="en-US" altLang="zh-CN" sz="2000" dirty="0" smtClean="0">
                    <a:solidFill>
                      <a:schemeClr val="bg1"/>
                    </a:solidFill>
                    <a:cs typeface="+mn-ea"/>
                    <a:sym typeface="+mn-lt"/>
                  </a:rPr>
                  <a:t>E</a:t>
                </a:r>
                <a:endParaRPr lang="zh-CN" altLang="en-US" sz="2000" dirty="0">
                  <a:solidFill>
                    <a:schemeClr val="bg1"/>
                  </a:solidFill>
                  <a:cs typeface="+mn-ea"/>
                  <a:sym typeface="+mn-lt"/>
                </a:endParaRPr>
              </a:p>
            </p:txBody>
          </p:sp>
        </p:grpSp>
        <p:sp>
          <p:nvSpPr>
            <p:cNvPr id="12" name="TextBox 29"/>
            <p:cNvSpPr txBox="1"/>
            <p:nvPr/>
          </p:nvSpPr>
          <p:spPr>
            <a:xfrm>
              <a:off x="2469454" y="741406"/>
              <a:ext cx="1210588" cy="400110"/>
            </a:xfrm>
            <a:prstGeom prst="rect">
              <a:avLst/>
            </a:prstGeom>
            <a:noFill/>
          </p:spPr>
          <p:txBody>
            <a:bodyPr wrap="none" rtlCol="0">
              <a:spAutoFit/>
            </a:bodyPr>
            <a:lstStyle/>
            <a:p>
              <a:pPr algn="ctr"/>
              <a:r>
                <a:rPr lang="zh-CN" altLang="en-US" sz="2000" dirty="0">
                  <a:solidFill>
                    <a:srgbClr val="641638"/>
                  </a:solidFill>
                  <a:cs typeface="+mn-ea"/>
                  <a:sym typeface="+mn-lt"/>
                </a:rPr>
                <a:t>普通火灾</a:t>
              </a:r>
            </a:p>
          </p:txBody>
        </p:sp>
        <p:sp>
          <p:nvSpPr>
            <p:cNvPr id="13" name="TextBox 30"/>
            <p:cNvSpPr txBox="1"/>
            <p:nvPr/>
          </p:nvSpPr>
          <p:spPr>
            <a:xfrm>
              <a:off x="4377507" y="1804786"/>
              <a:ext cx="1210588" cy="400110"/>
            </a:xfrm>
            <a:prstGeom prst="rect">
              <a:avLst/>
            </a:prstGeom>
            <a:noFill/>
          </p:spPr>
          <p:txBody>
            <a:bodyPr wrap="none" rtlCol="0">
              <a:spAutoFit/>
            </a:bodyPr>
            <a:lstStyle/>
            <a:p>
              <a:r>
                <a:rPr lang="zh-CN" altLang="en-US" sz="2000" dirty="0">
                  <a:solidFill>
                    <a:srgbClr val="FF0000"/>
                  </a:solidFill>
                  <a:cs typeface="+mn-ea"/>
                  <a:sym typeface="+mn-lt"/>
                </a:rPr>
                <a:t>油类火灾</a:t>
              </a:r>
            </a:p>
          </p:txBody>
        </p:sp>
        <p:sp>
          <p:nvSpPr>
            <p:cNvPr id="14" name="TextBox 31"/>
            <p:cNvSpPr txBox="1"/>
            <p:nvPr/>
          </p:nvSpPr>
          <p:spPr>
            <a:xfrm>
              <a:off x="4280872" y="3417563"/>
              <a:ext cx="1210588" cy="400110"/>
            </a:xfrm>
            <a:prstGeom prst="rect">
              <a:avLst/>
            </a:prstGeom>
            <a:noFill/>
          </p:spPr>
          <p:txBody>
            <a:bodyPr wrap="none" rtlCol="0">
              <a:spAutoFit/>
            </a:bodyPr>
            <a:lstStyle/>
            <a:p>
              <a:r>
                <a:rPr lang="zh-CN" altLang="en-US" sz="2000" dirty="0">
                  <a:solidFill>
                    <a:srgbClr val="F03900"/>
                  </a:solidFill>
                  <a:cs typeface="+mn-ea"/>
                  <a:sym typeface="+mn-lt"/>
                </a:rPr>
                <a:t>电气火灾</a:t>
              </a:r>
            </a:p>
          </p:txBody>
        </p:sp>
        <p:sp>
          <p:nvSpPr>
            <p:cNvPr id="15" name="TextBox 32"/>
            <p:cNvSpPr txBox="1"/>
            <p:nvPr/>
          </p:nvSpPr>
          <p:spPr>
            <a:xfrm>
              <a:off x="738824" y="1776888"/>
              <a:ext cx="1210588" cy="400110"/>
            </a:xfrm>
            <a:prstGeom prst="rect">
              <a:avLst/>
            </a:prstGeom>
            <a:noFill/>
          </p:spPr>
          <p:txBody>
            <a:bodyPr wrap="none" rtlCol="0">
              <a:spAutoFit/>
            </a:bodyPr>
            <a:lstStyle/>
            <a:p>
              <a:pPr algn="ctr"/>
              <a:r>
                <a:rPr lang="zh-CN" altLang="en-US" sz="2000" dirty="0">
                  <a:solidFill>
                    <a:srgbClr val="FF0066"/>
                  </a:solidFill>
                  <a:cs typeface="+mn-ea"/>
                  <a:sym typeface="+mn-lt"/>
                </a:rPr>
                <a:t>气体火灾</a:t>
              </a:r>
            </a:p>
          </p:txBody>
        </p:sp>
        <p:sp>
          <p:nvSpPr>
            <p:cNvPr id="16" name="TextBox 33"/>
            <p:cNvSpPr txBox="1"/>
            <p:nvPr/>
          </p:nvSpPr>
          <p:spPr>
            <a:xfrm>
              <a:off x="681081" y="3483993"/>
              <a:ext cx="1210588" cy="400110"/>
            </a:xfrm>
            <a:prstGeom prst="rect">
              <a:avLst/>
            </a:prstGeom>
            <a:noFill/>
          </p:spPr>
          <p:txBody>
            <a:bodyPr wrap="none" rtlCol="0">
              <a:spAutoFit/>
            </a:bodyPr>
            <a:lstStyle/>
            <a:p>
              <a:pPr algn="ctr"/>
              <a:r>
                <a:rPr lang="zh-CN" altLang="en-US" sz="2000" dirty="0">
                  <a:solidFill>
                    <a:srgbClr val="CA00CA"/>
                  </a:solidFill>
                  <a:cs typeface="+mn-ea"/>
                  <a:sym typeface="+mn-lt"/>
                </a:rPr>
                <a:t>金属火灾</a:t>
              </a:r>
            </a:p>
          </p:txBody>
        </p:sp>
      </p:gr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wd">
                                    <p:tmPct val="10000"/>
                                  </p:iterate>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a:t>发生火灾时怎么办</a:t>
            </a:r>
          </a:p>
        </p:txBody>
      </p:sp>
    </p:spTree>
  </p:cSld>
  <p:clrMapOvr>
    <a:masterClrMapping/>
  </p:clrMapOvr>
  <p:transition spd="slow" advTm="2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674943" y="332656"/>
            <a:ext cx="3240360" cy="575469"/>
          </a:xfrm>
        </p:spPr>
        <p:txBody>
          <a:bodyPr/>
          <a:lstStyle/>
          <a:p>
            <a:pPr algn="ctr"/>
            <a:r>
              <a:rPr lang="zh-CN" altLang="en-US" dirty="0"/>
              <a:t>发生火灾时怎么办</a:t>
            </a:r>
          </a:p>
        </p:txBody>
      </p:sp>
      <p:grpSp>
        <p:nvGrpSpPr>
          <p:cNvPr id="9" name="组合 8"/>
          <p:cNvGrpSpPr/>
          <p:nvPr/>
        </p:nvGrpSpPr>
        <p:grpSpPr>
          <a:xfrm>
            <a:off x="4583832" y="1533376"/>
            <a:ext cx="7313378" cy="4153932"/>
            <a:chOff x="4583832" y="1533376"/>
            <a:chExt cx="7313378" cy="4153932"/>
          </a:xfrm>
        </p:grpSpPr>
        <p:sp>
          <p:nvSpPr>
            <p:cNvPr id="5" name="Freeform 7"/>
            <p:cNvSpPr>
              <a:spLocks noChangeAspect="1"/>
            </p:cNvSpPr>
            <p:nvPr/>
          </p:nvSpPr>
          <p:spPr bwMode="auto">
            <a:xfrm>
              <a:off x="4583832" y="1533376"/>
              <a:ext cx="7313378" cy="4153932"/>
            </a:xfrm>
            <a:prstGeom prst="roundRect">
              <a:avLst>
                <a:gd name="adj" fmla="val 6436"/>
              </a:avLst>
            </a:pr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3" name="矩形 2"/>
            <p:cNvSpPr/>
            <p:nvPr/>
          </p:nvSpPr>
          <p:spPr>
            <a:xfrm>
              <a:off x="4701986" y="1856328"/>
              <a:ext cx="7077069" cy="3577390"/>
            </a:xfrm>
            <a:prstGeom prst="rect">
              <a:avLst/>
            </a:prstGeom>
          </p:spPr>
          <p:txBody>
            <a:bodyPr wrap="square">
              <a:spAutoFit/>
            </a:bodyPr>
            <a:lstStyle/>
            <a:p>
              <a:pPr eaLnBrk="1" hangingPunct="1">
                <a:lnSpc>
                  <a:spcPct val="150000"/>
                </a:lnSpc>
                <a:spcBef>
                  <a:spcPts val="1200"/>
                </a:spcBef>
              </a:pPr>
              <a:r>
                <a:rPr lang="zh-CN" altLang="en-US" sz="2000" b="0" dirty="0">
                  <a:solidFill>
                    <a:schemeClr val="tx1">
                      <a:lumMod val="65000"/>
                      <a:lumOff val="35000"/>
                    </a:schemeClr>
                  </a:solidFill>
                  <a:latin typeface="+mn-ea"/>
                  <a:ea typeface="+mn-ea"/>
                  <a:cs typeface="+mn-ea"/>
                  <a:sym typeface="+mn-lt"/>
                </a:rPr>
                <a:t>一般情况下，发生火灾后应当报警和救火同时进行，初起火灾首先用灭火器进行灭火</a:t>
              </a:r>
              <a:r>
                <a:rPr lang="zh-CN" altLang="en-US" sz="2000" b="0" dirty="0" smtClean="0">
                  <a:solidFill>
                    <a:schemeClr val="tx1">
                      <a:lumMod val="65000"/>
                      <a:lumOff val="35000"/>
                    </a:schemeClr>
                  </a:solidFill>
                  <a:latin typeface="+mn-ea"/>
                  <a:ea typeface="+mn-ea"/>
                  <a:cs typeface="+mn-ea"/>
                  <a:sym typeface="+mn-lt"/>
                </a:rPr>
                <a:t>。</a:t>
              </a:r>
              <a:endParaRPr lang="zh-CN" altLang="en-US" sz="2000" b="0" dirty="0">
                <a:solidFill>
                  <a:schemeClr val="tx1">
                    <a:lumMod val="65000"/>
                    <a:lumOff val="35000"/>
                  </a:schemeClr>
                </a:solidFill>
                <a:latin typeface="+mn-ea"/>
                <a:ea typeface="+mn-ea"/>
                <a:cs typeface="+mn-ea"/>
                <a:sym typeface="+mn-lt"/>
              </a:endParaRPr>
            </a:p>
            <a:p>
              <a:pPr eaLnBrk="1" hangingPunct="1">
                <a:lnSpc>
                  <a:spcPct val="150000"/>
                </a:lnSpc>
                <a:spcBef>
                  <a:spcPts val="1200"/>
                </a:spcBef>
              </a:pPr>
              <a:r>
                <a:rPr lang="zh-CN" altLang="en-US" sz="2000" b="0" dirty="0">
                  <a:solidFill>
                    <a:schemeClr val="tx1">
                      <a:lumMod val="65000"/>
                      <a:lumOff val="35000"/>
                    </a:schemeClr>
                  </a:solidFill>
                  <a:latin typeface="+mn-ea"/>
                  <a:ea typeface="+mn-ea"/>
                  <a:cs typeface="+mn-ea"/>
                  <a:sym typeface="+mn-lt"/>
                </a:rPr>
                <a:t>当发生火灾，现场只有一个人时，应该一边呼救，一边进行处理，必须赶快报警，边跑边喊，以便取得群众的帮助</a:t>
              </a:r>
              <a:r>
                <a:rPr lang="zh-CN" altLang="en-US" sz="2000" b="0" dirty="0" smtClean="0">
                  <a:solidFill>
                    <a:schemeClr val="tx1">
                      <a:lumMod val="65000"/>
                      <a:lumOff val="35000"/>
                    </a:schemeClr>
                  </a:solidFill>
                  <a:latin typeface="+mn-ea"/>
                  <a:ea typeface="+mn-ea"/>
                  <a:cs typeface="+mn-ea"/>
                  <a:sym typeface="+mn-lt"/>
                </a:rPr>
                <a:t>。 </a:t>
              </a:r>
              <a:endParaRPr lang="zh-CN" altLang="en-US" sz="2000" b="0" dirty="0">
                <a:solidFill>
                  <a:schemeClr val="tx1">
                    <a:lumMod val="65000"/>
                    <a:lumOff val="35000"/>
                  </a:schemeClr>
                </a:solidFill>
                <a:latin typeface="+mn-ea"/>
                <a:ea typeface="+mn-ea"/>
                <a:cs typeface="+mn-ea"/>
                <a:sym typeface="+mn-lt"/>
              </a:endParaRPr>
            </a:p>
            <a:p>
              <a:pPr eaLnBrk="1" hangingPunct="1">
                <a:lnSpc>
                  <a:spcPct val="150000"/>
                </a:lnSpc>
                <a:spcBef>
                  <a:spcPts val="1200"/>
                </a:spcBef>
              </a:pPr>
              <a:r>
                <a:rPr lang="zh-CN" altLang="en-US" sz="2000" b="0" dirty="0">
                  <a:solidFill>
                    <a:schemeClr val="tx1">
                      <a:lumMod val="65000"/>
                      <a:lumOff val="35000"/>
                    </a:schemeClr>
                  </a:solidFill>
                  <a:latin typeface="+mn-ea"/>
                  <a:ea typeface="+mn-ea"/>
                  <a:cs typeface="+mn-ea"/>
                  <a:sym typeface="+mn-lt"/>
                </a:rPr>
                <a:t>报警拨通“</a:t>
              </a:r>
              <a:r>
                <a:rPr lang="en-US" altLang="zh-CN" sz="2000" b="0" dirty="0">
                  <a:solidFill>
                    <a:schemeClr val="tx1">
                      <a:lumMod val="65000"/>
                      <a:lumOff val="35000"/>
                    </a:schemeClr>
                  </a:solidFill>
                  <a:latin typeface="+mn-ea"/>
                  <a:ea typeface="+mn-ea"/>
                  <a:cs typeface="+mn-ea"/>
                  <a:sym typeface="+mn-lt"/>
                </a:rPr>
                <a:t>119”</a:t>
              </a:r>
              <a:r>
                <a:rPr lang="zh-CN" altLang="en-US" sz="2000" b="0" dirty="0">
                  <a:solidFill>
                    <a:schemeClr val="tx1">
                      <a:lumMod val="65000"/>
                      <a:lumOff val="35000"/>
                    </a:schemeClr>
                  </a:solidFill>
                  <a:latin typeface="+mn-ea"/>
                  <a:ea typeface="+mn-ea"/>
                  <a:cs typeface="+mn-ea"/>
                  <a:sym typeface="+mn-lt"/>
                </a:rPr>
                <a:t>电话后，应沉着、准确地讲清起火单位、所在地点、起火部位、燃烧物是什么、火势大小、报警人姓名以及使用电话的号码，有条件的到路口引导消防车进来</a:t>
              </a:r>
              <a:r>
                <a:rPr lang="zh-CN" altLang="en-US" sz="2000" b="0" dirty="0" smtClean="0">
                  <a:solidFill>
                    <a:schemeClr val="tx1">
                      <a:lumMod val="65000"/>
                      <a:lumOff val="35000"/>
                    </a:schemeClr>
                  </a:solidFill>
                  <a:latin typeface="+mn-ea"/>
                  <a:ea typeface="+mn-ea"/>
                  <a:cs typeface="+mn-ea"/>
                  <a:sym typeface="+mn-lt"/>
                </a:rPr>
                <a:t>。</a:t>
              </a:r>
              <a:endParaRPr lang="zh-CN" altLang="en-US" sz="2000" b="0" dirty="0">
                <a:solidFill>
                  <a:schemeClr val="tx1">
                    <a:lumMod val="65000"/>
                    <a:lumOff val="35000"/>
                  </a:schemeClr>
                </a:solidFill>
                <a:latin typeface="+mn-ea"/>
                <a:ea typeface="+mn-ea"/>
                <a:cs typeface="+mn-ea"/>
                <a:sym typeface="+mn-lt"/>
              </a:endParaRPr>
            </a:p>
          </p:txBody>
        </p:sp>
      </p:grpSp>
      <p:grpSp>
        <p:nvGrpSpPr>
          <p:cNvPr id="8" name="组合 7"/>
          <p:cNvGrpSpPr/>
          <p:nvPr/>
        </p:nvGrpSpPr>
        <p:grpSpPr>
          <a:xfrm>
            <a:off x="449017" y="1412776"/>
            <a:ext cx="3565446" cy="4274532"/>
            <a:chOff x="449017" y="1412776"/>
            <a:chExt cx="3565446" cy="4274532"/>
          </a:xfrm>
        </p:grpSpPr>
        <p:sp>
          <p:nvSpPr>
            <p:cNvPr id="4" name="Freeform 7"/>
            <p:cNvSpPr>
              <a:spLocks noChangeAspect="1"/>
            </p:cNvSpPr>
            <p:nvPr/>
          </p:nvSpPr>
          <p:spPr bwMode="auto">
            <a:xfrm>
              <a:off x="449017" y="1412776"/>
              <a:ext cx="3565446" cy="4274532"/>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18" y="1498600"/>
              <a:ext cx="3367127" cy="2002407"/>
            </a:xfrm>
            <a:prstGeom prst="roundRect">
              <a:avLst>
                <a:gd name="adj" fmla="val 3356"/>
              </a:avLst>
            </a:prstGeom>
            <a:effectLst>
              <a:innerShdw blurRad="114300">
                <a:prstClr val="black"/>
              </a:innerShdw>
            </a:effectLst>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418" y="3645023"/>
              <a:ext cx="3362885" cy="1971663"/>
            </a:xfrm>
            <a:prstGeom prst="roundRect">
              <a:avLst>
                <a:gd name="adj" fmla="val 3356"/>
              </a:avLst>
            </a:prstGeom>
            <a:effectLst>
              <a:innerShdw blurRad="114300">
                <a:prstClr val="black"/>
              </a:innerShdw>
            </a:effectLst>
          </p:spPr>
        </p:pic>
      </p:gr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a:t>灭火剂分类</a:t>
            </a:r>
          </a:p>
        </p:txBody>
      </p:sp>
    </p:spTree>
  </p:cSld>
  <p:clrMapOvr>
    <a:masterClrMapping/>
  </p:clrMapOvr>
  <p:transition spd="slow" advTm="2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ctr"/>
            <a:r>
              <a:rPr lang="zh-CN" altLang="en-US" dirty="0" smtClean="0"/>
              <a:t>灭火剂分类</a:t>
            </a:r>
            <a:endParaRPr lang="zh-CN" altLang="en-US" dirty="0"/>
          </a:p>
        </p:txBody>
      </p:sp>
      <p:sp>
        <p:nvSpPr>
          <p:cNvPr id="23" name="圆角矩形 22"/>
          <p:cNvSpPr/>
          <p:nvPr/>
        </p:nvSpPr>
        <p:spPr>
          <a:xfrm>
            <a:off x="-8335" y="1304925"/>
            <a:ext cx="12200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a:solidFill>
                  <a:srgbClr val="F03900"/>
                </a:solidFill>
                <a:cs typeface="+mn-ea"/>
              </a:rPr>
              <a:t>A.</a:t>
            </a:r>
            <a:r>
              <a:rPr lang="zh-CN" altLang="en-US" dirty="0">
                <a:solidFill>
                  <a:srgbClr val="F03900"/>
                </a:solidFill>
                <a:cs typeface="+mn-ea"/>
              </a:rPr>
              <a:t>水（主要适用于</a:t>
            </a:r>
            <a:r>
              <a:rPr lang="en-US" altLang="zh-CN" dirty="0">
                <a:solidFill>
                  <a:srgbClr val="F03900"/>
                </a:solidFill>
                <a:cs typeface="+mn-ea"/>
              </a:rPr>
              <a:t>A</a:t>
            </a:r>
            <a:r>
              <a:rPr lang="zh-CN" altLang="en-US" dirty="0">
                <a:solidFill>
                  <a:srgbClr val="F03900"/>
                </a:solidFill>
                <a:cs typeface="+mn-ea"/>
              </a:rPr>
              <a:t>类火灾）</a:t>
            </a:r>
          </a:p>
        </p:txBody>
      </p:sp>
      <p:grpSp>
        <p:nvGrpSpPr>
          <p:cNvPr id="28" name="组合 27"/>
          <p:cNvGrpSpPr/>
          <p:nvPr/>
        </p:nvGrpSpPr>
        <p:grpSpPr>
          <a:xfrm>
            <a:off x="4367808" y="2492896"/>
            <a:ext cx="7313378" cy="2592288"/>
            <a:chOff x="4367808" y="2492896"/>
            <a:chExt cx="7313378" cy="2592288"/>
          </a:xfrm>
        </p:grpSpPr>
        <p:sp>
          <p:nvSpPr>
            <p:cNvPr id="24" name="Freeform 7"/>
            <p:cNvSpPr>
              <a:spLocks noChangeAspect="1"/>
            </p:cNvSpPr>
            <p:nvPr/>
          </p:nvSpPr>
          <p:spPr bwMode="auto">
            <a:xfrm>
              <a:off x="4367808" y="2492896"/>
              <a:ext cx="7313378" cy="2592288"/>
            </a:xfrm>
            <a:prstGeom prst="roundRect">
              <a:avLst>
                <a:gd name="adj" fmla="val 6436"/>
              </a:avLst>
            </a:pr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3" name="Rectangle 3"/>
            <p:cNvSpPr txBox="1">
              <a:spLocks noChangeArrowheads="1"/>
            </p:cNvSpPr>
            <p:nvPr/>
          </p:nvSpPr>
          <p:spPr>
            <a:xfrm>
              <a:off x="4511824" y="2667851"/>
              <a:ext cx="7169362" cy="2243050"/>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r>
                <a:rPr lang="zh-CN" altLang="en-US" sz="2400" dirty="0">
                  <a:sym typeface="+mn-lt"/>
                </a:rPr>
                <a:t>水有显著的吸热冷却效果，水在蒸发时吸收大量热量能使燃烧物质的温度降低到燃点以下，水蒸汽能稀释可燃气体和助燃气体在燃烧内的温度，并能阻止空气中的氧通向燃烧物上去。</a:t>
              </a:r>
              <a:r>
                <a:rPr lang="zh-TW" altLang="en-US" sz="2400" dirty="0">
                  <a:sym typeface="+mn-lt"/>
                </a:rPr>
                <a:t> </a:t>
              </a:r>
              <a:endParaRPr lang="en-US" altLang="zh-CN" sz="2400" dirty="0">
                <a:sym typeface="+mn-lt"/>
              </a:endParaRPr>
            </a:p>
          </p:txBody>
        </p:sp>
      </p:grpSp>
      <p:grpSp>
        <p:nvGrpSpPr>
          <p:cNvPr id="27" name="组合 26"/>
          <p:cNvGrpSpPr/>
          <p:nvPr/>
        </p:nvGrpSpPr>
        <p:grpSpPr>
          <a:xfrm>
            <a:off x="319580" y="2492896"/>
            <a:ext cx="3615932" cy="2608741"/>
            <a:chOff x="319580" y="2492896"/>
            <a:chExt cx="3615932" cy="2608741"/>
          </a:xfrm>
        </p:grpSpPr>
        <p:sp>
          <p:nvSpPr>
            <p:cNvPr id="25" name="Freeform 7"/>
            <p:cNvSpPr>
              <a:spLocks noChangeAspect="1"/>
            </p:cNvSpPr>
            <p:nvPr/>
          </p:nvSpPr>
          <p:spPr bwMode="auto">
            <a:xfrm>
              <a:off x="319580" y="2492896"/>
              <a:ext cx="3615932" cy="2592288"/>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10747" y="2653365"/>
              <a:ext cx="2355383" cy="244827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4" presetClass="entr" presetSubtype="1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ctr"/>
            <a:r>
              <a:rPr lang="zh-CN" altLang="en-US" dirty="0"/>
              <a:t>灭火剂分类</a:t>
            </a:r>
          </a:p>
        </p:txBody>
      </p:sp>
      <p:sp>
        <p:nvSpPr>
          <p:cNvPr id="5" name="圆角矩形 4"/>
          <p:cNvSpPr/>
          <p:nvPr/>
        </p:nvSpPr>
        <p:spPr>
          <a:xfrm>
            <a:off x="-8335" y="1304925"/>
            <a:ext cx="12200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dirty="0">
                <a:solidFill>
                  <a:srgbClr val="641638"/>
                </a:solidFill>
                <a:cs typeface="+mn-ea"/>
              </a:rPr>
              <a:t>下列物质不能用水扑救</a:t>
            </a:r>
          </a:p>
        </p:txBody>
      </p:sp>
      <p:sp>
        <p:nvSpPr>
          <p:cNvPr id="6" name="矩形 5"/>
          <p:cNvSpPr/>
          <p:nvPr/>
        </p:nvSpPr>
        <p:spPr>
          <a:xfrm>
            <a:off x="511212" y="1866900"/>
            <a:ext cx="11345428" cy="4247317"/>
          </a:xfrm>
          <a:prstGeom prst="rect">
            <a:avLst/>
          </a:prstGeom>
        </p:spPr>
        <p:txBody>
          <a:bodyPr wrap="square">
            <a:spAutoFit/>
          </a:bodyPr>
          <a:lstStyle/>
          <a:p>
            <a:pPr marL="342900" indent="-342900">
              <a:lnSpc>
                <a:spcPct val="150000"/>
              </a:lnSpc>
              <a:buFont typeface="Wingdings" panose="05000000000000000000" pitchFamily="2" charset="2"/>
              <a:buChar char="n"/>
            </a:pPr>
            <a:r>
              <a:rPr lang="zh-CN" altLang="en-US" sz="2000" dirty="0" smtClean="0">
                <a:solidFill>
                  <a:srgbClr val="FF0066"/>
                </a:solidFill>
                <a:latin typeface="+mj-ea"/>
                <a:ea typeface="+mj-ea"/>
                <a:cs typeface="+mn-ea"/>
                <a:sym typeface="+mn-lt"/>
              </a:rPr>
              <a:t>碱金属</a:t>
            </a:r>
            <a:r>
              <a:rPr lang="zh-CN" altLang="en-US" sz="2000" dirty="0">
                <a:solidFill>
                  <a:srgbClr val="FF0066"/>
                </a:solidFill>
                <a:latin typeface="+mj-ea"/>
                <a:ea typeface="+mj-ea"/>
                <a:cs typeface="+mn-ea"/>
                <a:sym typeface="+mn-lt"/>
              </a:rPr>
              <a:t>（钾、钠等）</a:t>
            </a:r>
            <a:r>
              <a:rPr lang="zh-CN" altLang="en-US" sz="2000" dirty="0">
                <a:solidFill>
                  <a:schemeClr val="tx1">
                    <a:lumMod val="50000"/>
                    <a:lumOff val="50000"/>
                  </a:schemeClr>
                </a:solidFill>
                <a:latin typeface="+mj-ea"/>
                <a:ea typeface="+mj-ea"/>
                <a:cs typeface="+mn-ea"/>
                <a:sym typeface="+mn-lt"/>
              </a:rPr>
              <a:t>发生火灾时不能用水扑救。因 为水与碱全属作用后能生成大量的氢，容易引起</a:t>
            </a:r>
            <a:r>
              <a:rPr lang="zh-CN" altLang="en-US" sz="2000" dirty="0" smtClean="0">
                <a:solidFill>
                  <a:schemeClr val="tx1">
                    <a:lumMod val="50000"/>
                    <a:lumOff val="50000"/>
                  </a:schemeClr>
                </a:solidFill>
                <a:latin typeface="+mj-ea"/>
                <a:ea typeface="+mj-ea"/>
                <a:cs typeface="+mn-ea"/>
                <a:sym typeface="+mn-lt"/>
              </a:rPr>
              <a:t>爆炸。</a:t>
            </a:r>
            <a:endParaRPr lang="en-US" altLang="zh-CN" sz="2000" dirty="0" smtClean="0">
              <a:solidFill>
                <a:schemeClr val="tx1">
                  <a:lumMod val="50000"/>
                  <a:lumOff val="50000"/>
                </a:schemeClr>
              </a:solidFill>
              <a:latin typeface="+mj-ea"/>
              <a:ea typeface="+mj-ea"/>
              <a:cs typeface="+mn-ea"/>
              <a:sym typeface="+mn-lt"/>
            </a:endParaRPr>
          </a:p>
          <a:p>
            <a:pPr marL="342900" indent="-342900">
              <a:lnSpc>
                <a:spcPct val="150000"/>
              </a:lnSpc>
              <a:buFont typeface="Wingdings" panose="05000000000000000000" pitchFamily="2" charset="2"/>
              <a:buChar char="n"/>
            </a:pPr>
            <a:r>
              <a:rPr lang="zh-CN" altLang="en-US" sz="2000" dirty="0" smtClean="0">
                <a:solidFill>
                  <a:srgbClr val="FF0066"/>
                </a:solidFill>
                <a:latin typeface="+mj-ea"/>
                <a:ea typeface="+mj-ea"/>
                <a:cs typeface="+mn-ea"/>
                <a:sym typeface="+mn-lt"/>
              </a:rPr>
              <a:t>碳化</a:t>
            </a:r>
            <a:r>
              <a:rPr lang="zh-CN" altLang="en-US" sz="2000" dirty="0">
                <a:solidFill>
                  <a:srgbClr val="FF0066"/>
                </a:solidFill>
                <a:latin typeface="+mj-ea"/>
                <a:ea typeface="+mj-ea"/>
                <a:cs typeface="+mn-ea"/>
                <a:sym typeface="+mn-lt"/>
              </a:rPr>
              <a:t>钙（电石）</a:t>
            </a:r>
            <a:r>
              <a:rPr lang="zh-CN" altLang="en-US" sz="2000" dirty="0">
                <a:solidFill>
                  <a:schemeClr val="tx1">
                    <a:lumMod val="50000"/>
                    <a:lumOff val="50000"/>
                  </a:schemeClr>
                </a:solidFill>
                <a:latin typeface="+mj-ea"/>
                <a:ea typeface="+mj-ea"/>
                <a:cs typeface="+mn-ea"/>
                <a:sym typeface="+mn-lt"/>
              </a:rPr>
              <a:t>不宜用水扑救，遇水会生成乙炔气、有引起爆炸的</a:t>
            </a:r>
            <a:r>
              <a:rPr lang="zh-CN" altLang="en-US" sz="2000" dirty="0" smtClean="0">
                <a:solidFill>
                  <a:schemeClr val="tx1">
                    <a:lumMod val="50000"/>
                    <a:lumOff val="50000"/>
                  </a:schemeClr>
                </a:solidFill>
                <a:latin typeface="+mj-ea"/>
                <a:ea typeface="+mj-ea"/>
                <a:cs typeface="+mn-ea"/>
                <a:sym typeface="+mn-lt"/>
              </a:rPr>
              <a:t>危险。</a:t>
            </a:r>
            <a:endParaRPr lang="en-US" altLang="zh-CN" sz="2000" dirty="0" smtClean="0">
              <a:solidFill>
                <a:schemeClr val="tx1">
                  <a:lumMod val="50000"/>
                  <a:lumOff val="50000"/>
                </a:schemeClr>
              </a:solidFill>
              <a:latin typeface="+mj-ea"/>
              <a:ea typeface="+mj-ea"/>
              <a:cs typeface="+mn-ea"/>
              <a:sym typeface="+mn-lt"/>
            </a:endParaRPr>
          </a:p>
          <a:p>
            <a:pPr marL="342900" indent="-342900">
              <a:lnSpc>
                <a:spcPct val="150000"/>
              </a:lnSpc>
              <a:buFont typeface="Wingdings" panose="05000000000000000000" pitchFamily="2" charset="2"/>
              <a:buChar char="n"/>
            </a:pPr>
            <a:r>
              <a:rPr lang="zh-CN" altLang="en-US" sz="2000" dirty="0" smtClean="0">
                <a:solidFill>
                  <a:srgbClr val="FF0066"/>
                </a:solidFill>
                <a:latin typeface="+mj-ea"/>
                <a:ea typeface="+mj-ea"/>
                <a:cs typeface="+mn-ea"/>
                <a:sym typeface="+mn-lt"/>
              </a:rPr>
              <a:t>三</a:t>
            </a:r>
            <a:r>
              <a:rPr lang="zh-CN" altLang="en-US" sz="2000" dirty="0">
                <a:solidFill>
                  <a:srgbClr val="FF0066"/>
                </a:solidFill>
                <a:latin typeface="+mj-ea"/>
                <a:ea typeface="+mj-ea"/>
                <a:cs typeface="+mn-ea"/>
                <a:sym typeface="+mn-lt"/>
              </a:rPr>
              <a:t>酸（硫酸、硝酸、盐酸）</a:t>
            </a:r>
            <a:r>
              <a:rPr lang="zh-CN" altLang="en-US" sz="2000" dirty="0">
                <a:solidFill>
                  <a:schemeClr val="tx1">
                    <a:lumMod val="50000"/>
                    <a:lumOff val="50000"/>
                  </a:schemeClr>
                </a:solidFill>
                <a:latin typeface="+mj-ea"/>
                <a:ea typeface="+mj-ea"/>
                <a:cs typeface="+mn-ea"/>
                <a:sym typeface="+mn-lt"/>
              </a:rPr>
              <a:t>不宜用强大水流去扑救，因为酸近水能引起酸的飞溅、爆炸和伤</a:t>
            </a:r>
            <a:r>
              <a:rPr lang="zh-CN" altLang="en-US" sz="2000" dirty="0" smtClean="0">
                <a:solidFill>
                  <a:schemeClr val="tx1">
                    <a:lumMod val="50000"/>
                    <a:lumOff val="50000"/>
                  </a:schemeClr>
                </a:solidFill>
                <a:latin typeface="+mj-ea"/>
                <a:ea typeface="+mj-ea"/>
                <a:cs typeface="+mn-ea"/>
                <a:sym typeface="+mn-lt"/>
              </a:rPr>
              <a:t>人，必要</a:t>
            </a:r>
            <a:r>
              <a:rPr lang="zh-CN" altLang="en-US" sz="2000" dirty="0">
                <a:solidFill>
                  <a:schemeClr val="tx1">
                    <a:lumMod val="50000"/>
                    <a:lumOff val="50000"/>
                  </a:schemeClr>
                </a:solidFill>
                <a:latin typeface="+mj-ea"/>
                <a:ea typeface="+mj-ea"/>
                <a:cs typeface="+mn-ea"/>
                <a:sym typeface="+mn-lt"/>
              </a:rPr>
              <a:t>时可用喷雾水扑救</a:t>
            </a:r>
            <a:r>
              <a:rPr lang="zh-CN" altLang="en-US" sz="2000" dirty="0" smtClean="0">
                <a:solidFill>
                  <a:schemeClr val="tx1">
                    <a:lumMod val="50000"/>
                    <a:lumOff val="50000"/>
                  </a:schemeClr>
                </a:solidFill>
                <a:latin typeface="+mj-ea"/>
                <a:ea typeface="+mj-ea"/>
                <a:cs typeface="+mn-ea"/>
                <a:sym typeface="+mn-lt"/>
              </a:rPr>
              <a:t>。</a:t>
            </a:r>
            <a:endParaRPr lang="en-US" altLang="zh-CN" sz="2000" dirty="0" smtClean="0">
              <a:solidFill>
                <a:schemeClr val="tx1">
                  <a:lumMod val="50000"/>
                  <a:lumOff val="50000"/>
                </a:schemeClr>
              </a:solidFill>
              <a:latin typeface="+mj-ea"/>
              <a:ea typeface="+mj-ea"/>
              <a:cs typeface="+mn-ea"/>
              <a:sym typeface="+mn-lt"/>
            </a:endParaRPr>
          </a:p>
          <a:p>
            <a:pPr marL="342900" indent="-342900">
              <a:lnSpc>
                <a:spcPct val="150000"/>
              </a:lnSpc>
              <a:buFont typeface="Wingdings" panose="05000000000000000000" pitchFamily="2" charset="2"/>
              <a:buChar char="n"/>
            </a:pPr>
            <a:r>
              <a:rPr lang="zh-CN" altLang="en-US" sz="2000" dirty="0" smtClean="0">
                <a:solidFill>
                  <a:srgbClr val="FF0066"/>
                </a:solidFill>
                <a:latin typeface="+mj-ea"/>
                <a:ea typeface="+mj-ea"/>
                <a:cs typeface="+mn-ea"/>
                <a:sym typeface="+mn-lt"/>
              </a:rPr>
              <a:t>轻</a:t>
            </a:r>
            <a:r>
              <a:rPr lang="zh-CN" altLang="en-US" sz="2000" dirty="0">
                <a:solidFill>
                  <a:srgbClr val="FF0066"/>
                </a:solidFill>
                <a:latin typeface="+mj-ea"/>
                <a:ea typeface="+mj-ea"/>
                <a:cs typeface="+mn-ea"/>
                <a:sym typeface="+mn-lt"/>
              </a:rPr>
              <a:t>于水的易燃液体</a:t>
            </a:r>
            <a:r>
              <a:rPr lang="zh-CN" altLang="en-US" sz="2000" dirty="0">
                <a:solidFill>
                  <a:schemeClr val="tx1">
                    <a:lumMod val="50000"/>
                    <a:lumOff val="50000"/>
                  </a:schemeClr>
                </a:solidFill>
                <a:latin typeface="+mj-ea"/>
                <a:ea typeface="+mj-ea"/>
                <a:cs typeface="+mn-ea"/>
                <a:sym typeface="+mn-lt"/>
              </a:rPr>
              <a:t>从原则上说不可以用水扑救，但原油、重油等都可以用喷雾水扑救，还有一部分能溶解于水的可燃液体也可以喷雾水稀释它（如乙二醇等</a:t>
            </a:r>
            <a:r>
              <a:rPr lang="zh-CN" altLang="en-US" sz="2000" dirty="0" smtClean="0">
                <a:solidFill>
                  <a:schemeClr val="tx1">
                    <a:lumMod val="50000"/>
                    <a:lumOff val="50000"/>
                  </a:schemeClr>
                </a:solidFill>
                <a:latin typeface="+mj-ea"/>
                <a:ea typeface="+mj-ea"/>
                <a:cs typeface="+mn-ea"/>
                <a:sym typeface="+mn-lt"/>
              </a:rPr>
              <a:t>）。</a:t>
            </a:r>
            <a:endParaRPr lang="en-US" altLang="zh-CN" sz="2000" dirty="0" smtClean="0">
              <a:solidFill>
                <a:schemeClr val="tx1">
                  <a:lumMod val="50000"/>
                  <a:lumOff val="50000"/>
                </a:schemeClr>
              </a:solidFill>
              <a:latin typeface="+mj-ea"/>
              <a:ea typeface="+mj-ea"/>
              <a:cs typeface="+mn-ea"/>
              <a:sym typeface="+mn-lt"/>
            </a:endParaRPr>
          </a:p>
          <a:p>
            <a:pPr marL="342900" indent="-342900">
              <a:lnSpc>
                <a:spcPct val="150000"/>
              </a:lnSpc>
              <a:buFont typeface="Wingdings" panose="05000000000000000000" pitchFamily="2" charset="2"/>
              <a:buChar char="n"/>
            </a:pPr>
            <a:r>
              <a:rPr lang="zh-CN" altLang="en-US" sz="2000" dirty="0" smtClean="0">
                <a:solidFill>
                  <a:srgbClr val="FF0066"/>
                </a:solidFill>
                <a:latin typeface="+mj-ea"/>
                <a:ea typeface="+mj-ea"/>
                <a:cs typeface="+mn-ea"/>
                <a:sym typeface="+mn-lt"/>
              </a:rPr>
              <a:t>熔化</a:t>
            </a:r>
            <a:r>
              <a:rPr lang="zh-CN" altLang="en-US" sz="2000" dirty="0">
                <a:solidFill>
                  <a:srgbClr val="FF0066"/>
                </a:solidFill>
                <a:latin typeface="+mj-ea"/>
                <a:ea typeface="+mj-ea"/>
                <a:cs typeface="+mn-ea"/>
                <a:sym typeface="+mn-lt"/>
              </a:rPr>
              <a:t>了的铁水、钢水</a:t>
            </a:r>
            <a:r>
              <a:rPr lang="zh-CN" altLang="en-US" sz="2000" dirty="0">
                <a:solidFill>
                  <a:schemeClr val="tx1">
                    <a:lumMod val="50000"/>
                    <a:lumOff val="50000"/>
                  </a:schemeClr>
                </a:solidFill>
                <a:latin typeface="+mj-ea"/>
                <a:ea typeface="+mj-ea"/>
                <a:cs typeface="+mn-ea"/>
                <a:sym typeface="+mn-lt"/>
              </a:rPr>
              <a:t>也不能用水扑救，因为在高温情况下能使水迅速蒸发井分解出氢和氧引起爆炸</a:t>
            </a:r>
            <a:r>
              <a:rPr lang="zh-CN" altLang="en-US" sz="2000" dirty="0" smtClean="0">
                <a:solidFill>
                  <a:schemeClr val="tx1">
                    <a:lumMod val="50000"/>
                    <a:lumOff val="50000"/>
                  </a:schemeClr>
                </a:solidFill>
                <a:latin typeface="+mj-ea"/>
                <a:ea typeface="+mj-ea"/>
                <a:cs typeface="+mn-ea"/>
                <a:sym typeface="+mn-lt"/>
              </a:rPr>
              <a:t>。</a:t>
            </a:r>
            <a:endParaRPr lang="zh-CN" altLang="en-US" sz="2000" dirty="0">
              <a:solidFill>
                <a:schemeClr val="tx1">
                  <a:lumMod val="50000"/>
                  <a:lumOff val="50000"/>
                </a:schemeClr>
              </a:solidFill>
              <a:latin typeface="+mj-ea"/>
              <a:ea typeface="+mj-ea"/>
              <a:cs typeface="+mn-ea"/>
              <a:sym typeface="+mn-lt"/>
            </a:endParaRPr>
          </a:p>
        </p:txBody>
      </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ctr"/>
            <a:r>
              <a:rPr lang="zh-CN" altLang="en-US" dirty="0" smtClean="0"/>
              <a:t>灭火剂分类</a:t>
            </a:r>
            <a:endParaRPr lang="zh-CN" altLang="en-US" dirty="0"/>
          </a:p>
        </p:txBody>
      </p:sp>
      <p:sp>
        <p:nvSpPr>
          <p:cNvPr id="23" name="圆角矩形 22"/>
          <p:cNvSpPr/>
          <p:nvPr/>
        </p:nvSpPr>
        <p:spPr>
          <a:xfrm>
            <a:off x="-8335" y="1304925"/>
            <a:ext cx="12200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a:solidFill>
                  <a:srgbClr val="FF0066"/>
                </a:solidFill>
                <a:cs typeface="+mn-ea"/>
              </a:rPr>
              <a:t>B.</a:t>
            </a:r>
            <a:r>
              <a:rPr lang="zh-CN" altLang="en-US" dirty="0">
                <a:solidFill>
                  <a:srgbClr val="FF0066"/>
                </a:solidFill>
                <a:cs typeface="+mn-ea"/>
              </a:rPr>
              <a:t>二氧化碳灭火器</a:t>
            </a:r>
            <a:r>
              <a:rPr lang="en-US" altLang="zh-CN" dirty="0">
                <a:solidFill>
                  <a:srgbClr val="FF0066"/>
                </a:solidFill>
                <a:cs typeface="+mn-ea"/>
              </a:rPr>
              <a:t>(</a:t>
            </a:r>
            <a:r>
              <a:rPr lang="zh-CN" altLang="en-US" dirty="0">
                <a:solidFill>
                  <a:srgbClr val="FF0066"/>
                </a:solidFill>
                <a:cs typeface="+mn-ea"/>
              </a:rPr>
              <a:t>适用于</a:t>
            </a:r>
            <a:r>
              <a:rPr lang="en-US" altLang="zh-CN" dirty="0">
                <a:solidFill>
                  <a:srgbClr val="FF0066"/>
                </a:solidFill>
                <a:cs typeface="+mn-ea"/>
              </a:rPr>
              <a:t>A</a:t>
            </a:r>
            <a:r>
              <a:rPr lang="zh-CN" altLang="en-US" dirty="0">
                <a:solidFill>
                  <a:srgbClr val="FF0066"/>
                </a:solidFill>
                <a:cs typeface="+mn-ea"/>
              </a:rPr>
              <a:t>、</a:t>
            </a:r>
            <a:r>
              <a:rPr lang="en-US" altLang="zh-CN" dirty="0">
                <a:solidFill>
                  <a:srgbClr val="FF0066"/>
                </a:solidFill>
                <a:cs typeface="+mn-ea"/>
              </a:rPr>
              <a:t>B</a:t>
            </a:r>
            <a:r>
              <a:rPr lang="zh-CN" altLang="en-US" dirty="0" smtClean="0">
                <a:solidFill>
                  <a:srgbClr val="FF0066"/>
                </a:solidFill>
                <a:cs typeface="+mn-ea"/>
              </a:rPr>
              <a:t>、</a:t>
            </a:r>
            <a:r>
              <a:rPr lang="en-US" altLang="zh-CN" dirty="0" smtClean="0">
                <a:solidFill>
                  <a:srgbClr val="FF0066"/>
                </a:solidFill>
                <a:cs typeface="+mn-ea"/>
              </a:rPr>
              <a:t>C</a:t>
            </a:r>
            <a:r>
              <a:rPr lang="zh-CN" altLang="en-US" dirty="0">
                <a:solidFill>
                  <a:srgbClr val="FF0066"/>
                </a:solidFill>
                <a:cs typeface="+mn-ea"/>
              </a:rPr>
              <a:t>类火灾</a:t>
            </a:r>
            <a:r>
              <a:rPr lang="en-US" altLang="zh-CN" dirty="0">
                <a:solidFill>
                  <a:srgbClr val="FF0066"/>
                </a:solidFill>
                <a:cs typeface="+mn-ea"/>
              </a:rPr>
              <a:t>)</a:t>
            </a:r>
            <a:endParaRPr lang="zh-CN" altLang="en-US" dirty="0">
              <a:solidFill>
                <a:srgbClr val="FF0066"/>
              </a:solidFill>
              <a:cs typeface="+mn-ea"/>
            </a:endParaRPr>
          </a:p>
        </p:txBody>
      </p:sp>
      <p:grpSp>
        <p:nvGrpSpPr>
          <p:cNvPr id="5" name="组合 4"/>
          <p:cNvGrpSpPr/>
          <p:nvPr/>
        </p:nvGrpSpPr>
        <p:grpSpPr>
          <a:xfrm>
            <a:off x="4367808" y="2492895"/>
            <a:ext cx="7313378" cy="3150883"/>
            <a:chOff x="4367808" y="2492895"/>
            <a:chExt cx="7313378" cy="3150883"/>
          </a:xfrm>
        </p:grpSpPr>
        <p:sp>
          <p:nvSpPr>
            <p:cNvPr id="24" name="Freeform 7"/>
            <p:cNvSpPr>
              <a:spLocks noChangeAspect="1"/>
            </p:cNvSpPr>
            <p:nvPr/>
          </p:nvSpPr>
          <p:spPr bwMode="auto">
            <a:xfrm>
              <a:off x="4367808" y="2492895"/>
              <a:ext cx="7313378" cy="3150883"/>
            </a:xfrm>
            <a:prstGeom prst="roundRect">
              <a:avLst>
                <a:gd name="adj" fmla="val 6436"/>
              </a:avLst>
            </a:pr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3" name="Rectangle 3"/>
            <p:cNvSpPr txBox="1">
              <a:spLocks noChangeArrowheads="1"/>
            </p:cNvSpPr>
            <p:nvPr/>
          </p:nvSpPr>
          <p:spPr>
            <a:xfrm>
              <a:off x="4511824" y="2669812"/>
              <a:ext cx="7169362" cy="2797048"/>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r>
                <a:rPr lang="zh-CN" altLang="en-US" sz="2400" dirty="0">
                  <a:sym typeface="+mn-lt"/>
                </a:rPr>
                <a:t>二氧化碳不导电，不污损仪器设备，适用于扑救电器、精密仪器、价值高的生产设备、图书馆、档案馆等火灾。二氧化碳灭火器不能扑灭金属钾、钠、镁、铝等物质的火灾，因为二氧化碳与以上物质能起化学作用。 </a:t>
              </a:r>
            </a:p>
          </p:txBody>
        </p:sp>
      </p:grpSp>
      <p:grpSp>
        <p:nvGrpSpPr>
          <p:cNvPr id="4" name="组合 3"/>
          <p:cNvGrpSpPr/>
          <p:nvPr/>
        </p:nvGrpSpPr>
        <p:grpSpPr>
          <a:xfrm>
            <a:off x="332578" y="2315978"/>
            <a:ext cx="3615932" cy="3150882"/>
            <a:chOff x="319580" y="2492896"/>
            <a:chExt cx="3615932" cy="2592288"/>
          </a:xfrm>
        </p:grpSpPr>
        <p:sp>
          <p:nvSpPr>
            <p:cNvPr id="7" name="Freeform 7"/>
            <p:cNvSpPr>
              <a:spLocks noChangeAspect="1"/>
            </p:cNvSpPr>
            <p:nvPr/>
          </p:nvSpPr>
          <p:spPr bwMode="auto">
            <a:xfrm>
              <a:off x="319580" y="2492896"/>
              <a:ext cx="3615932" cy="2592288"/>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1026" name="Picture 2" descr="http://www.jxlksy.com/webeditor/uploadfile/20110114094013549.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900" y="2636912"/>
              <a:ext cx="3457575" cy="244827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4" presetClass="entr" presetSubtype="1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63352" y="68535"/>
            <a:ext cx="2581275" cy="3752850"/>
          </a:xfrm>
          <a:prstGeom prst="rect">
            <a:avLst/>
          </a:prstGeom>
        </p:spPr>
      </p:pic>
      <p:grpSp>
        <p:nvGrpSpPr>
          <p:cNvPr id="147" name="组合 77"/>
          <p:cNvGrpSpPr/>
          <p:nvPr/>
        </p:nvGrpSpPr>
        <p:grpSpPr bwMode="auto">
          <a:xfrm>
            <a:off x="3791744" y="548680"/>
            <a:ext cx="7637635" cy="4657365"/>
            <a:chOff x="1986534" y="4135265"/>
            <a:chExt cx="9437915" cy="1392531"/>
          </a:xfrm>
        </p:grpSpPr>
        <p:sp>
          <p:nvSpPr>
            <p:cNvPr id="151" name="Freeform 7"/>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152" name="Freeform 7"/>
            <p:cNvSpPr>
              <a:spLocks noChangeAspect="1"/>
            </p:cNvSpPr>
            <p:nvPr/>
          </p:nvSpPr>
          <p:spPr bwMode="auto">
            <a:xfrm>
              <a:off x="1992449"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grpSp>
      <p:pic>
        <p:nvPicPr>
          <p:cNvPr id="1026" name="Picture 2" descr="C:\Documents and Settings\Administrator\桌面\PNG\手势.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637" r="32382"/>
          <a:stretch>
            <a:fillRect/>
          </a:stretch>
        </p:blipFill>
        <p:spPr bwMode="auto">
          <a:xfrm>
            <a:off x="0" y="1309341"/>
            <a:ext cx="1863323" cy="5516149"/>
          </a:xfrm>
          <a:prstGeom prst="rect">
            <a:avLst/>
          </a:prstGeom>
          <a:noFill/>
          <a:extLst>
            <a:ext uri="{909E8E84-426E-40DD-AFC4-6F175D3DCCD1}">
              <a14:hiddenFill xmlns:a14="http://schemas.microsoft.com/office/drawing/2010/main">
                <a:solidFill>
                  <a:srgbClr val="FFFFFF"/>
                </a:solidFill>
              </a14:hiddenFill>
            </a:ext>
          </a:extLst>
        </p:spPr>
      </p:pic>
      <p:sp>
        <p:nvSpPr>
          <p:cNvPr id="174" name="文本框 186"/>
          <p:cNvSpPr txBox="1"/>
          <p:nvPr/>
        </p:nvSpPr>
        <p:spPr>
          <a:xfrm>
            <a:off x="4331804" y="836712"/>
            <a:ext cx="6552728" cy="854818"/>
          </a:xfrm>
          <a:prstGeom prst="rect">
            <a:avLst/>
          </a:prstGeom>
          <a:noFill/>
        </p:spPr>
        <p:txBody>
          <a:bodyPr wrap="square" lIns="91028" tIns="45514" rIns="91028" bIns="45514">
            <a:spAutoFit/>
          </a:bodyPr>
          <a:lstStyle/>
          <a:p>
            <a:pPr defTabSz="1146175">
              <a:lnSpc>
                <a:spcPct val="150000"/>
              </a:lnSpc>
              <a:defRPr/>
            </a:pPr>
            <a:r>
              <a:rPr lang="zh-CN" altLang="en-US" sz="1755" kern="0" dirty="0">
                <a:solidFill>
                  <a:srgbClr val="FF0000"/>
                </a:solidFill>
                <a:latin typeface="微软雅黑" panose="020B0503020204020204" pitchFamily="34" charset="-122"/>
                <a:ea typeface="微软雅黑" panose="020B0503020204020204" pitchFamily="34" charset="-122"/>
              </a:rPr>
              <a:t>我国消防法是</a:t>
            </a:r>
            <a:r>
              <a:rPr lang="en-US" altLang="zh-CN" sz="1755" kern="0" dirty="0">
                <a:solidFill>
                  <a:srgbClr val="FF0000"/>
                </a:solidFill>
                <a:latin typeface="微软雅黑" panose="020B0503020204020204" pitchFamily="34" charset="-122"/>
                <a:ea typeface="微软雅黑" panose="020B0503020204020204" pitchFamily="34" charset="-122"/>
              </a:rPr>
              <a:t>1998</a:t>
            </a:r>
            <a:r>
              <a:rPr lang="zh-CN" altLang="en-US" sz="1755" kern="0" dirty="0">
                <a:solidFill>
                  <a:srgbClr val="FF0000"/>
                </a:solidFill>
                <a:latin typeface="微软雅黑" panose="020B0503020204020204" pitchFamily="34" charset="-122"/>
                <a:ea typeface="微软雅黑" panose="020B0503020204020204" pitchFamily="34" charset="-122"/>
              </a:rPr>
              <a:t>年</a:t>
            </a:r>
            <a:r>
              <a:rPr lang="en-US" altLang="zh-CN" sz="1755" kern="0" dirty="0">
                <a:solidFill>
                  <a:srgbClr val="FF0000"/>
                </a:solidFill>
                <a:latin typeface="微软雅黑" panose="020B0503020204020204" pitchFamily="34" charset="-122"/>
                <a:ea typeface="微软雅黑" panose="020B0503020204020204" pitchFamily="34" charset="-122"/>
              </a:rPr>
              <a:t>4</a:t>
            </a:r>
            <a:r>
              <a:rPr lang="zh-CN" altLang="en-US" sz="1755" kern="0" dirty="0">
                <a:solidFill>
                  <a:srgbClr val="FF0000"/>
                </a:solidFill>
                <a:latin typeface="微软雅黑" panose="020B0503020204020204" pitchFamily="34" charset="-122"/>
                <a:ea typeface="微软雅黑" panose="020B0503020204020204" pitchFamily="34" charset="-122"/>
              </a:rPr>
              <a:t>月</a:t>
            </a:r>
            <a:r>
              <a:rPr lang="en-US" altLang="zh-CN" sz="1755" kern="0" dirty="0">
                <a:solidFill>
                  <a:srgbClr val="FF0000"/>
                </a:solidFill>
                <a:latin typeface="微软雅黑" panose="020B0503020204020204" pitchFamily="34" charset="-122"/>
                <a:ea typeface="微软雅黑" panose="020B0503020204020204" pitchFamily="34" charset="-122"/>
              </a:rPr>
              <a:t>29</a:t>
            </a:r>
            <a:r>
              <a:rPr lang="zh-CN" altLang="en-US" sz="1755" kern="0" dirty="0">
                <a:solidFill>
                  <a:srgbClr val="FF0000"/>
                </a:solidFill>
                <a:latin typeface="微软雅黑" panose="020B0503020204020204" pitchFamily="34" charset="-122"/>
                <a:ea typeface="微软雅黑" panose="020B0503020204020204" pitchFamily="34" charset="-122"/>
              </a:rPr>
              <a:t>日第九届全国人民代表大会常务委员会第二次会议通过，</a:t>
            </a:r>
            <a:r>
              <a:rPr lang="en-US" altLang="zh-CN" sz="1755" kern="0" dirty="0">
                <a:solidFill>
                  <a:srgbClr val="FF0000"/>
                </a:solidFill>
                <a:latin typeface="微软雅黑" panose="020B0503020204020204" pitchFamily="34" charset="-122"/>
                <a:ea typeface="微软雅黑" panose="020B0503020204020204" pitchFamily="34" charset="-122"/>
              </a:rPr>
              <a:t>9</a:t>
            </a:r>
            <a:r>
              <a:rPr lang="zh-CN" altLang="en-US" sz="1755" kern="0" dirty="0">
                <a:solidFill>
                  <a:srgbClr val="FF0000"/>
                </a:solidFill>
                <a:latin typeface="微软雅黑" panose="020B0503020204020204" pitchFamily="34" charset="-122"/>
                <a:ea typeface="微软雅黑" panose="020B0503020204020204" pitchFamily="34" charset="-122"/>
              </a:rPr>
              <a:t>月</a:t>
            </a:r>
            <a:r>
              <a:rPr lang="en-US" altLang="zh-CN" sz="1755" kern="0" dirty="0">
                <a:solidFill>
                  <a:srgbClr val="FF0000"/>
                </a:solidFill>
                <a:latin typeface="微软雅黑" panose="020B0503020204020204" pitchFamily="34" charset="-122"/>
                <a:ea typeface="微软雅黑" panose="020B0503020204020204" pitchFamily="34" charset="-122"/>
              </a:rPr>
              <a:t>1</a:t>
            </a:r>
            <a:r>
              <a:rPr lang="zh-CN" altLang="en-US" sz="1755" kern="0" dirty="0">
                <a:solidFill>
                  <a:srgbClr val="FF0000"/>
                </a:solidFill>
                <a:latin typeface="微软雅黑" panose="020B0503020204020204" pitchFamily="34" charset="-122"/>
                <a:ea typeface="微软雅黑" panose="020B0503020204020204" pitchFamily="34" charset="-122"/>
              </a:rPr>
              <a:t>日起施行。</a:t>
            </a:r>
          </a:p>
        </p:txBody>
      </p:sp>
      <p:sp>
        <p:nvSpPr>
          <p:cNvPr id="3" name="矩形 2"/>
          <p:cNvSpPr/>
          <p:nvPr/>
        </p:nvSpPr>
        <p:spPr>
          <a:xfrm>
            <a:off x="4331804" y="1823499"/>
            <a:ext cx="6804756" cy="3228897"/>
          </a:xfrm>
          <a:prstGeom prst="rect">
            <a:avLst/>
          </a:prstGeom>
        </p:spPr>
        <p:txBody>
          <a:bodyPr wrap="square">
            <a:spAutoFit/>
          </a:bodyPr>
          <a:lstStyle/>
          <a:p>
            <a:pPr eaLnBrk="1" hangingPunct="1">
              <a:lnSpc>
                <a:spcPct val="150000"/>
              </a:lnSpc>
              <a:spcBef>
                <a:spcPct val="50000"/>
              </a:spcBef>
              <a:buFontTx/>
              <a:buChar char="•"/>
            </a:pPr>
            <a:r>
              <a:rPr lang="zh-CN" altLang="en-GB" sz="1800" b="0" dirty="0">
                <a:solidFill>
                  <a:schemeClr val="tx1">
                    <a:lumMod val="65000"/>
                    <a:lumOff val="35000"/>
                  </a:schemeClr>
                </a:solidFill>
                <a:latin typeface="+mj-ea"/>
                <a:ea typeface="+mj-ea"/>
                <a:cs typeface="+mn-ea"/>
                <a:sym typeface="+mn-lt"/>
              </a:rPr>
              <a:t>搞消防主要是为了预防火灾和减少火灾的危害，保护公民人身、公共财产的安全，维护公共安全，保障社会主义现代化建设的顺利进行，制定本法。</a:t>
            </a:r>
            <a:endParaRPr lang="zh-CN" altLang="en-US" sz="1800" b="0" dirty="0">
              <a:solidFill>
                <a:schemeClr val="tx1">
                  <a:lumMod val="65000"/>
                  <a:lumOff val="35000"/>
                </a:schemeClr>
              </a:solidFill>
              <a:latin typeface="+mj-ea"/>
              <a:ea typeface="+mj-ea"/>
              <a:cs typeface="+mn-ea"/>
              <a:sym typeface="+mn-lt"/>
            </a:endParaRPr>
          </a:p>
          <a:p>
            <a:pPr eaLnBrk="1" hangingPunct="1">
              <a:lnSpc>
                <a:spcPct val="150000"/>
              </a:lnSpc>
              <a:spcBef>
                <a:spcPct val="50000"/>
              </a:spcBef>
              <a:buFontTx/>
              <a:buChar char="•"/>
            </a:pPr>
            <a:r>
              <a:rPr lang="zh-CN" altLang="en-GB" sz="1800" b="0" dirty="0" smtClean="0">
                <a:solidFill>
                  <a:schemeClr val="tx1">
                    <a:lumMod val="65000"/>
                    <a:lumOff val="35000"/>
                  </a:schemeClr>
                </a:solidFill>
                <a:latin typeface="+mj-ea"/>
                <a:ea typeface="+mj-ea"/>
                <a:cs typeface="+mn-ea"/>
                <a:sym typeface="+mn-lt"/>
              </a:rPr>
              <a:t>我国</a:t>
            </a:r>
            <a:r>
              <a:rPr lang="zh-CN" altLang="en-GB" sz="1800" b="0" dirty="0">
                <a:solidFill>
                  <a:schemeClr val="tx1">
                    <a:lumMod val="65000"/>
                    <a:lumOff val="35000"/>
                  </a:schemeClr>
                </a:solidFill>
                <a:latin typeface="+mj-ea"/>
                <a:ea typeface="+mj-ea"/>
                <a:cs typeface="+mn-ea"/>
                <a:sym typeface="+mn-lt"/>
              </a:rPr>
              <a:t>的消防方针是“预防为主、防销结合”坚持专门机关与群众相结合的原则，实行防火安全。</a:t>
            </a:r>
            <a:endParaRPr lang="zh-CN" altLang="en-US" sz="1800" b="0" dirty="0">
              <a:solidFill>
                <a:schemeClr val="tx1">
                  <a:lumMod val="65000"/>
                  <a:lumOff val="35000"/>
                </a:schemeClr>
              </a:solidFill>
              <a:latin typeface="+mj-ea"/>
              <a:ea typeface="+mj-ea"/>
              <a:cs typeface="+mn-ea"/>
              <a:sym typeface="+mn-lt"/>
            </a:endParaRPr>
          </a:p>
          <a:p>
            <a:pPr eaLnBrk="1" hangingPunct="1">
              <a:lnSpc>
                <a:spcPct val="150000"/>
              </a:lnSpc>
              <a:spcBef>
                <a:spcPct val="50000"/>
              </a:spcBef>
              <a:buFontTx/>
              <a:buChar char="•"/>
            </a:pPr>
            <a:r>
              <a:rPr lang="zh-CN" altLang="en-GB" sz="1800" b="0" dirty="0" smtClean="0">
                <a:solidFill>
                  <a:schemeClr val="tx1">
                    <a:lumMod val="65000"/>
                    <a:lumOff val="35000"/>
                  </a:schemeClr>
                </a:solidFill>
                <a:latin typeface="+mj-ea"/>
                <a:ea typeface="+mj-ea"/>
                <a:cs typeface="+mn-ea"/>
                <a:sym typeface="+mn-lt"/>
              </a:rPr>
              <a:t>发生</a:t>
            </a:r>
            <a:r>
              <a:rPr lang="zh-CN" altLang="en-GB" sz="1800" b="0" dirty="0">
                <a:solidFill>
                  <a:schemeClr val="tx1">
                    <a:lumMod val="65000"/>
                    <a:lumOff val="35000"/>
                  </a:schemeClr>
                </a:solidFill>
                <a:latin typeface="+mj-ea"/>
                <a:ea typeface="+mj-ea"/>
                <a:cs typeface="+mn-ea"/>
                <a:sym typeface="+mn-lt"/>
              </a:rPr>
              <a:t>火灾时，首先应当报警，任何人都应当无偿为报警提供便利，不得阻拦报警。严禁谎报火警！</a:t>
            </a:r>
            <a:endParaRPr lang="zh-CN" altLang="en-US" sz="1800" b="0" dirty="0">
              <a:solidFill>
                <a:schemeClr val="tx1">
                  <a:lumMod val="65000"/>
                  <a:lumOff val="35000"/>
                </a:schemeClr>
              </a:solidFill>
              <a:latin typeface="+mj-ea"/>
              <a:ea typeface="+mj-ea"/>
              <a:cs typeface="+mn-ea"/>
              <a:sym typeface="+mn-lt"/>
            </a:endParaRPr>
          </a:p>
        </p:txBody>
      </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
                                        <p:tgtEl>
                                          <p:spTgt spid="1026"/>
                                        </p:tgtEl>
                                      </p:cBhvr>
                                    </p:animEffect>
                                    <p:anim calcmode="lin" valueType="num">
                                      <p:cBhvr>
                                        <p:cTn id="8" dur="400" fill="hold"/>
                                        <p:tgtEl>
                                          <p:spTgt spid="1026"/>
                                        </p:tgtEl>
                                        <p:attrNameLst>
                                          <p:attrName>ppt_x</p:attrName>
                                        </p:attrNameLst>
                                      </p:cBhvr>
                                      <p:tavLst>
                                        <p:tav tm="0">
                                          <p:val>
                                            <p:strVal val="#ppt_x"/>
                                          </p:val>
                                        </p:tav>
                                        <p:tav tm="100000">
                                          <p:val>
                                            <p:strVal val="#ppt_x"/>
                                          </p:val>
                                        </p:tav>
                                      </p:tavLst>
                                    </p:anim>
                                    <p:anim calcmode="lin" valueType="num">
                                      <p:cBhvr>
                                        <p:cTn id="9" dur="400" fill="hold"/>
                                        <p:tgtEl>
                                          <p:spTgt spid="102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
                                        <p:tgtEl>
                                          <p:spTgt spid="2"/>
                                        </p:tgtEl>
                                      </p:cBhvr>
                                    </p:animEffect>
                                    <p:anim calcmode="lin" valueType="num">
                                      <p:cBhvr>
                                        <p:cTn id="15" dur="400" fill="hold"/>
                                        <p:tgtEl>
                                          <p:spTgt spid="2"/>
                                        </p:tgtEl>
                                        <p:attrNameLst>
                                          <p:attrName>ppt_x</p:attrName>
                                        </p:attrNameLst>
                                      </p:cBhvr>
                                      <p:tavLst>
                                        <p:tav tm="0">
                                          <p:val>
                                            <p:strVal val="#ppt_x"/>
                                          </p:val>
                                        </p:tav>
                                        <p:tav tm="100000">
                                          <p:val>
                                            <p:strVal val="#ppt_x"/>
                                          </p:val>
                                        </p:tav>
                                      </p:tavLst>
                                    </p:anim>
                                    <p:anim calcmode="lin" valueType="num">
                                      <p:cBhvr>
                                        <p:cTn id="16" dur="400" fill="hold"/>
                                        <p:tgtEl>
                                          <p:spTgt spid="2"/>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9" fill="hold">
                            <p:stCondLst>
                              <p:cond delay="1000"/>
                            </p:stCondLst>
                            <p:childTnLst>
                              <p:par>
                                <p:cTn id="20" presetID="49" presetClass="path" presetSubtype="0" accel="50000" decel="50000" fill="hold" nodeType="afterEffect">
                                  <p:stCondLst>
                                    <p:cond delay="0"/>
                                  </p:stCondLst>
                                  <p:childTnLst>
                                    <p:animMotion origin="layout" path="M -7.5718E-7 -1.76471E-6 L 0.33453 0.95971 " pathEditMode="relative" rAng="0" ptsTypes="AA">
                                      <p:cBhvr>
                                        <p:cTn id="21" dur="1000" fill="hold"/>
                                        <p:tgtEl>
                                          <p:spTgt spid="1026"/>
                                        </p:tgtEl>
                                        <p:attrNameLst>
                                          <p:attrName>ppt_x</p:attrName>
                                          <p:attrName>ppt_y</p:attrName>
                                        </p:attrNameLst>
                                      </p:cBhvr>
                                      <p:rCtr x="16727" y="47971"/>
                                    </p:animMotion>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147"/>
                                        </p:tgtEl>
                                        <p:attrNameLst>
                                          <p:attrName>style.visibility</p:attrName>
                                        </p:attrNameLst>
                                      </p:cBhvr>
                                      <p:to>
                                        <p:strVal val="visible"/>
                                      </p:to>
                                    </p:set>
                                    <p:animEffect transition="in" filter="randombar(horizontal)">
                                      <p:cBhvr>
                                        <p:cTn id="25" dur="500"/>
                                        <p:tgtEl>
                                          <p:spTgt spid="147"/>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74"/>
                                        </p:tgtEl>
                                        <p:attrNameLst>
                                          <p:attrName>style.visibility</p:attrName>
                                        </p:attrNameLst>
                                      </p:cBhvr>
                                      <p:to>
                                        <p:strVal val="visible"/>
                                      </p:to>
                                    </p:set>
                                    <p:animEffect transition="in" filter="wipe(left)">
                                      <p:cBhvr>
                                        <p:cTn id="29" dur="250"/>
                                        <p:tgtEl>
                                          <p:spTgt spid="174"/>
                                        </p:tgtEl>
                                      </p:cBhvr>
                                    </p:animEffect>
                                  </p:childTnLst>
                                </p:cTn>
                              </p:par>
                            </p:childTnLst>
                          </p:cTn>
                        </p:par>
                        <p:par>
                          <p:cTn id="30" fill="hold">
                            <p:stCondLst>
                              <p:cond delay="3000"/>
                            </p:stCondLst>
                            <p:childTnLst>
                              <p:par>
                                <p:cTn id="31" presetID="14" presetClass="entr" presetSubtype="10" fill="hold" grpId="0" nodeType="afterEffect">
                                  <p:stCondLst>
                                    <p:cond delay="0"/>
                                  </p:stCondLst>
                                  <p:iterate type="wd">
                                    <p:tmPct val="10000"/>
                                  </p:iterate>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ctr"/>
            <a:r>
              <a:rPr lang="zh-CN" altLang="en-US" dirty="0" smtClean="0"/>
              <a:t>灭火剂分类</a:t>
            </a:r>
            <a:endParaRPr lang="zh-CN" altLang="en-US" dirty="0"/>
          </a:p>
        </p:txBody>
      </p:sp>
      <p:sp>
        <p:nvSpPr>
          <p:cNvPr id="23" name="圆角矩形 22"/>
          <p:cNvSpPr/>
          <p:nvPr/>
        </p:nvSpPr>
        <p:spPr>
          <a:xfrm>
            <a:off x="-8335" y="1304925"/>
            <a:ext cx="12200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a:solidFill>
                  <a:srgbClr val="990099"/>
                </a:solidFill>
                <a:cs typeface="+mn-ea"/>
              </a:rPr>
              <a:t>C.</a:t>
            </a:r>
            <a:r>
              <a:rPr lang="zh-CN" altLang="en-US" dirty="0">
                <a:solidFill>
                  <a:srgbClr val="990099"/>
                </a:solidFill>
                <a:cs typeface="+mn-ea"/>
              </a:rPr>
              <a:t>干粉灭火器</a:t>
            </a:r>
            <a:r>
              <a:rPr lang="en-US" altLang="zh-CN" dirty="0">
                <a:solidFill>
                  <a:srgbClr val="990099"/>
                </a:solidFill>
                <a:cs typeface="+mn-ea"/>
              </a:rPr>
              <a:t>(</a:t>
            </a:r>
            <a:r>
              <a:rPr lang="zh-CN" altLang="en-US" dirty="0">
                <a:solidFill>
                  <a:srgbClr val="990099"/>
                </a:solidFill>
                <a:cs typeface="+mn-ea"/>
              </a:rPr>
              <a:t>适用于</a:t>
            </a:r>
            <a:r>
              <a:rPr lang="en-US" altLang="zh-CN" dirty="0">
                <a:solidFill>
                  <a:srgbClr val="990099"/>
                </a:solidFill>
                <a:cs typeface="+mn-ea"/>
              </a:rPr>
              <a:t>A</a:t>
            </a:r>
            <a:r>
              <a:rPr lang="zh-CN" altLang="en-US" dirty="0">
                <a:solidFill>
                  <a:srgbClr val="990099"/>
                </a:solidFill>
                <a:cs typeface="+mn-ea"/>
              </a:rPr>
              <a:t>、</a:t>
            </a:r>
            <a:r>
              <a:rPr lang="en-US" altLang="zh-CN" dirty="0">
                <a:solidFill>
                  <a:srgbClr val="990099"/>
                </a:solidFill>
                <a:cs typeface="+mn-ea"/>
              </a:rPr>
              <a:t>B</a:t>
            </a:r>
            <a:r>
              <a:rPr lang="zh-CN" altLang="en-US" dirty="0">
                <a:solidFill>
                  <a:srgbClr val="990099"/>
                </a:solidFill>
                <a:cs typeface="+mn-ea"/>
              </a:rPr>
              <a:t>、</a:t>
            </a:r>
            <a:r>
              <a:rPr lang="en-US" altLang="zh-CN" dirty="0">
                <a:solidFill>
                  <a:srgbClr val="990099"/>
                </a:solidFill>
                <a:cs typeface="+mn-ea"/>
              </a:rPr>
              <a:t>C</a:t>
            </a:r>
            <a:r>
              <a:rPr lang="zh-CN" altLang="en-US" dirty="0">
                <a:solidFill>
                  <a:srgbClr val="990099"/>
                </a:solidFill>
                <a:cs typeface="+mn-ea"/>
              </a:rPr>
              <a:t>类</a:t>
            </a:r>
            <a:r>
              <a:rPr lang="zh-CN" altLang="en-US" dirty="0" smtClean="0">
                <a:solidFill>
                  <a:srgbClr val="990099"/>
                </a:solidFill>
                <a:cs typeface="+mn-ea"/>
              </a:rPr>
              <a:t>火   </a:t>
            </a:r>
            <a:r>
              <a:rPr lang="zh-CN" altLang="en-US" dirty="0">
                <a:solidFill>
                  <a:srgbClr val="990099"/>
                </a:solidFill>
                <a:cs typeface="+mn-ea"/>
              </a:rPr>
              <a:t>灾或</a:t>
            </a:r>
            <a:r>
              <a:rPr lang="en-US" altLang="zh-CN" dirty="0">
                <a:solidFill>
                  <a:srgbClr val="990099"/>
                </a:solidFill>
                <a:cs typeface="+mn-ea"/>
              </a:rPr>
              <a:t>B</a:t>
            </a:r>
            <a:r>
              <a:rPr lang="zh-CN" altLang="en-US" dirty="0">
                <a:solidFill>
                  <a:srgbClr val="990099"/>
                </a:solidFill>
                <a:cs typeface="+mn-ea"/>
              </a:rPr>
              <a:t>、</a:t>
            </a:r>
            <a:r>
              <a:rPr lang="en-US" altLang="zh-CN" dirty="0">
                <a:solidFill>
                  <a:srgbClr val="990099"/>
                </a:solidFill>
                <a:cs typeface="+mn-ea"/>
              </a:rPr>
              <a:t>C</a:t>
            </a:r>
            <a:r>
              <a:rPr lang="zh-CN" altLang="en-US" dirty="0">
                <a:solidFill>
                  <a:srgbClr val="990099"/>
                </a:solidFill>
                <a:cs typeface="+mn-ea"/>
              </a:rPr>
              <a:t>类火灾</a:t>
            </a:r>
            <a:r>
              <a:rPr lang="en-US" altLang="zh-CN" dirty="0">
                <a:solidFill>
                  <a:srgbClr val="990099"/>
                </a:solidFill>
                <a:cs typeface="+mn-ea"/>
              </a:rPr>
              <a:t>)</a:t>
            </a:r>
            <a:endParaRPr lang="zh-CN" altLang="en-US" dirty="0">
              <a:solidFill>
                <a:srgbClr val="990099"/>
              </a:solidFill>
              <a:cs typeface="+mn-ea"/>
            </a:endParaRPr>
          </a:p>
        </p:txBody>
      </p:sp>
      <p:grpSp>
        <p:nvGrpSpPr>
          <p:cNvPr id="5" name="组合 4"/>
          <p:cNvGrpSpPr/>
          <p:nvPr/>
        </p:nvGrpSpPr>
        <p:grpSpPr>
          <a:xfrm>
            <a:off x="4367808" y="2492896"/>
            <a:ext cx="7313378" cy="2592288"/>
            <a:chOff x="4367808" y="2492896"/>
            <a:chExt cx="7313378" cy="2592288"/>
          </a:xfrm>
        </p:grpSpPr>
        <p:sp>
          <p:nvSpPr>
            <p:cNvPr id="24" name="Freeform 7"/>
            <p:cNvSpPr>
              <a:spLocks noChangeAspect="1"/>
            </p:cNvSpPr>
            <p:nvPr/>
          </p:nvSpPr>
          <p:spPr bwMode="auto">
            <a:xfrm>
              <a:off x="4367808" y="2492896"/>
              <a:ext cx="7313378" cy="2592288"/>
            </a:xfrm>
            <a:prstGeom prst="roundRect">
              <a:avLst>
                <a:gd name="adj" fmla="val 6436"/>
              </a:avLst>
            </a:pr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3" name="Rectangle 3"/>
            <p:cNvSpPr txBox="1">
              <a:spLocks noChangeArrowheads="1"/>
            </p:cNvSpPr>
            <p:nvPr/>
          </p:nvSpPr>
          <p:spPr>
            <a:xfrm>
              <a:off x="4820140" y="2846731"/>
              <a:ext cx="6408713" cy="1884618"/>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r>
                <a:rPr lang="zh-CN" altLang="en-US" dirty="0">
                  <a:sym typeface="+mn-lt"/>
                </a:rPr>
                <a:t>二氧化碳不导电，不污损仪器设备，适用于扑救电器、精密仪器、价值高的生产设备、图书馆、档案馆等火灾。二氧化碳灭火器不能扑灭金属钾、钠、镁、铝等物质的火灾，因为二氧化碳与以上物质能起化学作用。 </a:t>
              </a:r>
            </a:p>
          </p:txBody>
        </p:sp>
      </p:grpSp>
      <p:grpSp>
        <p:nvGrpSpPr>
          <p:cNvPr id="4" name="组合 3"/>
          <p:cNvGrpSpPr/>
          <p:nvPr/>
        </p:nvGrpSpPr>
        <p:grpSpPr>
          <a:xfrm>
            <a:off x="319580" y="2492896"/>
            <a:ext cx="3615932" cy="2592288"/>
            <a:chOff x="319580" y="2492896"/>
            <a:chExt cx="3615932" cy="2592288"/>
          </a:xfrm>
        </p:grpSpPr>
        <p:sp>
          <p:nvSpPr>
            <p:cNvPr id="6" name="Freeform 7"/>
            <p:cNvSpPr>
              <a:spLocks noChangeAspect="1"/>
            </p:cNvSpPr>
            <p:nvPr/>
          </p:nvSpPr>
          <p:spPr bwMode="auto">
            <a:xfrm>
              <a:off x="319580" y="2492896"/>
              <a:ext cx="3615932" cy="2592288"/>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7"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379824" y="2636912"/>
              <a:ext cx="1613727" cy="244827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ctr"/>
            <a:r>
              <a:rPr lang="zh-CN" altLang="en-US" dirty="0" smtClean="0"/>
              <a:t>灭火剂分类</a:t>
            </a:r>
            <a:endParaRPr lang="zh-CN" altLang="en-US" dirty="0"/>
          </a:p>
        </p:txBody>
      </p:sp>
      <p:sp>
        <p:nvSpPr>
          <p:cNvPr id="23" name="圆角矩形 22"/>
          <p:cNvSpPr/>
          <p:nvPr/>
        </p:nvSpPr>
        <p:spPr>
          <a:xfrm>
            <a:off x="-8335" y="1304925"/>
            <a:ext cx="12200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zh-CN" dirty="0">
                <a:solidFill>
                  <a:srgbClr val="CC3300"/>
                </a:solidFill>
                <a:cs typeface="+mn-ea"/>
              </a:rPr>
              <a:t>D.   1211</a:t>
            </a:r>
            <a:r>
              <a:rPr lang="zh-CN" altLang="en-US" dirty="0">
                <a:solidFill>
                  <a:srgbClr val="CC3300"/>
                </a:solidFill>
                <a:cs typeface="+mn-ea"/>
              </a:rPr>
              <a:t>灭火器（适用于</a:t>
            </a:r>
            <a:r>
              <a:rPr lang="en-US" altLang="zh-CN" dirty="0">
                <a:solidFill>
                  <a:srgbClr val="CC3300"/>
                </a:solidFill>
                <a:cs typeface="+mn-ea"/>
              </a:rPr>
              <a:t>A</a:t>
            </a:r>
            <a:r>
              <a:rPr lang="zh-CN" altLang="en-US" dirty="0">
                <a:solidFill>
                  <a:srgbClr val="CC3300"/>
                </a:solidFill>
                <a:cs typeface="+mn-ea"/>
              </a:rPr>
              <a:t>、</a:t>
            </a:r>
            <a:r>
              <a:rPr lang="en-US" altLang="zh-CN" dirty="0">
                <a:solidFill>
                  <a:srgbClr val="CC3300"/>
                </a:solidFill>
                <a:cs typeface="+mn-ea"/>
              </a:rPr>
              <a:t>B</a:t>
            </a:r>
            <a:r>
              <a:rPr lang="zh-CN" altLang="en-US" dirty="0">
                <a:solidFill>
                  <a:srgbClr val="CC3300"/>
                </a:solidFill>
                <a:cs typeface="+mn-ea"/>
              </a:rPr>
              <a:t>、</a:t>
            </a:r>
            <a:r>
              <a:rPr lang="en-US" altLang="zh-CN" dirty="0">
                <a:solidFill>
                  <a:srgbClr val="CC3300"/>
                </a:solidFill>
                <a:cs typeface="+mn-ea"/>
              </a:rPr>
              <a:t>C</a:t>
            </a:r>
            <a:r>
              <a:rPr lang="zh-CN" altLang="en-US" dirty="0">
                <a:solidFill>
                  <a:srgbClr val="CC3300"/>
                </a:solidFill>
                <a:cs typeface="+mn-ea"/>
              </a:rPr>
              <a:t>、</a:t>
            </a:r>
            <a:r>
              <a:rPr lang="en-US" altLang="zh-CN" dirty="0">
                <a:solidFill>
                  <a:srgbClr val="CC3300"/>
                </a:solidFill>
                <a:cs typeface="+mn-ea"/>
              </a:rPr>
              <a:t>E</a:t>
            </a:r>
            <a:r>
              <a:rPr lang="zh-CN" altLang="en-US" dirty="0">
                <a:solidFill>
                  <a:srgbClr val="CC3300"/>
                </a:solidFill>
                <a:cs typeface="+mn-ea"/>
              </a:rPr>
              <a:t>类火灾）</a:t>
            </a:r>
          </a:p>
        </p:txBody>
      </p:sp>
      <p:grpSp>
        <p:nvGrpSpPr>
          <p:cNvPr id="5" name="组合 4"/>
          <p:cNvGrpSpPr/>
          <p:nvPr/>
        </p:nvGrpSpPr>
        <p:grpSpPr>
          <a:xfrm>
            <a:off x="4367808" y="2492896"/>
            <a:ext cx="7313378" cy="2592288"/>
            <a:chOff x="4367808" y="2492896"/>
            <a:chExt cx="7313378" cy="2592288"/>
          </a:xfrm>
        </p:grpSpPr>
        <p:sp>
          <p:nvSpPr>
            <p:cNvPr id="24" name="Freeform 7"/>
            <p:cNvSpPr>
              <a:spLocks noChangeAspect="1"/>
            </p:cNvSpPr>
            <p:nvPr/>
          </p:nvSpPr>
          <p:spPr bwMode="auto">
            <a:xfrm>
              <a:off x="4367808" y="2492896"/>
              <a:ext cx="7313378" cy="2592288"/>
            </a:xfrm>
            <a:prstGeom prst="roundRect">
              <a:avLst>
                <a:gd name="adj" fmla="val 6436"/>
              </a:avLst>
            </a:pr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3" name="Rectangle 3"/>
            <p:cNvSpPr txBox="1">
              <a:spLocks noChangeArrowheads="1"/>
            </p:cNvSpPr>
            <p:nvPr/>
          </p:nvSpPr>
          <p:spPr>
            <a:xfrm>
              <a:off x="4727848" y="2615898"/>
              <a:ext cx="6696744" cy="2400657"/>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r>
                <a:rPr lang="en-US" altLang="zh-CN" dirty="0">
                  <a:sym typeface="+mn-lt"/>
                </a:rPr>
                <a:t>1211</a:t>
              </a:r>
              <a:r>
                <a:rPr lang="zh-CN" altLang="en-US" dirty="0">
                  <a:sym typeface="+mn-lt"/>
                </a:rPr>
                <a:t>（二氟一氯一溴甲烷）。由于灭火效能高、毒性低，现在多用于飞机、轮船、坦克和内燃机车等方面。这种灭火剂一般是充填在灭火机内，以氮气充压，并可根据需要，将灭火剂充填在固定灭火装置内。（因对臭氧层有破坏，现在正逐步减少其使用）。</a:t>
              </a:r>
            </a:p>
          </p:txBody>
        </p:sp>
      </p:grpSp>
      <p:grpSp>
        <p:nvGrpSpPr>
          <p:cNvPr id="4" name="组合 3"/>
          <p:cNvGrpSpPr/>
          <p:nvPr/>
        </p:nvGrpSpPr>
        <p:grpSpPr>
          <a:xfrm>
            <a:off x="319580" y="2492896"/>
            <a:ext cx="3615932" cy="2592288"/>
            <a:chOff x="319580" y="2492896"/>
            <a:chExt cx="3615932" cy="2592288"/>
          </a:xfrm>
        </p:grpSpPr>
        <p:sp>
          <p:nvSpPr>
            <p:cNvPr id="6" name="Freeform 7"/>
            <p:cNvSpPr>
              <a:spLocks noChangeAspect="1"/>
            </p:cNvSpPr>
            <p:nvPr/>
          </p:nvSpPr>
          <p:spPr bwMode="auto">
            <a:xfrm>
              <a:off x="319580" y="2492896"/>
              <a:ext cx="3615932" cy="2592288"/>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7"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98758" y="2597340"/>
              <a:ext cx="3457575" cy="241921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a:t>灭火器的使用方法</a:t>
            </a:r>
          </a:p>
        </p:txBody>
      </p:sp>
    </p:spTree>
  </p:cSld>
  <p:clrMapOvr>
    <a:masterClrMapping/>
  </p:clrMapOvr>
  <p:transition spd="slow" advTm="2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灭火器的使用方法</a:t>
            </a:r>
          </a:p>
        </p:txBody>
      </p:sp>
      <p:grpSp>
        <p:nvGrpSpPr>
          <p:cNvPr id="3" name="组合 2"/>
          <p:cNvGrpSpPr/>
          <p:nvPr/>
        </p:nvGrpSpPr>
        <p:grpSpPr>
          <a:xfrm>
            <a:off x="4221776" y="1153368"/>
            <a:ext cx="1317752" cy="1145249"/>
            <a:chOff x="5302149" y="1082227"/>
            <a:chExt cx="1050770" cy="913217"/>
          </a:xfrm>
        </p:grpSpPr>
        <p:sp>
          <p:nvSpPr>
            <p:cNvPr id="4" name="Freeform 5"/>
            <p:cNvSpPr/>
            <p:nvPr/>
          </p:nvSpPr>
          <p:spPr bwMode="auto">
            <a:xfrm>
              <a:off x="5302149" y="1082227"/>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5" name="Freeform 5"/>
            <p:cNvSpPr/>
            <p:nvPr/>
          </p:nvSpPr>
          <p:spPr bwMode="auto">
            <a:xfrm>
              <a:off x="5373601" y="1143893"/>
              <a:ext cx="908892" cy="79009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F0066"/>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6" name="组合 50"/>
            <p:cNvGrpSpPr/>
            <p:nvPr/>
          </p:nvGrpSpPr>
          <p:grpSpPr bwMode="auto">
            <a:xfrm>
              <a:off x="5625508" y="1315164"/>
              <a:ext cx="644326" cy="586324"/>
              <a:chOff x="5722963" y="2742165"/>
              <a:chExt cx="500063" cy="460375"/>
            </a:xfrm>
          </p:grpSpPr>
          <p:sp>
            <p:nvSpPr>
              <p:cNvPr id="7" name="Freeform 55"/>
              <p:cNvSpPr/>
              <p:nvPr/>
            </p:nvSpPr>
            <p:spPr bwMode="auto">
              <a:xfrm>
                <a:off x="5742013" y="2745340"/>
                <a:ext cx="481013" cy="45720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8" name="Freeform 56"/>
              <p:cNvSpPr>
                <a:spLocks noEditPoints="1"/>
              </p:cNvSpPr>
              <p:nvPr/>
            </p:nvSpPr>
            <p:spPr bwMode="auto">
              <a:xfrm>
                <a:off x="5722963" y="2742165"/>
                <a:ext cx="115888" cy="290513"/>
              </a:xfrm>
              <a:custGeom>
                <a:avLst/>
                <a:gdLst>
                  <a:gd name="T0" fmla="*/ 63551 w 31"/>
                  <a:gd name="T1" fmla="*/ 0 h 77"/>
                  <a:gd name="T2" fmla="*/ 104673 w 31"/>
                  <a:gd name="T3" fmla="*/ 18864 h 77"/>
                  <a:gd name="T4" fmla="*/ 115888 w 31"/>
                  <a:gd name="T5" fmla="*/ 67912 h 77"/>
                  <a:gd name="T6" fmla="*/ 115888 w 31"/>
                  <a:gd name="T7" fmla="*/ 237692 h 77"/>
                  <a:gd name="T8" fmla="*/ 100935 w 31"/>
                  <a:gd name="T9" fmla="*/ 279194 h 77"/>
                  <a:gd name="T10" fmla="*/ 59813 w 31"/>
                  <a:gd name="T11" fmla="*/ 290513 h 77"/>
                  <a:gd name="T12" fmla="*/ 7477 w 31"/>
                  <a:gd name="T13" fmla="*/ 271649 h 77"/>
                  <a:gd name="T14" fmla="*/ 0 w 31"/>
                  <a:gd name="T15" fmla="*/ 215055 h 77"/>
                  <a:gd name="T16" fmla="*/ 0 w 31"/>
                  <a:gd name="T17" fmla="*/ 79231 h 77"/>
                  <a:gd name="T18" fmla="*/ 11215 w 31"/>
                  <a:gd name="T19" fmla="*/ 22637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9" name="Freeform 57"/>
              <p:cNvSpPr/>
              <p:nvPr/>
            </p:nvSpPr>
            <p:spPr bwMode="auto">
              <a:xfrm>
                <a:off x="5876951" y="2745340"/>
                <a:ext cx="68263" cy="287338"/>
              </a:xfrm>
              <a:custGeom>
                <a:avLst/>
                <a:gdLst>
                  <a:gd name="T0" fmla="*/ 0 w 18"/>
                  <a:gd name="T1" fmla="*/ 41588 h 76"/>
                  <a:gd name="T2" fmla="*/ 41716 w 18"/>
                  <a:gd name="T3" fmla="*/ 0 h 76"/>
                  <a:gd name="T4" fmla="*/ 68263 w 18"/>
                  <a:gd name="T5" fmla="*/ 0 h 76"/>
                  <a:gd name="T6" fmla="*/ 68263 w 18"/>
                  <a:gd name="T7" fmla="*/ 287338 h 76"/>
                  <a:gd name="T8" fmla="*/ 30339 w 18"/>
                  <a:gd name="T9" fmla="*/ 287338 h 76"/>
                  <a:gd name="T10" fmla="*/ 30339 w 18"/>
                  <a:gd name="T11" fmla="*/ 71835 h 76"/>
                  <a:gd name="T12" fmla="*/ 0 w 18"/>
                  <a:gd name="T13" fmla="*/ 71835 h 76"/>
                  <a:gd name="T14" fmla="*/ 0 w 18"/>
                  <a:gd name="T15" fmla="*/ 4158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10" name="组合 9"/>
          <p:cNvGrpSpPr/>
          <p:nvPr/>
        </p:nvGrpSpPr>
        <p:grpSpPr>
          <a:xfrm>
            <a:off x="4221776" y="2358367"/>
            <a:ext cx="1317752" cy="1145249"/>
            <a:chOff x="5302149" y="2033652"/>
            <a:chExt cx="1050770" cy="913217"/>
          </a:xfrm>
        </p:grpSpPr>
        <p:sp>
          <p:nvSpPr>
            <p:cNvPr id="11" name="Freeform 5"/>
            <p:cNvSpPr/>
            <p:nvPr/>
          </p:nvSpPr>
          <p:spPr bwMode="auto">
            <a:xfrm>
              <a:off x="5302149" y="2033652"/>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12" name="Freeform 5"/>
            <p:cNvSpPr/>
            <p:nvPr/>
          </p:nvSpPr>
          <p:spPr bwMode="auto">
            <a:xfrm>
              <a:off x="5372335" y="2096512"/>
              <a:ext cx="896233" cy="77884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CC33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13" name="组合 57"/>
            <p:cNvGrpSpPr/>
            <p:nvPr/>
          </p:nvGrpSpPr>
          <p:grpSpPr bwMode="auto">
            <a:xfrm>
              <a:off x="5631838" y="2306539"/>
              <a:ext cx="649389" cy="577572"/>
              <a:chOff x="952501" y="6013451"/>
              <a:chExt cx="511175" cy="460375"/>
            </a:xfrm>
          </p:grpSpPr>
          <p:sp>
            <p:nvSpPr>
              <p:cNvPr id="14"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15"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16"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17" name="组合 16"/>
          <p:cNvGrpSpPr/>
          <p:nvPr/>
        </p:nvGrpSpPr>
        <p:grpSpPr>
          <a:xfrm>
            <a:off x="4221776" y="3563366"/>
            <a:ext cx="1317752" cy="1145249"/>
            <a:chOff x="5302149" y="2985078"/>
            <a:chExt cx="1050770" cy="913217"/>
          </a:xfrm>
        </p:grpSpPr>
        <p:sp>
          <p:nvSpPr>
            <p:cNvPr id="18" name="Freeform 5"/>
            <p:cNvSpPr/>
            <p:nvPr/>
          </p:nvSpPr>
          <p:spPr bwMode="auto">
            <a:xfrm>
              <a:off x="5302149" y="2985078"/>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19" name="Freeform 5"/>
            <p:cNvSpPr/>
            <p:nvPr/>
          </p:nvSpPr>
          <p:spPr bwMode="auto">
            <a:xfrm>
              <a:off x="5377399" y="3062883"/>
              <a:ext cx="889904" cy="77259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3900"/>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20" name="组合 64"/>
            <p:cNvGrpSpPr/>
            <p:nvPr/>
          </p:nvGrpSpPr>
          <p:grpSpPr bwMode="auto">
            <a:xfrm>
              <a:off x="5640699" y="3260408"/>
              <a:ext cx="645592" cy="573822"/>
              <a:chOff x="5405438" y="6815138"/>
              <a:chExt cx="511175" cy="460375"/>
            </a:xfrm>
          </p:grpSpPr>
          <p:sp>
            <p:nvSpPr>
              <p:cNvPr id="21"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22"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23"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sp>
        <p:nvSpPr>
          <p:cNvPr id="24" name="文本框 20"/>
          <p:cNvSpPr txBox="1"/>
          <p:nvPr/>
        </p:nvSpPr>
        <p:spPr>
          <a:xfrm>
            <a:off x="5677953" y="1153368"/>
            <a:ext cx="4800482" cy="960873"/>
          </a:xfrm>
          <a:prstGeom prst="rect">
            <a:avLst/>
          </a:prstGeom>
          <a:noFill/>
        </p:spPr>
        <p:txBody>
          <a:bodyPr wrap="none" lIns="91028" tIns="45514" rIns="91028" bIns="45514">
            <a:spAutoFit/>
          </a:bodyPr>
          <a:lstStyle/>
          <a:p>
            <a:pPr defTabSz="1146175">
              <a:lnSpc>
                <a:spcPct val="150000"/>
              </a:lnSpc>
              <a:defRPr/>
            </a:pPr>
            <a:r>
              <a:rPr lang="zh-CN" altLang="en-US" sz="2000" kern="0" dirty="0">
                <a:solidFill>
                  <a:schemeClr val="tx1">
                    <a:lumMod val="65000"/>
                    <a:lumOff val="35000"/>
                  </a:schemeClr>
                </a:solidFill>
                <a:latin typeface="+mj-ea"/>
                <a:ea typeface="+mj-ea"/>
                <a:sym typeface="宋体" panose="02010600030101010101" pitchFamily="2" charset="-122"/>
              </a:rPr>
              <a:t>左手紧握鸭舌把，右手把拉环迅速抽出</a:t>
            </a:r>
            <a:r>
              <a:rPr lang="zh-CN" altLang="en-US" sz="2000" kern="0" dirty="0" smtClean="0">
                <a:solidFill>
                  <a:schemeClr val="tx1">
                    <a:lumMod val="65000"/>
                    <a:lumOff val="35000"/>
                  </a:schemeClr>
                </a:solidFill>
                <a:latin typeface="+mj-ea"/>
                <a:ea typeface="+mj-ea"/>
                <a:sym typeface="宋体" panose="02010600030101010101" pitchFamily="2" charset="-122"/>
              </a:rPr>
              <a:t>，</a:t>
            </a:r>
            <a:endParaRPr lang="en-US" altLang="zh-CN" sz="2000" kern="0" dirty="0" smtClean="0">
              <a:solidFill>
                <a:schemeClr val="tx1">
                  <a:lumMod val="65000"/>
                  <a:lumOff val="35000"/>
                </a:schemeClr>
              </a:solidFill>
              <a:latin typeface="+mj-ea"/>
              <a:ea typeface="+mj-ea"/>
              <a:sym typeface="宋体" panose="02010600030101010101" pitchFamily="2" charset="-122"/>
            </a:endParaRPr>
          </a:p>
          <a:p>
            <a:pPr defTabSz="1146175">
              <a:lnSpc>
                <a:spcPct val="150000"/>
              </a:lnSpc>
              <a:defRPr/>
            </a:pPr>
            <a:r>
              <a:rPr lang="zh-CN" altLang="en-US" sz="2000" kern="0" dirty="0" smtClean="0">
                <a:solidFill>
                  <a:schemeClr val="tx1">
                    <a:lumMod val="65000"/>
                    <a:lumOff val="35000"/>
                  </a:schemeClr>
                </a:solidFill>
                <a:latin typeface="+mj-ea"/>
                <a:ea typeface="+mj-ea"/>
                <a:sym typeface="宋体" panose="02010600030101010101" pitchFamily="2" charset="-122"/>
              </a:rPr>
              <a:t>随即</a:t>
            </a:r>
            <a:r>
              <a:rPr lang="zh-CN" altLang="en-US" sz="2000" kern="0" dirty="0">
                <a:solidFill>
                  <a:schemeClr val="tx1">
                    <a:lumMod val="65000"/>
                    <a:lumOff val="35000"/>
                  </a:schemeClr>
                </a:solidFill>
                <a:latin typeface="+mj-ea"/>
                <a:ea typeface="+mj-ea"/>
                <a:sym typeface="宋体" panose="02010600030101010101" pitchFamily="2" charset="-122"/>
              </a:rPr>
              <a:t>右手拿起喷嘴做好准备灭火的动作；</a:t>
            </a:r>
          </a:p>
        </p:txBody>
      </p:sp>
      <p:sp>
        <p:nvSpPr>
          <p:cNvPr id="26" name="文本框 20"/>
          <p:cNvSpPr txBox="1"/>
          <p:nvPr/>
        </p:nvSpPr>
        <p:spPr>
          <a:xfrm>
            <a:off x="5677953" y="2378843"/>
            <a:ext cx="4544002" cy="960873"/>
          </a:xfrm>
          <a:prstGeom prst="rect">
            <a:avLst/>
          </a:prstGeom>
          <a:noFill/>
        </p:spPr>
        <p:txBody>
          <a:bodyPr wrap="none" lIns="91028" tIns="45514" rIns="91028" bIns="45514">
            <a:spAutoFit/>
          </a:bodyPr>
          <a:lstStyle/>
          <a:p>
            <a:pPr defTabSz="1146175">
              <a:lnSpc>
                <a:spcPct val="150000"/>
              </a:lnSpc>
              <a:defRPr/>
            </a:pPr>
            <a:r>
              <a:rPr lang="zh-CN" altLang="en-US" sz="2000" kern="0" dirty="0">
                <a:solidFill>
                  <a:schemeClr val="tx1">
                    <a:lumMod val="65000"/>
                    <a:lumOff val="35000"/>
                  </a:schemeClr>
                </a:solidFill>
                <a:latin typeface="+mj-ea"/>
                <a:ea typeface="+mj-ea"/>
                <a:sym typeface="宋体" panose="02010600030101010101" pitchFamily="2" charset="-122"/>
              </a:rPr>
              <a:t>左手将灭火器提起后用力向下压把手</a:t>
            </a:r>
            <a:r>
              <a:rPr lang="zh-CN" altLang="en-US" sz="2000" kern="0" dirty="0" smtClean="0">
                <a:solidFill>
                  <a:schemeClr val="tx1">
                    <a:lumMod val="65000"/>
                    <a:lumOff val="35000"/>
                  </a:schemeClr>
                </a:solidFill>
                <a:latin typeface="+mj-ea"/>
                <a:ea typeface="+mj-ea"/>
                <a:sym typeface="宋体" panose="02010600030101010101" pitchFamily="2" charset="-122"/>
              </a:rPr>
              <a:t>，</a:t>
            </a:r>
            <a:endParaRPr lang="en-US" altLang="zh-CN" sz="2000" kern="0" dirty="0" smtClean="0">
              <a:solidFill>
                <a:schemeClr val="tx1">
                  <a:lumMod val="65000"/>
                  <a:lumOff val="35000"/>
                </a:schemeClr>
              </a:solidFill>
              <a:latin typeface="+mj-ea"/>
              <a:ea typeface="+mj-ea"/>
              <a:sym typeface="宋体" panose="02010600030101010101" pitchFamily="2" charset="-122"/>
            </a:endParaRPr>
          </a:p>
          <a:p>
            <a:pPr defTabSz="1146175">
              <a:lnSpc>
                <a:spcPct val="150000"/>
              </a:lnSpc>
              <a:defRPr/>
            </a:pPr>
            <a:r>
              <a:rPr lang="zh-CN" altLang="en-US" sz="2000" kern="0" dirty="0" smtClean="0">
                <a:solidFill>
                  <a:schemeClr val="tx1">
                    <a:lumMod val="65000"/>
                    <a:lumOff val="35000"/>
                  </a:schemeClr>
                </a:solidFill>
                <a:latin typeface="+mj-ea"/>
                <a:ea typeface="+mj-ea"/>
                <a:sym typeface="宋体" panose="02010600030101010101" pitchFamily="2" charset="-122"/>
              </a:rPr>
              <a:t>右手</a:t>
            </a:r>
            <a:r>
              <a:rPr lang="zh-CN" altLang="en-US" sz="2000" kern="0" dirty="0">
                <a:solidFill>
                  <a:schemeClr val="tx1">
                    <a:lumMod val="65000"/>
                    <a:lumOff val="35000"/>
                  </a:schemeClr>
                </a:solidFill>
                <a:latin typeface="+mj-ea"/>
                <a:ea typeface="+mj-ea"/>
                <a:sym typeface="宋体" panose="02010600030101010101" pitchFamily="2" charset="-122"/>
              </a:rPr>
              <a:t>拿起喷嘴对准火源进行喷洒；</a:t>
            </a:r>
          </a:p>
        </p:txBody>
      </p:sp>
      <p:sp>
        <p:nvSpPr>
          <p:cNvPr id="28" name="文本框 20"/>
          <p:cNvSpPr txBox="1"/>
          <p:nvPr/>
        </p:nvSpPr>
        <p:spPr>
          <a:xfrm>
            <a:off x="5677953" y="3604318"/>
            <a:ext cx="3774560" cy="960873"/>
          </a:xfrm>
          <a:prstGeom prst="rect">
            <a:avLst/>
          </a:prstGeom>
          <a:noFill/>
        </p:spPr>
        <p:txBody>
          <a:bodyPr wrap="none" lIns="91028" tIns="45514" rIns="91028" bIns="45514">
            <a:spAutoFit/>
          </a:bodyPr>
          <a:lstStyle/>
          <a:p>
            <a:pPr defTabSz="1146175">
              <a:lnSpc>
                <a:spcPct val="150000"/>
              </a:lnSpc>
              <a:defRPr/>
            </a:pPr>
            <a:r>
              <a:rPr lang="zh-CN" altLang="en-US" sz="2000" kern="0" dirty="0">
                <a:solidFill>
                  <a:schemeClr val="tx1">
                    <a:lumMod val="65000"/>
                    <a:lumOff val="35000"/>
                  </a:schemeClr>
                </a:solidFill>
                <a:latin typeface="+mj-ea"/>
                <a:ea typeface="+mj-ea"/>
                <a:sym typeface="宋体" panose="02010600030101010101" pitchFamily="2" charset="-122"/>
              </a:rPr>
              <a:t>人站在火势之上风处灭火</a:t>
            </a:r>
            <a:r>
              <a:rPr lang="zh-CN" altLang="en-US" sz="2000" kern="0" dirty="0" smtClean="0">
                <a:solidFill>
                  <a:schemeClr val="tx1">
                    <a:lumMod val="65000"/>
                    <a:lumOff val="35000"/>
                  </a:schemeClr>
                </a:solidFill>
                <a:latin typeface="+mj-ea"/>
                <a:ea typeface="+mj-ea"/>
                <a:sym typeface="宋体" panose="02010600030101010101" pitchFamily="2" charset="-122"/>
              </a:rPr>
              <a:t>，</a:t>
            </a:r>
            <a:endParaRPr lang="en-US" altLang="zh-CN" sz="2000" kern="0" dirty="0" smtClean="0">
              <a:solidFill>
                <a:schemeClr val="tx1">
                  <a:lumMod val="65000"/>
                  <a:lumOff val="35000"/>
                </a:schemeClr>
              </a:solidFill>
              <a:latin typeface="+mj-ea"/>
              <a:ea typeface="+mj-ea"/>
              <a:sym typeface="宋体" panose="02010600030101010101" pitchFamily="2" charset="-122"/>
            </a:endParaRPr>
          </a:p>
          <a:p>
            <a:pPr defTabSz="1146175">
              <a:lnSpc>
                <a:spcPct val="150000"/>
              </a:lnSpc>
              <a:defRPr/>
            </a:pPr>
            <a:r>
              <a:rPr lang="zh-CN" altLang="en-US" sz="2000" kern="0" dirty="0" smtClean="0">
                <a:solidFill>
                  <a:schemeClr val="tx1">
                    <a:lumMod val="65000"/>
                    <a:lumOff val="35000"/>
                  </a:schemeClr>
                </a:solidFill>
                <a:latin typeface="+mj-ea"/>
                <a:ea typeface="+mj-ea"/>
                <a:sym typeface="宋体" panose="02010600030101010101" pitchFamily="2" charset="-122"/>
              </a:rPr>
              <a:t>从</a:t>
            </a:r>
            <a:r>
              <a:rPr lang="zh-CN" altLang="en-US" sz="2000" kern="0" dirty="0">
                <a:solidFill>
                  <a:schemeClr val="tx1">
                    <a:lumMod val="65000"/>
                    <a:lumOff val="35000"/>
                  </a:schemeClr>
                </a:solidFill>
                <a:latin typeface="+mj-ea"/>
                <a:ea typeface="+mj-ea"/>
                <a:sym typeface="宋体" panose="02010600030101010101" pitchFamily="2" charset="-122"/>
              </a:rPr>
              <a:t>着火区域边缘开始渐进灭火。</a:t>
            </a:r>
          </a:p>
        </p:txBody>
      </p:sp>
      <p:grpSp>
        <p:nvGrpSpPr>
          <p:cNvPr id="30" name="组合 29"/>
          <p:cNvGrpSpPr/>
          <p:nvPr/>
        </p:nvGrpSpPr>
        <p:grpSpPr>
          <a:xfrm>
            <a:off x="4221776" y="4768366"/>
            <a:ext cx="1317752" cy="1145249"/>
            <a:chOff x="5302149" y="3936502"/>
            <a:chExt cx="1050770" cy="913217"/>
          </a:xfrm>
        </p:grpSpPr>
        <p:sp>
          <p:nvSpPr>
            <p:cNvPr id="31" name="Freeform 5"/>
            <p:cNvSpPr/>
            <p:nvPr/>
          </p:nvSpPr>
          <p:spPr bwMode="auto">
            <a:xfrm>
              <a:off x="5302149" y="3936502"/>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32" name="Freeform 5"/>
            <p:cNvSpPr/>
            <p:nvPr/>
          </p:nvSpPr>
          <p:spPr bwMode="auto">
            <a:xfrm>
              <a:off x="5379930" y="4009252"/>
              <a:ext cx="888638" cy="771346"/>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CA00CA"/>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33" name="Freeform 64"/>
            <p:cNvSpPr/>
            <p:nvPr/>
          </p:nvSpPr>
          <p:spPr bwMode="auto">
            <a:xfrm>
              <a:off x="5658563" y="4205140"/>
              <a:ext cx="630282" cy="569105"/>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lIns="91028" tIns="45514" rIns="91028" bIns="45514"/>
            <a:lstStyle/>
            <a:p>
              <a:pPr defTabSz="1146175">
                <a:defRPr/>
              </a:pPr>
              <a:endParaRPr lang="zh-CN" altLang="en-US" sz="2255" kern="0">
                <a:solidFill>
                  <a:sysClr val="windowText" lastClr="000000"/>
                </a:solidFill>
              </a:endParaRPr>
            </a:p>
          </p:txBody>
        </p:sp>
        <p:sp>
          <p:nvSpPr>
            <p:cNvPr id="34" name="Freeform 65"/>
            <p:cNvSpPr>
              <a:spLocks noEditPoints="1"/>
            </p:cNvSpPr>
            <p:nvPr/>
          </p:nvSpPr>
          <p:spPr bwMode="auto">
            <a:xfrm>
              <a:off x="5634370" y="4199276"/>
              <a:ext cx="146840" cy="367546"/>
            </a:xfrm>
            <a:custGeom>
              <a:avLst/>
              <a:gdLst>
                <a:gd name="T0" fmla="*/ 100452 w 31"/>
                <a:gd name="T1" fmla="*/ 0 h 78"/>
                <a:gd name="T2" fmla="*/ 171360 w 31"/>
                <a:gd name="T3" fmla="*/ 29918 h 78"/>
                <a:gd name="T4" fmla="*/ 183178 w 31"/>
                <a:gd name="T5" fmla="*/ 107706 h 78"/>
                <a:gd name="T6" fmla="*/ 183178 w 31"/>
                <a:gd name="T7" fmla="*/ 376972 h 78"/>
                <a:gd name="T8" fmla="*/ 159542 w 31"/>
                <a:gd name="T9" fmla="*/ 442792 h 78"/>
                <a:gd name="T10" fmla="*/ 94543 w 31"/>
                <a:gd name="T11" fmla="*/ 466727 h 78"/>
                <a:gd name="T12" fmla="*/ 17727 w 31"/>
                <a:gd name="T13" fmla="*/ 430825 h 78"/>
                <a:gd name="T14" fmla="*/ 0 w 31"/>
                <a:gd name="T15" fmla="*/ 341070 h 78"/>
                <a:gd name="T16" fmla="*/ 0 w 31"/>
                <a:gd name="T17" fmla="*/ 125657 h 78"/>
                <a:gd name="T18" fmla="*/ 17727 w 31"/>
                <a:gd name="T19" fmla="*/ 35902 h 78"/>
                <a:gd name="T20" fmla="*/ 100452 w 31"/>
                <a:gd name="T21" fmla="*/ 0 h 78"/>
                <a:gd name="T22" fmla="*/ 94543 w 31"/>
                <a:gd name="T23" fmla="*/ 418858 h 78"/>
                <a:gd name="T24" fmla="*/ 135906 w 31"/>
                <a:gd name="T25" fmla="*/ 359021 h 78"/>
                <a:gd name="T26" fmla="*/ 135906 w 31"/>
                <a:gd name="T27" fmla="*/ 101723 h 78"/>
                <a:gd name="T28" fmla="*/ 94543 w 31"/>
                <a:gd name="T29" fmla="*/ 41886 h 78"/>
                <a:gd name="T30" fmla="*/ 53181 w 31"/>
                <a:gd name="T31" fmla="*/ 101723 h 78"/>
                <a:gd name="T32" fmla="*/ 53181 w 31"/>
                <a:gd name="T33" fmla="*/ 119674 h 78"/>
                <a:gd name="T34" fmla="*/ 53181 w 31"/>
                <a:gd name="T35" fmla="*/ 137625 h 78"/>
                <a:gd name="T36" fmla="*/ 53181 w 31"/>
                <a:gd name="T37" fmla="*/ 215412 h 78"/>
                <a:gd name="T38" fmla="*/ 53181 w 31"/>
                <a:gd name="T39" fmla="*/ 287217 h 78"/>
                <a:gd name="T40" fmla="*/ 53181 w 31"/>
                <a:gd name="T41" fmla="*/ 353037 h 78"/>
                <a:gd name="T42" fmla="*/ 94543 w 31"/>
                <a:gd name="T43" fmla="*/ 418858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lIns="91028" tIns="45514" rIns="91028" bIns="45514"/>
            <a:lstStyle/>
            <a:p>
              <a:pPr defTabSz="1146175"/>
              <a:endParaRPr lang="zh-CN" altLang="en-US" sz="2255" kern="0">
                <a:solidFill>
                  <a:sysClr val="windowText" lastClr="000000"/>
                </a:solidFill>
              </a:endParaRPr>
            </a:p>
          </p:txBody>
        </p:sp>
        <p:sp>
          <p:nvSpPr>
            <p:cNvPr id="35" name="Freeform 66"/>
            <p:cNvSpPr>
              <a:spLocks noEditPoints="1"/>
            </p:cNvSpPr>
            <p:nvPr/>
          </p:nvSpPr>
          <p:spPr bwMode="auto">
            <a:xfrm>
              <a:off x="5796401" y="4205526"/>
              <a:ext cx="170891" cy="357545"/>
            </a:xfrm>
            <a:custGeom>
              <a:avLst/>
              <a:gdLst>
                <a:gd name="T0" fmla="*/ 100720 w 36"/>
                <a:gd name="T1" fmla="*/ 0 h 76"/>
                <a:gd name="T2" fmla="*/ 177742 w 36"/>
                <a:gd name="T3" fmla="*/ 0 h 76"/>
                <a:gd name="T4" fmla="*/ 177742 w 36"/>
                <a:gd name="T5" fmla="*/ 304779 h 76"/>
                <a:gd name="T6" fmla="*/ 213290 w 36"/>
                <a:gd name="T7" fmla="*/ 304779 h 76"/>
                <a:gd name="T8" fmla="*/ 213290 w 36"/>
                <a:gd name="T9" fmla="*/ 346612 h 76"/>
                <a:gd name="T10" fmla="*/ 177742 w 36"/>
                <a:gd name="T11" fmla="*/ 346612 h 76"/>
                <a:gd name="T12" fmla="*/ 177742 w 36"/>
                <a:gd name="T13" fmla="*/ 454181 h 76"/>
                <a:gd name="T14" fmla="*/ 124419 w 36"/>
                <a:gd name="T15" fmla="*/ 454181 h 76"/>
                <a:gd name="T16" fmla="*/ 124419 w 36"/>
                <a:gd name="T17" fmla="*/ 346612 h 76"/>
                <a:gd name="T18" fmla="*/ 0 w 36"/>
                <a:gd name="T19" fmla="*/ 346612 h 76"/>
                <a:gd name="T20" fmla="*/ 0 w 36"/>
                <a:gd name="T21" fmla="*/ 304779 h 76"/>
                <a:gd name="T22" fmla="*/ 100720 w 36"/>
                <a:gd name="T23" fmla="*/ 0 h 76"/>
                <a:gd name="T24" fmla="*/ 124419 w 36"/>
                <a:gd name="T25" fmla="*/ 304779 h 76"/>
                <a:gd name="T26" fmla="*/ 124419 w 36"/>
                <a:gd name="T27" fmla="*/ 65737 h 76"/>
                <a:gd name="T28" fmla="*/ 88871 w 36"/>
                <a:gd name="T29" fmla="*/ 185258 h 76"/>
                <a:gd name="T30" fmla="*/ 53323 w 36"/>
                <a:gd name="T31" fmla="*/ 304779 h 76"/>
                <a:gd name="T32" fmla="*/ 124419 w 36"/>
                <a:gd name="T33" fmla="*/ 30477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lIns="91028" tIns="45514" rIns="91028" bIns="45514"/>
            <a:lstStyle/>
            <a:p>
              <a:pPr defTabSz="1146175"/>
              <a:endParaRPr lang="zh-CN" altLang="en-US" sz="2255" kern="0">
                <a:solidFill>
                  <a:sysClr val="windowText" lastClr="000000"/>
                </a:solidFill>
              </a:endParaRPr>
            </a:p>
          </p:txBody>
        </p:sp>
      </p:grpSp>
      <p:sp>
        <p:nvSpPr>
          <p:cNvPr id="36" name="文本框 20"/>
          <p:cNvSpPr txBox="1"/>
          <p:nvPr/>
        </p:nvSpPr>
        <p:spPr>
          <a:xfrm>
            <a:off x="5677953" y="4829794"/>
            <a:ext cx="4031041" cy="960873"/>
          </a:xfrm>
          <a:prstGeom prst="rect">
            <a:avLst/>
          </a:prstGeom>
          <a:noFill/>
        </p:spPr>
        <p:txBody>
          <a:bodyPr wrap="none" lIns="91028" tIns="45514" rIns="91028" bIns="45514">
            <a:spAutoFit/>
          </a:bodyPr>
          <a:lstStyle/>
          <a:p>
            <a:pPr defTabSz="1146175">
              <a:lnSpc>
                <a:spcPct val="150000"/>
              </a:lnSpc>
              <a:defRPr/>
            </a:pPr>
            <a:r>
              <a:rPr lang="zh-CN" altLang="en-US" sz="2000" kern="0" dirty="0">
                <a:solidFill>
                  <a:schemeClr val="tx1">
                    <a:lumMod val="65000"/>
                    <a:lumOff val="35000"/>
                  </a:schemeClr>
                </a:solidFill>
                <a:latin typeface="+mj-ea"/>
                <a:ea typeface="+mj-ea"/>
                <a:sym typeface="宋体" panose="02010600030101010101" pitchFamily="2" charset="-122"/>
              </a:rPr>
              <a:t>使用二氧化碳灭火器时</a:t>
            </a:r>
            <a:r>
              <a:rPr lang="zh-CN" altLang="en-US" sz="2000" kern="0" dirty="0" smtClean="0">
                <a:solidFill>
                  <a:schemeClr val="tx1">
                    <a:lumMod val="65000"/>
                    <a:lumOff val="35000"/>
                  </a:schemeClr>
                </a:solidFill>
                <a:latin typeface="+mj-ea"/>
                <a:ea typeface="+mj-ea"/>
                <a:sym typeface="宋体" panose="02010600030101010101" pitchFamily="2" charset="-122"/>
              </a:rPr>
              <a:t>，</a:t>
            </a:r>
            <a:endParaRPr lang="en-US" altLang="zh-CN" sz="2000" kern="0" dirty="0" smtClean="0">
              <a:solidFill>
                <a:schemeClr val="tx1">
                  <a:lumMod val="65000"/>
                  <a:lumOff val="35000"/>
                </a:schemeClr>
              </a:solidFill>
              <a:latin typeface="+mj-ea"/>
              <a:ea typeface="+mj-ea"/>
              <a:sym typeface="宋体" panose="02010600030101010101" pitchFamily="2" charset="-122"/>
            </a:endParaRPr>
          </a:p>
          <a:p>
            <a:pPr defTabSz="1146175">
              <a:lnSpc>
                <a:spcPct val="150000"/>
              </a:lnSpc>
              <a:defRPr/>
            </a:pPr>
            <a:r>
              <a:rPr lang="zh-CN" altLang="en-US" sz="2000" kern="0" dirty="0" smtClean="0">
                <a:solidFill>
                  <a:schemeClr val="tx1">
                    <a:lumMod val="65000"/>
                    <a:lumOff val="35000"/>
                  </a:schemeClr>
                </a:solidFill>
                <a:latin typeface="+mj-ea"/>
                <a:ea typeface="+mj-ea"/>
                <a:sym typeface="宋体" panose="02010600030101010101" pitchFamily="2" charset="-122"/>
              </a:rPr>
              <a:t>要</a:t>
            </a:r>
            <a:r>
              <a:rPr lang="zh-CN" altLang="en-US" sz="2000" kern="0" dirty="0">
                <a:solidFill>
                  <a:schemeClr val="tx1">
                    <a:lumMod val="65000"/>
                    <a:lumOff val="35000"/>
                  </a:schemeClr>
                </a:solidFill>
                <a:latin typeface="+mj-ea"/>
                <a:ea typeface="+mj-ea"/>
                <a:sym typeface="宋体" panose="02010600030101010101" pitchFamily="2" charset="-122"/>
              </a:rPr>
              <a:t>手握橡胶喷管，防止造成冻伤</a:t>
            </a:r>
            <a:r>
              <a:rPr lang="zh-CN" altLang="en-US" sz="2000" kern="0" dirty="0" smtClean="0">
                <a:solidFill>
                  <a:schemeClr val="tx1">
                    <a:lumMod val="65000"/>
                    <a:lumOff val="35000"/>
                  </a:schemeClr>
                </a:solidFill>
                <a:latin typeface="+mj-ea"/>
                <a:ea typeface="+mj-ea"/>
                <a:sym typeface="宋体" panose="02010600030101010101" pitchFamily="2" charset="-122"/>
              </a:rPr>
              <a:t>。</a:t>
            </a:r>
            <a:endParaRPr lang="zh-CN" altLang="en-US" sz="2000" kern="0" dirty="0">
              <a:solidFill>
                <a:schemeClr val="tx1">
                  <a:lumMod val="65000"/>
                  <a:lumOff val="35000"/>
                </a:schemeClr>
              </a:solidFill>
              <a:latin typeface="+mj-ea"/>
              <a:ea typeface="+mj-ea"/>
              <a:sym typeface="宋体" panose="02010600030101010101" pitchFamily="2" charset="-122"/>
            </a:endParaRPr>
          </a:p>
        </p:txBody>
      </p:sp>
      <p:grpSp>
        <p:nvGrpSpPr>
          <p:cNvPr id="40" name="组合 39"/>
          <p:cNvGrpSpPr/>
          <p:nvPr/>
        </p:nvGrpSpPr>
        <p:grpSpPr>
          <a:xfrm>
            <a:off x="319580" y="1445491"/>
            <a:ext cx="3615932" cy="4345176"/>
            <a:chOff x="319580" y="1445491"/>
            <a:chExt cx="3615932" cy="4345176"/>
          </a:xfrm>
        </p:grpSpPr>
        <p:sp>
          <p:nvSpPr>
            <p:cNvPr id="38" name="Freeform 7"/>
            <p:cNvSpPr>
              <a:spLocks noChangeAspect="1"/>
            </p:cNvSpPr>
            <p:nvPr/>
          </p:nvSpPr>
          <p:spPr bwMode="auto">
            <a:xfrm>
              <a:off x="319580" y="1445491"/>
              <a:ext cx="3615932" cy="4345176"/>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3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07368" y="1513249"/>
              <a:ext cx="3457575" cy="423387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3"/>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1000"/>
                                        <p:tgtEl>
                                          <p:spTgt spid="24"/>
                                        </p:tgtEl>
                                      </p:cBhvr>
                                    </p:animEffect>
                                  </p:childTnLst>
                                </p:cTn>
                              </p:par>
                            </p:childTnLst>
                          </p:cTn>
                        </p:par>
                        <p:par>
                          <p:cTn id="25" fill="hold">
                            <p:stCondLst>
                              <p:cond delay="3000"/>
                            </p:stCondLst>
                            <p:childTnLst>
                              <p:par>
                                <p:cTn id="26" presetID="25"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0"/>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1000"/>
                                        <p:tgtEl>
                                          <p:spTgt spid="26"/>
                                        </p:tgtEl>
                                      </p:cBhvr>
                                    </p:animEffect>
                                  </p:childTnLst>
                                </p:cTn>
                              </p:par>
                            </p:childTnLst>
                          </p:cTn>
                        </p:par>
                        <p:par>
                          <p:cTn id="40" fill="hold">
                            <p:stCondLst>
                              <p:cond delay="5000"/>
                            </p:stCondLst>
                            <p:childTnLst>
                              <p:par>
                                <p:cTn id="41" presetID="25"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46" dur="1000" fill="hold"/>
                                        <p:tgtEl>
                                          <p:spTgt spid="1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7"/>
                                        </p:tgtEl>
                                      </p:cBhvr>
                                    </p:animEffect>
                                  </p:childTnLst>
                                </p:cTn>
                              </p:par>
                            </p:childTnLst>
                          </p:cTn>
                        </p:par>
                        <p:par>
                          <p:cTn id="51" fill="hold">
                            <p:stCondLst>
                              <p:cond delay="6000"/>
                            </p:stCondLst>
                            <p:childTnLst>
                              <p:par>
                                <p:cTn id="52" presetID="22" presetClass="entr" presetSubtype="8"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1000"/>
                                        <p:tgtEl>
                                          <p:spTgt spid="28"/>
                                        </p:tgtEl>
                                      </p:cBhvr>
                                    </p:animEffect>
                                  </p:childTnLst>
                                </p:cTn>
                              </p:par>
                            </p:childTnLst>
                          </p:cTn>
                        </p:par>
                        <p:par>
                          <p:cTn id="55" fill="hold">
                            <p:stCondLst>
                              <p:cond delay="7000"/>
                            </p:stCondLst>
                            <p:childTnLst>
                              <p:par>
                                <p:cTn id="56" presetID="25" presetClass="entr" presetSubtype="0" fill="hold" nodeType="after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p:cTn id="58"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61" dur="1000" fill="hold"/>
                                        <p:tgtEl>
                                          <p:spTgt spid="30"/>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30"/>
                                        </p:tgtEl>
                                      </p:cBhvr>
                                    </p:animEffect>
                                  </p:childTnLst>
                                </p:cTn>
                              </p:par>
                            </p:childTnLst>
                          </p:cTn>
                        </p:par>
                        <p:par>
                          <p:cTn id="66" fill="hold">
                            <p:stCondLst>
                              <p:cond delay="8000"/>
                            </p:stCondLst>
                            <p:childTnLst>
                              <p:par>
                                <p:cTn id="67" presetID="22" presetClass="entr" presetSubtype="8" fill="hold" grpId="0" nodeType="after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left)">
                                      <p:cBhvr>
                                        <p:cTn id="69"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5015880" y="2492896"/>
            <a:ext cx="5976664" cy="2160240"/>
          </a:xfrm>
        </p:spPr>
        <p:txBody>
          <a:bodyPr/>
          <a:lstStyle/>
          <a:p>
            <a:pPr algn="ctr"/>
            <a:r>
              <a:rPr lang="zh-CN" altLang="en-US" sz="7200" dirty="0"/>
              <a:t>消防栓与水</a:t>
            </a:r>
            <a:r>
              <a:rPr lang="zh-CN" altLang="en-US" sz="7200" dirty="0" smtClean="0"/>
              <a:t>带</a:t>
            </a:r>
            <a:endParaRPr lang="en-US" altLang="zh-CN" sz="7200" dirty="0" smtClean="0"/>
          </a:p>
          <a:p>
            <a:pPr algn="ctr"/>
            <a:r>
              <a:rPr lang="zh-CN" altLang="en-US" sz="7200" dirty="0" smtClean="0"/>
              <a:t>的</a:t>
            </a:r>
            <a:r>
              <a:rPr lang="zh-CN" altLang="en-US" sz="7200" dirty="0"/>
              <a:t>使用方法</a:t>
            </a:r>
          </a:p>
        </p:txBody>
      </p:sp>
    </p:spTree>
  </p:cSld>
  <p:clrMapOvr>
    <a:masterClrMapping/>
  </p:clrMapOvr>
  <p:transition spd="slow" advTm="2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551384" y="332656"/>
            <a:ext cx="4176464" cy="575469"/>
          </a:xfrm>
        </p:spPr>
        <p:txBody>
          <a:bodyPr/>
          <a:lstStyle/>
          <a:p>
            <a:r>
              <a:rPr lang="zh-CN" altLang="en-US" dirty="0">
                <a:latin typeface="+mn-ea"/>
                <a:ea typeface="+mn-ea"/>
              </a:rPr>
              <a:t>消防栓与水带的</a:t>
            </a:r>
            <a:r>
              <a:rPr lang="zh-CN" altLang="en-US" dirty="0" smtClean="0">
                <a:latin typeface="+mn-ea"/>
                <a:ea typeface="+mn-ea"/>
              </a:rPr>
              <a:t>使用</a:t>
            </a:r>
            <a:r>
              <a:rPr lang="zh-CN" altLang="en-US" dirty="0">
                <a:effectLst>
                  <a:outerShdw blurRad="38100" dist="38100" dir="2700000" algn="tl">
                    <a:srgbClr val="FFFFFF"/>
                  </a:outerShdw>
                </a:effectLst>
                <a:latin typeface="+mn-ea"/>
                <a:ea typeface="+mn-ea"/>
                <a:cs typeface="+mn-ea"/>
                <a:sym typeface="+mn-lt"/>
              </a:rPr>
              <a:t>方法</a:t>
            </a:r>
            <a:endParaRPr lang="zh-CN" altLang="en-US" dirty="0">
              <a:latin typeface="+mn-ea"/>
              <a:ea typeface="+mn-ea"/>
            </a:endParaRPr>
          </a:p>
        </p:txBody>
      </p:sp>
      <p:grpSp>
        <p:nvGrpSpPr>
          <p:cNvPr id="11" name="组合 10"/>
          <p:cNvGrpSpPr/>
          <p:nvPr/>
        </p:nvGrpSpPr>
        <p:grpSpPr>
          <a:xfrm>
            <a:off x="607612" y="1568613"/>
            <a:ext cx="3976220" cy="3455124"/>
            <a:chOff x="607612" y="1568613"/>
            <a:chExt cx="3976220" cy="3455124"/>
          </a:xfrm>
        </p:grpSpPr>
        <p:sp>
          <p:nvSpPr>
            <p:cNvPr id="5" name="Freeform 7"/>
            <p:cNvSpPr>
              <a:spLocks noChangeAspect="1"/>
            </p:cNvSpPr>
            <p:nvPr/>
          </p:nvSpPr>
          <p:spPr bwMode="auto">
            <a:xfrm>
              <a:off x="607612" y="1568613"/>
              <a:ext cx="3976220" cy="3455124"/>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94680" y="1666044"/>
              <a:ext cx="3802084" cy="32602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5303912" y="1628800"/>
            <a:ext cx="6295844" cy="3394936"/>
            <a:chOff x="8121873" y="2010009"/>
            <a:chExt cx="1739454" cy="1132870"/>
          </a:xfrm>
        </p:grpSpPr>
        <p:sp>
          <p:nvSpPr>
            <p:cNvPr id="8" name="圆角矩形 7"/>
            <p:cNvSpPr/>
            <p:nvPr/>
          </p:nvSpPr>
          <p:spPr>
            <a:xfrm>
              <a:off x="8121873" y="2010009"/>
              <a:ext cx="1739454" cy="1132870"/>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9" name="圆角矩形 8"/>
            <p:cNvSpPr/>
            <p:nvPr/>
          </p:nvSpPr>
          <p:spPr>
            <a:xfrm>
              <a:off x="8159475" y="2045724"/>
              <a:ext cx="1665487" cy="1052215"/>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10" name="文本框 9"/>
          <p:cNvSpPr txBox="1"/>
          <p:nvPr/>
        </p:nvSpPr>
        <p:spPr>
          <a:xfrm>
            <a:off x="5535159" y="1778581"/>
            <a:ext cx="5745418" cy="2862322"/>
          </a:xfrm>
          <a:prstGeom prst="rect">
            <a:avLst/>
          </a:prstGeom>
          <a:noFill/>
        </p:spPr>
        <p:txBody>
          <a:bodyPr wrap="square" rtlCol="0">
            <a:spAutoFit/>
          </a:bodyPr>
          <a:lstStyle/>
          <a:p>
            <a:pPr>
              <a:lnSpc>
                <a:spcPct val="150000"/>
              </a:lnSpc>
            </a:pPr>
            <a:r>
              <a:rPr lang="zh-CN" altLang="en-US" sz="2400" b="0" dirty="0">
                <a:solidFill>
                  <a:schemeClr val="tx1">
                    <a:lumMod val="65000"/>
                    <a:lumOff val="35000"/>
                  </a:schemeClr>
                </a:solidFill>
                <a:latin typeface="+mn-ea"/>
                <a:ea typeface="+mn-ea"/>
              </a:rPr>
              <a:t>消防栓箱的门子一般由玻璃制作，紧急情况下可击碎玻璃取出水带，甩开水带后一端接水枪，一端连接消防栓，技术要求是对准卡口，顺时旋转</a:t>
            </a:r>
            <a:r>
              <a:rPr lang="en-US" altLang="zh-CN" sz="2400" b="0" dirty="0">
                <a:solidFill>
                  <a:schemeClr val="tx1">
                    <a:lumMod val="65000"/>
                    <a:lumOff val="35000"/>
                  </a:schemeClr>
                </a:solidFill>
                <a:latin typeface="+mn-ea"/>
                <a:ea typeface="+mn-ea"/>
              </a:rPr>
              <a:t>45</a:t>
            </a:r>
            <a:r>
              <a:rPr lang="zh-CN" altLang="en-US" sz="2400" b="0" dirty="0">
                <a:solidFill>
                  <a:schemeClr val="tx1">
                    <a:lumMod val="65000"/>
                    <a:lumOff val="35000"/>
                  </a:schemeClr>
                </a:solidFill>
                <a:latin typeface="+mn-ea"/>
                <a:ea typeface="+mn-ea"/>
              </a:rPr>
              <a:t>度，带子不够长度时，可另取一条按上述方法连接。</a:t>
            </a:r>
          </a:p>
        </p:txBody>
      </p:sp>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accel="60000" fill="hold" nodeType="afterEffect" p14:presetBounceEnd="4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40000">
                                          <p:cBhvr additive="base">
                                            <p:cTn id="13"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accel="6000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a:t>救火常识知识</a:t>
            </a:r>
          </a:p>
        </p:txBody>
      </p:sp>
    </p:spTree>
  </p:cSld>
  <p:clrMapOvr>
    <a:masterClrMapping/>
  </p:clrMapOvr>
  <p:transition spd="slow" advTm="2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ctr"/>
            <a:r>
              <a:rPr lang="zh-CN" altLang="en-US" dirty="0"/>
              <a:t>救火常识知识</a:t>
            </a:r>
          </a:p>
        </p:txBody>
      </p:sp>
      <p:sp>
        <p:nvSpPr>
          <p:cNvPr id="23" name="圆角矩形 22"/>
          <p:cNvSpPr/>
          <p:nvPr/>
        </p:nvSpPr>
        <p:spPr>
          <a:xfrm>
            <a:off x="-8335" y="1304925"/>
            <a:ext cx="12200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dirty="0" smtClean="0">
                <a:solidFill>
                  <a:srgbClr val="F03900"/>
                </a:solidFill>
                <a:cs typeface="+mn-ea"/>
              </a:rPr>
              <a:t>   扑救</a:t>
            </a:r>
            <a:r>
              <a:rPr lang="zh-CN" altLang="en-US" dirty="0">
                <a:solidFill>
                  <a:srgbClr val="F03900"/>
                </a:solidFill>
                <a:cs typeface="+mn-ea"/>
              </a:rPr>
              <a:t>室内火灾一般不要先开门窗</a:t>
            </a:r>
          </a:p>
        </p:txBody>
      </p:sp>
      <p:grpSp>
        <p:nvGrpSpPr>
          <p:cNvPr id="5" name="组合 4"/>
          <p:cNvGrpSpPr/>
          <p:nvPr/>
        </p:nvGrpSpPr>
        <p:grpSpPr>
          <a:xfrm>
            <a:off x="4367808" y="2492896"/>
            <a:ext cx="7313378" cy="2592288"/>
            <a:chOff x="4367808" y="2492896"/>
            <a:chExt cx="7313378" cy="2592288"/>
          </a:xfrm>
        </p:grpSpPr>
        <p:sp>
          <p:nvSpPr>
            <p:cNvPr id="24" name="Freeform 7"/>
            <p:cNvSpPr>
              <a:spLocks noChangeAspect="1"/>
            </p:cNvSpPr>
            <p:nvPr/>
          </p:nvSpPr>
          <p:spPr bwMode="auto">
            <a:xfrm>
              <a:off x="4367808" y="2492896"/>
              <a:ext cx="7313378" cy="2592288"/>
            </a:xfrm>
            <a:prstGeom prst="roundRect">
              <a:avLst>
                <a:gd name="adj" fmla="val 6436"/>
              </a:avLst>
            </a:pr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3" name="Rectangle 3"/>
            <p:cNvSpPr txBox="1">
              <a:spLocks noChangeArrowheads="1"/>
            </p:cNvSpPr>
            <p:nvPr/>
          </p:nvSpPr>
          <p:spPr>
            <a:xfrm>
              <a:off x="4604116" y="2608560"/>
              <a:ext cx="7077069" cy="2308324"/>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r>
                <a:rPr lang="zh-CN" altLang="en-US" sz="2400" dirty="0" smtClean="0">
                  <a:sym typeface="+mn-lt"/>
                </a:rPr>
                <a:t>室内</a:t>
              </a:r>
              <a:r>
                <a:rPr lang="zh-CN" altLang="en-US" sz="2400" dirty="0">
                  <a:sym typeface="+mn-lt"/>
                </a:rPr>
                <a:t>着火，如果当时门窗紧闭，一般来说不应急于打开门窗。因为门窗紧闭，空气不流通，室内供氧不足，火势发展缓慢。一旦门窗打开，大量的新鲜空气涌入，火势就会迅速发展，不利于扑救。</a:t>
              </a:r>
            </a:p>
          </p:txBody>
        </p:sp>
      </p:grpSp>
      <p:grpSp>
        <p:nvGrpSpPr>
          <p:cNvPr id="4" name="组合 3"/>
          <p:cNvGrpSpPr/>
          <p:nvPr/>
        </p:nvGrpSpPr>
        <p:grpSpPr>
          <a:xfrm>
            <a:off x="319580" y="2492896"/>
            <a:ext cx="3615932" cy="2592288"/>
            <a:chOff x="319580" y="2492896"/>
            <a:chExt cx="3615932" cy="2592288"/>
          </a:xfrm>
        </p:grpSpPr>
        <p:sp>
          <p:nvSpPr>
            <p:cNvPr id="6" name="Freeform 7"/>
            <p:cNvSpPr>
              <a:spLocks noChangeAspect="1"/>
            </p:cNvSpPr>
            <p:nvPr/>
          </p:nvSpPr>
          <p:spPr bwMode="auto">
            <a:xfrm>
              <a:off x="319580" y="2492896"/>
              <a:ext cx="3615932" cy="2592288"/>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420914" y="2624449"/>
              <a:ext cx="3420836" cy="2366651"/>
            </a:xfrm>
            <a:prstGeom prst="roundRect">
              <a:avLst>
                <a:gd name="adj" fmla="val 2983"/>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ctr"/>
            <a:r>
              <a:rPr lang="zh-CN" altLang="en-US" dirty="0"/>
              <a:t>救火常识知识</a:t>
            </a:r>
          </a:p>
        </p:txBody>
      </p:sp>
      <p:sp>
        <p:nvSpPr>
          <p:cNvPr id="23" name="圆角矩形 22"/>
          <p:cNvSpPr/>
          <p:nvPr/>
        </p:nvSpPr>
        <p:spPr>
          <a:xfrm>
            <a:off x="-8335" y="1304925"/>
            <a:ext cx="12200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dirty="0">
                <a:solidFill>
                  <a:srgbClr val="F03900"/>
                </a:solidFill>
                <a:cs typeface="+mn-ea"/>
              </a:rPr>
              <a:t>救火时怎样避免人多手脚乱 </a:t>
            </a:r>
          </a:p>
        </p:txBody>
      </p:sp>
      <p:grpSp>
        <p:nvGrpSpPr>
          <p:cNvPr id="5" name="组合 4"/>
          <p:cNvGrpSpPr/>
          <p:nvPr/>
        </p:nvGrpSpPr>
        <p:grpSpPr>
          <a:xfrm>
            <a:off x="4511824" y="2231918"/>
            <a:ext cx="7313378" cy="3528392"/>
            <a:chOff x="4367808" y="2492896"/>
            <a:chExt cx="7313378" cy="3528392"/>
          </a:xfrm>
        </p:grpSpPr>
        <p:sp>
          <p:nvSpPr>
            <p:cNvPr id="24" name="Freeform 7"/>
            <p:cNvSpPr>
              <a:spLocks noChangeAspect="1"/>
            </p:cNvSpPr>
            <p:nvPr/>
          </p:nvSpPr>
          <p:spPr bwMode="auto">
            <a:xfrm>
              <a:off x="4367808" y="2492896"/>
              <a:ext cx="7313378" cy="3528392"/>
            </a:xfrm>
            <a:prstGeom prst="roundRect">
              <a:avLst>
                <a:gd name="adj" fmla="val 6436"/>
              </a:avLst>
            </a:pr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3" name="Rectangle 3"/>
            <p:cNvSpPr txBox="1">
              <a:spLocks noChangeArrowheads="1"/>
            </p:cNvSpPr>
            <p:nvPr/>
          </p:nvSpPr>
          <p:spPr>
            <a:xfrm>
              <a:off x="4604116" y="2608560"/>
              <a:ext cx="7077069" cy="3323987"/>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pPr marL="342900" indent="-342900">
                <a:buClr>
                  <a:srgbClr val="F03900"/>
                </a:buClr>
                <a:buFont typeface="Wingdings" panose="05000000000000000000" pitchFamily="2" charset="2"/>
                <a:buChar char="n"/>
              </a:pPr>
              <a:r>
                <a:rPr lang="zh-CN" altLang="en-US" dirty="0" smtClean="0">
                  <a:sym typeface="+mn-lt"/>
                </a:rPr>
                <a:t>应该</a:t>
              </a:r>
              <a:r>
                <a:rPr lang="zh-CN" altLang="en-US" dirty="0">
                  <a:sym typeface="+mn-lt"/>
                </a:rPr>
                <a:t>统一火场上的组织和指挥工作。 </a:t>
              </a:r>
            </a:p>
            <a:p>
              <a:pPr marL="342900" indent="-342900">
                <a:buClr>
                  <a:srgbClr val="F03900"/>
                </a:buClr>
                <a:buFont typeface="Wingdings" panose="05000000000000000000" pitchFamily="2" charset="2"/>
                <a:buChar char="n"/>
              </a:pPr>
              <a:r>
                <a:rPr lang="zh-CN" altLang="en-US" dirty="0" smtClean="0">
                  <a:sym typeface="+mn-lt"/>
                </a:rPr>
                <a:t>要</a:t>
              </a:r>
              <a:r>
                <a:rPr lang="zh-CN" altLang="en-US" dirty="0">
                  <a:sym typeface="+mn-lt"/>
                </a:rPr>
                <a:t>在距离火场一定远近的地方设置不同层次的警戒线。 </a:t>
              </a:r>
            </a:p>
            <a:p>
              <a:pPr marL="342900" indent="-342900">
                <a:buClr>
                  <a:srgbClr val="F03900"/>
                </a:buClr>
                <a:buFont typeface="Wingdings" panose="05000000000000000000" pitchFamily="2" charset="2"/>
                <a:buChar char="n"/>
              </a:pPr>
              <a:r>
                <a:rPr lang="zh-CN" altLang="en-US" dirty="0" smtClean="0">
                  <a:sym typeface="+mn-lt"/>
                </a:rPr>
                <a:t>在</a:t>
              </a:r>
              <a:r>
                <a:rPr lang="zh-CN" altLang="en-US" dirty="0">
                  <a:sym typeface="+mn-lt"/>
                </a:rPr>
                <a:t>火场上疏散物资要注意不能阻塞通道。 </a:t>
              </a:r>
            </a:p>
            <a:p>
              <a:pPr marL="342900" indent="-342900">
                <a:buClr>
                  <a:srgbClr val="F03900"/>
                </a:buClr>
                <a:buFont typeface="Wingdings" panose="05000000000000000000" pitchFamily="2" charset="2"/>
                <a:buChar char="n"/>
              </a:pPr>
              <a:r>
                <a:rPr lang="zh-CN" altLang="en-US" dirty="0" smtClean="0">
                  <a:sym typeface="+mn-lt"/>
                </a:rPr>
                <a:t>如果</a:t>
              </a:r>
              <a:r>
                <a:rPr lang="zh-CN" altLang="en-US" dirty="0">
                  <a:sym typeface="+mn-lt"/>
                </a:rPr>
                <a:t>火场上房屋有倒塌危险或可燃物质有爆炸欷，警戒的范围要扩大；且留在第一线灭火的人不宜过多。这样，万一发生意外，也能减少伤亡。 </a:t>
              </a:r>
            </a:p>
          </p:txBody>
        </p:sp>
      </p:grpSp>
      <p:grpSp>
        <p:nvGrpSpPr>
          <p:cNvPr id="4" name="组合 3"/>
          <p:cNvGrpSpPr/>
          <p:nvPr/>
        </p:nvGrpSpPr>
        <p:grpSpPr>
          <a:xfrm>
            <a:off x="319580" y="2231919"/>
            <a:ext cx="3976220" cy="3439650"/>
            <a:chOff x="319580" y="2492896"/>
            <a:chExt cx="3615932" cy="2592288"/>
          </a:xfrm>
        </p:grpSpPr>
        <p:sp>
          <p:nvSpPr>
            <p:cNvPr id="6" name="Freeform 7"/>
            <p:cNvSpPr>
              <a:spLocks noChangeAspect="1"/>
            </p:cNvSpPr>
            <p:nvPr/>
          </p:nvSpPr>
          <p:spPr bwMode="auto">
            <a:xfrm>
              <a:off x="319580" y="2492896"/>
              <a:ext cx="3615932" cy="2592288"/>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9413" y="2580065"/>
              <a:ext cx="3420836" cy="2388803"/>
            </a:xfrm>
            <a:prstGeom prst="roundRect">
              <a:avLst>
                <a:gd name="adj" fmla="val 2983"/>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ctr"/>
            <a:r>
              <a:rPr lang="zh-CN" altLang="en-US" dirty="0"/>
              <a:t>救火常识知识</a:t>
            </a:r>
          </a:p>
        </p:txBody>
      </p:sp>
      <p:sp>
        <p:nvSpPr>
          <p:cNvPr id="23" name="圆角矩形 22"/>
          <p:cNvSpPr/>
          <p:nvPr/>
        </p:nvSpPr>
        <p:spPr>
          <a:xfrm>
            <a:off x="-8335" y="1304925"/>
            <a:ext cx="12200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dirty="0">
                <a:solidFill>
                  <a:srgbClr val="F03900"/>
                </a:solidFill>
                <a:cs typeface="+mn-ea"/>
              </a:rPr>
              <a:t>扑灭小火   惠及他人</a:t>
            </a:r>
          </a:p>
        </p:txBody>
      </p:sp>
      <p:grpSp>
        <p:nvGrpSpPr>
          <p:cNvPr id="5" name="组合 4"/>
          <p:cNvGrpSpPr/>
          <p:nvPr/>
        </p:nvGrpSpPr>
        <p:grpSpPr>
          <a:xfrm>
            <a:off x="4511824" y="2231918"/>
            <a:ext cx="7313378" cy="3528392"/>
            <a:chOff x="4367808" y="2492896"/>
            <a:chExt cx="7313378" cy="3528392"/>
          </a:xfrm>
        </p:grpSpPr>
        <p:sp>
          <p:nvSpPr>
            <p:cNvPr id="24" name="Freeform 7"/>
            <p:cNvSpPr>
              <a:spLocks noChangeAspect="1"/>
            </p:cNvSpPr>
            <p:nvPr/>
          </p:nvSpPr>
          <p:spPr bwMode="auto">
            <a:xfrm>
              <a:off x="4367808" y="2492896"/>
              <a:ext cx="7313378" cy="3528392"/>
            </a:xfrm>
            <a:prstGeom prst="roundRect">
              <a:avLst>
                <a:gd name="adj" fmla="val 6436"/>
              </a:avLst>
            </a:pr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3" name="Rectangle 3"/>
            <p:cNvSpPr txBox="1">
              <a:spLocks noChangeArrowheads="1"/>
            </p:cNvSpPr>
            <p:nvPr/>
          </p:nvSpPr>
          <p:spPr>
            <a:xfrm>
              <a:off x="4604116" y="2608560"/>
              <a:ext cx="7077069" cy="3351046"/>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pPr>
                <a:buClr>
                  <a:srgbClr val="F03900"/>
                </a:buClr>
              </a:pPr>
              <a:r>
                <a:rPr lang="zh-CN" altLang="en-US" sz="2400" dirty="0">
                  <a:sym typeface="+mn-lt"/>
                </a:rPr>
                <a:t>当发生火灾时，如果发现火势并不大，且尚未对人造成很大威胁时，当周围有足够的消防器材，如灭火器、消防栓等，应奋力将小火控制、扑灭；千万不要惊慌失措地乱叫乱窜，置小火于不顾而酿成大灾。 </a:t>
              </a:r>
              <a:br>
                <a:rPr lang="zh-CN" altLang="en-US" sz="2400" dirty="0">
                  <a:sym typeface="+mn-lt"/>
                </a:rPr>
              </a:br>
              <a:r>
                <a:rPr lang="zh-CN" altLang="en-US" sz="2400" dirty="0">
                  <a:sym typeface="+mn-lt"/>
                </a:rPr>
                <a:t>    </a:t>
              </a:r>
              <a:r>
                <a:rPr lang="zh-CN" altLang="en-US" sz="2400" b="1" dirty="0">
                  <a:solidFill>
                    <a:srgbClr val="F03900"/>
                  </a:solidFill>
                  <a:sym typeface="+mn-lt"/>
                </a:rPr>
                <a:t>   </a:t>
              </a:r>
              <a:r>
                <a:rPr lang="en-US" altLang="zh-CN" sz="2400" b="1" dirty="0">
                  <a:solidFill>
                    <a:srgbClr val="F03900"/>
                  </a:solidFill>
                  <a:sym typeface="+mn-lt"/>
                </a:rPr>
                <a:t>( </a:t>
              </a:r>
              <a:r>
                <a:rPr lang="zh-CN" altLang="en-US" sz="2400" b="1" dirty="0">
                  <a:solidFill>
                    <a:srgbClr val="F03900"/>
                  </a:solidFill>
                  <a:sym typeface="+mn-lt"/>
                </a:rPr>
                <a:t>请记住：争分夺秒扑灭“初期火灾”。</a:t>
              </a:r>
              <a:r>
                <a:rPr lang="en-US" altLang="zh-CN" sz="2400" b="1" dirty="0">
                  <a:solidFill>
                    <a:srgbClr val="F03900"/>
                  </a:solidFill>
                  <a:sym typeface="+mn-lt"/>
                </a:rPr>
                <a:t>) </a:t>
              </a:r>
            </a:p>
          </p:txBody>
        </p:sp>
      </p:grpSp>
      <p:grpSp>
        <p:nvGrpSpPr>
          <p:cNvPr id="4" name="组合 3"/>
          <p:cNvGrpSpPr/>
          <p:nvPr/>
        </p:nvGrpSpPr>
        <p:grpSpPr>
          <a:xfrm>
            <a:off x="319580" y="2231919"/>
            <a:ext cx="3976220" cy="3439650"/>
            <a:chOff x="319580" y="2492896"/>
            <a:chExt cx="3615932" cy="2592288"/>
          </a:xfrm>
        </p:grpSpPr>
        <p:sp>
          <p:nvSpPr>
            <p:cNvPr id="6" name="Freeform 7"/>
            <p:cNvSpPr>
              <a:spLocks noChangeAspect="1"/>
            </p:cNvSpPr>
            <p:nvPr/>
          </p:nvSpPr>
          <p:spPr bwMode="auto">
            <a:xfrm>
              <a:off x="319580" y="2492896"/>
              <a:ext cx="3615932" cy="2592288"/>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9413" y="2580065"/>
              <a:ext cx="3420836" cy="2388803"/>
            </a:xfrm>
            <a:prstGeom prst="roundRect">
              <a:avLst>
                <a:gd name="adj" fmla="val 2983"/>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ctr"/>
            <a:r>
              <a:rPr lang="zh-CN" altLang="en-US" dirty="0" smtClean="0"/>
              <a:t>培训大纲</a:t>
            </a:r>
            <a:endParaRPr lang="zh-CN" altLang="en-US" dirty="0"/>
          </a:p>
        </p:txBody>
      </p:sp>
      <p:sp>
        <p:nvSpPr>
          <p:cNvPr id="3" name="KSO_Shape"/>
          <p:cNvSpPr/>
          <p:nvPr/>
        </p:nvSpPr>
        <p:spPr bwMode="auto">
          <a:xfrm>
            <a:off x="2004147" y="1322210"/>
            <a:ext cx="459112" cy="671397"/>
          </a:xfrm>
          <a:custGeom>
            <a:avLst/>
            <a:gdLst>
              <a:gd name="T0" fmla="*/ 2147483646 w 4570"/>
              <a:gd name="T1" fmla="*/ 2147483646 h 6328"/>
              <a:gd name="T2" fmla="*/ 2147483646 w 4570"/>
              <a:gd name="T3" fmla="*/ 2147483646 h 6328"/>
              <a:gd name="T4" fmla="*/ 2147483646 w 4570"/>
              <a:gd name="T5" fmla="*/ 2147483646 h 6328"/>
              <a:gd name="T6" fmla="*/ 2147483646 w 4570"/>
              <a:gd name="T7" fmla="*/ 2147483646 h 6328"/>
              <a:gd name="T8" fmla="*/ 2147483646 w 4570"/>
              <a:gd name="T9" fmla="*/ 2147483646 h 6328"/>
              <a:gd name="T10" fmla="*/ 2147483646 w 4570"/>
              <a:gd name="T11" fmla="*/ 2147483646 h 6328"/>
              <a:gd name="T12" fmla="*/ 2147483646 w 4570"/>
              <a:gd name="T13" fmla="*/ 2147483646 h 6328"/>
              <a:gd name="T14" fmla="*/ 2147483646 w 4570"/>
              <a:gd name="T15" fmla="*/ 2147483646 h 6328"/>
              <a:gd name="T16" fmla="*/ 2147483646 w 4570"/>
              <a:gd name="T17" fmla="*/ 2147483646 h 6328"/>
              <a:gd name="T18" fmla="*/ 2147483646 w 4570"/>
              <a:gd name="T19" fmla="*/ 2147483646 h 6328"/>
              <a:gd name="T20" fmla="*/ 2147483646 w 4570"/>
              <a:gd name="T21" fmla="*/ 2147483646 h 6328"/>
              <a:gd name="T22" fmla="*/ 2147483646 w 4570"/>
              <a:gd name="T23" fmla="*/ 954935438 h 6328"/>
              <a:gd name="T24" fmla="*/ 2147483646 w 4570"/>
              <a:gd name="T25" fmla="*/ 654779327 h 6328"/>
              <a:gd name="T26" fmla="*/ 2147483646 w 4570"/>
              <a:gd name="T27" fmla="*/ 2147483646 h 6328"/>
              <a:gd name="T28" fmla="*/ 2147483646 w 4570"/>
              <a:gd name="T29" fmla="*/ 2147483646 h 6328"/>
              <a:gd name="T30" fmla="*/ 2147483646 w 4570"/>
              <a:gd name="T31" fmla="*/ 2147483646 h 6328"/>
              <a:gd name="T32" fmla="*/ 2147483646 w 4570"/>
              <a:gd name="T33" fmla="*/ 2147483646 h 6328"/>
              <a:gd name="T34" fmla="*/ 2147483646 w 4570"/>
              <a:gd name="T35" fmla="*/ 2147483646 h 6328"/>
              <a:gd name="T36" fmla="*/ 2147483646 w 4570"/>
              <a:gd name="T37" fmla="*/ 2147483646 h 6328"/>
              <a:gd name="T38" fmla="*/ 2147483646 w 4570"/>
              <a:gd name="T39" fmla="*/ 2147483646 h 6328"/>
              <a:gd name="T40" fmla="*/ 2147483646 w 4570"/>
              <a:gd name="T41" fmla="*/ 2147483646 h 6328"/>
              <a:gd name="T42" fmla="*/ 2147483646 w 4570"/>
              <a:gd name="T43" fmla="*/ 2147483646 h 6328"/>
              <a:gd name="T44" fmla="*/ 2147483646 w 4570"/>
              <a:gd name="T45" fmla="*/ 2147483646 h 6328"/>
              <a:gd name="T46" fmla="*/ 2147483646 w 4570"/>
              <a:gd name="T47" fmla="*/ 2147483646 h 6328"/>
              <a:gd name="T48" fmla="*/ 2147483646 w 4570"/>
              <a:gd name="T49" fmla="*/ 2147483646 h 6328"/>
              <a:gd name="T50" fmla="*/ 2147483646 w 4570"/>
              <a:gd name="T51" fmla="*/ 2147483646 h 6328"/>
              <a:gd name="T52" fmla="*/ 2147483646 w 4570"/>
              <a:gd name="T53" fmla="*/ 2147483646 h 6328"/>
              <a:gd name="T54" fmla="*/ 27239497 w 4570"/>
              <a:gd name="T55" fmla="*/ 2147483646 h 6328"/>
              <a:gd name="T56" fmla="*/ 2147483646 w 4570"/>
              <a:gd name="T57" fmla="*/ 2147483646 h 6328"/>
              <a:gd name="T58" fmla="*/ 2147483646 w 4570"/>
              <a:gd name="T59" fmla="*/ 2147483646 h 6328"/>
              <a:gd name="T60" fmla="*/ 2147483646 w 4570"/>
              <a:gd name="T61" fmla="*/ 2147483646 h 6328"/>
              <a:gd name="T62" fmla="*/ 2147483646 w 4570"/>
              <a:gd name="T63" fmla="*/ 2147483646 h 6328"/>
              <a:gd name="T64" fmla="*/ 2147483646 w 4570"/>
              <a:gd name="T65" fmla="*/ 2147483646 h 6328"/>
              <a:gd name="T66" fmla="*/ 2147483646 w 4570"/>
              <a:gd name="T67" fmla="*/ 2147483646 h 6328"/>
              <a:gd name="T68" fmla="*/ 2147483646 w 4570"/>
              <a:gd name="T69" fmla="*/ 2147483646 h 6328"/>
              <a:gd name="T70" fmla="*/ 2147483646 w 4570"/>
              <a:gd name="T71" fmla="*/ 2147483646 h 6328"/>
              <a:gd name="T72" fmla="*/ 2147483646 w 4570"/>
              <a:gd name="T73" fmla="*/ 2147483646 h 6328"/>
              <a:gd name="T74" fmla="*/ 2147483646 w 4570"/>
              <a:gd name="T75" fmla="*/ 2147483646 h 6328"/>
              <a:gd name="T76" fmla="*/ 2147483646 w 4570"/>
              <a:gd name="T77" fmla="*/ 2147483646 h 6328"/>
              <a:gd name="T78" fmla="*/ 2147483646 w 4570"/>
              <a:gd name="T79" fmla="*/ 2147483646 h 6328"/>
              <a:gd name="T80" fmla="*/ 2147483646 w 4570"/>
              <a:gd name="T81" fmla="*/ 2147483646 h 6328"/>
              <a:gd name="T82" fmla="*/ 2147483646 w 4570"/>
              <a:gd name="T83" fmla="*/ 2147483646 h 6328"/>
              <a:gd name="T84" fmla="*/ 2147483646 w 4570"/>
              <a:gd name="T85" fmla="*/ 2147483646 h 6328"/>
              <a:gd name="T86" fmla="*/ 2147483646 w 4570"/>
              <a:gd name="T87" fmla="*/ 2147483646 h 6328"/>
              <a:gd name="T88" fmla="*/ 2147483646 w 4570"/>
              <a:gd name="T89" fmla="*/ 2147483646 h 6328"/>
              <a:gd name="T90" fmla="*/ 2147483646 w 4570"/>
              <a:gd name="T91" fmla="*/ 2147483646 h 6328"/>
              <a:gd name="T92" fmla="*/ 2147483646 w 4570"/>
              <a:gd name="T93" fmla="*/ 2147483646 h 6328"/>
              <a:gd name="T94" fmla="*/ 2147483646 w 4570"/>
              <a:gd name="T95" fmla="*/ 2147483646 h 6328"/>
              <a:gd name="T96" fmla="*/ 2147483646 w 4570"/>
              <a:gd name="T97" fmla="*/ 2147483646 h 6328"/>
              <a:gd name="T98" fmla="*/ 2147483646 w 4570"/>
              <a:gd name="T99" fmla="*/ 2147483646 h 6328"/>
              <a:gd name="T100" fmla="*/ 2147483646 w 4570"/>
              <a:gd name="T101" fmla="*/ 2147483646 h 6328"/>
              <a:gd name="T102" fmla="*/ 2147483646 w 4570"/>
              <a:gd name="T103" fmla="*/ 2147483646 h 6328"/>
              <a:gd name="T104" fmla="*/ 2147483646 w 4570"/>
              <a:gd name="T105" fmla="*/ 2147483646 h 6328"/>
              <a:gd name="T106" fmla="*/ 2147483646 w 4570"/>
              <a:gd name="T107" fmla="*/ 2147483646 h 6328"/>
              <a:gd name="T108" fmla="*/ 2147483646 w 4570"/>
              <a:gd name="T109" fmla="*/ 2147483646 h 6328"/>
              <a:gd name="T110" fmla="*/ 2147483646 w 4570"/>
              <a:gd name="T111" fmla="*/ 2147483646 h 6328"/>
              <a:gd name="T112" fmla="*/ 2147483646 w 4570"/>
              <a:gd name="T113" fmla="*/ 2147483646 h 6328"/>
              <a:gd name="T114" fmla="*/ 2147483646 w 4570"/>
              <a:gd name="T115" fmla="*/ 2147483646 h 6328"/>
              <a:gd name="T116" fmla="*/ 2147483646 w 4570"/>
              <a:gd name="T117" fmla="*/ 2147483646 h 6328"/>
              <a:gd name="T118" fmla="*/ 2147483646 w 4570"/>
              <a:gd name="T119" fmla="*/ 2147483646 h 6328"/>
              <a:gd name="T120" fmla="*/ 2147483646 w 4570"/>
              <a:gd name="T121" fmla="*/ 2147483646 h 6328"/>
              <a:gd name="T122" fmla="*/ 2147483646 w 4570"/>
              <a:gd name="T123" fmla="*/ 2147483646 h 6328"/>
              <a:gd name="T124" fmla="*/ 2147483646 w 4570"/>
              <a:gd name="T125" fmla="*/ 2147483646 h 63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70" h="6328">
                <a:moveTo>
                  <a:pt x="4374" y="3750"/>
                </a:moveTo>
                <a:lnTo>
                  <a:pt x="4374" y="3750"/>
                </a:lnTo>
                <a:lnTo>
                  <a:pt x="4342" y="3680"/>
                </a:lnTo>
                <a:lnTo>
                  <a:pt x="4310" y="3610"/>
                </a:lnTo>
                <a:lnTo>
                  <a:pt x="4281" y="3541"/>
                </a:lnTo>
                <a:lnTo>
                  <a:pt x="4253" y="3475"/>
                </a:lnTo>
                <a:lnTo>
                  <a:pt x="4228" y="3409"/>
                </a:lnTo>
                <a:lnTo>
                  <a:pt x="4203" y="3345"/>
                </a:lnTo>
                <a:lnTo>
                  <a:pt x="4180" y="3282"/>
                </a:lnTo>
                <a:lnTo>
                  <a:pt x="4158" y="3221"/>
                </a:lnTo>
                <a:lnTo>
                  <a:pt x="4139" y="3162"/>
                </a:lnTo>
                <a:lnTo>
                  <a:pt x="4120" y="3104"/>
                </a:lnTo>
                <a:lnTo>
                  <a:pt x="4102" y="3046"/>
                </a:lnTo>
                <a:lnTo>
                  <a:pt x="4087" y="2991"/>
                </a:lnTo>
                <a:lnTo>
                  <a:pt x="4071" y="2937"/>
                </a:lnTo>
                <a:lnTo>
                  <a:pt x="4058" y="2885"/>
                </a:lnTo>
                <a:lnTo>
                  <a:pt x="4046" y="2833"/>
                </a:lnTo>
                <a:lnTo>
                  <a:pt x="4035" y="2783"/>
                </a:lnTo>
                <a:lnTo>
                  <a:pt x="4024" y="2735"/>
                </a:lnTo>
                <a:lnTo>
                  <a:pt x="4015" y="2687"/>
                </a:lnTo>
                <a:lnTo>
                  <a:pt x="4008" y="2642"/>
                </a:lnTo>
                <a:lnTo>
                  <a:pt x="4000" y="2597"/>
                </a:lnTo>
                <a:lnTo>
                  <a:pt x="3994" y="2553"/>
                </a:lnTo>
                <a:lnTo>
                  <a:pt x="3989" y="2511"/>
                </a:lnTo>
                <a:lnTo>
                  <a:pt x="3985" y="2470"/>
                </a:lnTo>
                <a:lnTo>
                  <a:pt x="3982" y="2431"/>
                </a:lnTo>
                <a:lnTo>
                  <a:pt x="3980" y="2392"/>
                </a:lnTo>
                <a:lnTo>
                  <a:pt x="3977" y="2355"/>
                </a:lnTo>
                <a:lnTo>
                  <a:pt x="3976" y="2318"/>
                </a:lnTo>
                <a:lnTo>
                  <a:pt x="3976" y="2284"/>
                </a:lnTo>
                <a:lnTo>
                  <a:pt x="3976" y="2251"/>
                </a:lnTo>
                <a:lnTo>
                  <a:pt x="3977" y="2217"/>
                </a:lnTo>
                <a:lnTo>
                  <a:pt x="3980" y="2186"/>
                </a:lnTo>
                <a:lnTo>
                  <a:pt x="3982" y="2156"/>
                </a:lnTo>
                <a:lnTo>
                  <a:pt x="3988" y="2099"/>
                </a:lnTo>
                <a:lnTo>
                  <a:pt x="3995" y="2046"/>
                </a:lnTo>
                <a:lnTo>
                  <a:pt x="4005" y="1998"/>
                </a:lnTo>
                <a:lnTo>
                  <a:pt x="4015" y="1953"/>
                </a:lnTo>
                <a:lnTo>
                  <a:pt x="4026" y="1914"/>
                </a:lnTo>
                <a:lnTo>
                  <a:pt x="4038" y="1877"/>
                </a:lnTo>
                <a:lnTo>
                  <a:pt x="4050" y="1845"/>
                </a:lnTo>
                <a:lnTo>
                  <a:pt x="4063" y="1816"/>
                </a:lnTo>
                <a:lnTo>
                  <a:pt x="4075" y="1791"/>
                </a:lnTo>
                <a:lnTo>
                  <a:pt x="4087" y="1770"/>
                </a:lnTo>
                <a:lnTo>
                  <a:pt x="4097" y="1752"/>
                </a:lnTo>
                <a:lnTo>
                  <a:pt x="4106" y="1738"/>
                </a:lnTo>
                <a:lnTo>
                  <a:pt x="4120" y="1719"/>
                </a:lnTo>
                <a:lnTo>
                  <a:pt x="4126" y="1712"/>
                </a:lnTo>
                <a:lnTo>
                  <a:pt x="4128" y="1709"/>
                </a:lnTo>
                <a:lnTo>
                  <a:pt x="4130" y="1706"/>
                </a:lnTo>
                <a:lnTo>
                  <a:pt x="4132" y="1701"/>
                </a:lnTo>
                <a:lnTo>
                  <a:pt x="4132" y="1697"/>
                </a:lnTo>
                <a:lnTo>
                  <a:pt x="4132" y="1693"/>
                </a:lnTo>
                <a:lnTo>
                  <a:pt x="4132" y="1689"/>
                </a:lnTo>
                <a:lnTo>
                  <a:pt x="4131" y="1686"/>
                </a:lnTo>
                <a:lnTo>
                  <a:pt x="4129" y="1682"/>
                </a:lnTo>
                <a:lnTo>
                  <a:pt x="4126" y="1679"/>
                </a:lnTo>
                <a:lnTo>
                  <a:pt x="4123" y="1675"/>
                </a:lnTo>
                <a:lnTo>
                  <a:pt x="4120" y="1673"/>
                </a:lnTo>
                <a:lnTo>
                  <a:pt x="4116" y="1672"/>
                </a:lnTo>
                <a:lnTo>
                  <a:pt x="4112" y="1671"/>
                </a:lnTo>
                <a:lnTo>
                  <a:pt x="4107" y="1671"/>
                </a:lnTo>
                <a:lnTo>
                  <a:pt x="4103" y="1671"/>
                </a:lnTo>
                <a:lnTo>
                  <a:pt x="4099" y="1673"/>
                </a:lnTo>
                <a:lnTo>
                  <a:pt x="4087" y="1679"/>
                </a:lnTo>
                <a:lnTo>
                  <a:pt x="4053" y="1694"/>
                </a:lnTo>
                <a:lnTo>
                  <a:pt x="4005" y="1719"/>
                </a:lnTo>
                <a:lnTo>
                  <a:pt x="3974" y="1735"/>
                </a:lnTo>
                <a:lnTo>
                  <a:pt x="3941" y="1753"/>
                </a:lnTo>
                <a:lnTo>
                  <a:pt x="3905" y="1775"/>
                </a:lnTo>
                <a:lnTo>
                  <a:pt x="3867" y="1799"/>
                </a:lnTo>
                <a:lnTo>
                  <a:pt x="3827" y="1825"/>
                </a:lnTo>
                <a:lnTo>
                  <a:pt x="3785" y="1854"/>
                </a:lnTo>
                <a:lnTo>
                  <a:pt x="3742" y="1887"/>
                </a:lnTo>
                <a:lnTo>
                  <a:pt x="3699" y="1920"/>
                </a:lnTo>
                <a:lnTo>
                  <a:pt x="3655" y="1957"/>
                </a:lnTo>
                <a:lnTo>
                  <a:pt x="3611" y="1997"/>
                </a:lnTo>
                <a:lnTo>
                  <a:pt x="3568" y="2038"/>
                </a:lnTo>
                <a:lnTo>
                  <a:pt x="3547" y="2061"/>
                </a:lnTo>
                <a:lnTo>
                  <a:pt x="3525" y="2084"/>
                </a:lnTo>
                <a:lnTo>
                  <a:pt x="3504" y="2107"/>
                </a:lnTo>
                <a:lnTo>
                  <a:pt x="3483" y="2131"/>
                </a:lnTo>
                <a:lnTo>
                  <a:pt x="3464" y="2156"/>
                </a:lnTo>
                <a:lnTo>
                  <a:pt x="3444" y="2182"/>
                </a:lnTo>
                <a:lnTo>
                  <a:pt x="3424" y="2208"/>
                </a:lnTo>
                <a:lnTo>
                  <a:pt x="3405" y="2235"/>
                </a:lnTo>
                <a:lnTo>
                  <a:pt x="3388" y="2262"/>
                </a:lnTo>
                <a:lnTo>
                  <a:pt x="3370" y="2290"/>
                </a:lnTo>
                <a:lnTo>
                  <a:pt x="3353" y="2319"/>
                </a:lnTo>
                <a:lnTo>
                  <a:pt x="3337" y="2348"/>
                </a:lnTo>
                <a:lnTo>
                  <a:pt x="3321" y="2380"/>
                </a:lnTo>
                <a:lnTo>
                  <a:pt x="3307" y="2410"/>
                </a:lnTo>
                <a:lnTo>
                  <a:pt x="3293" y="2442"/>
                </a:lnTo>
                <a:lnTo>
                  <a:pt x="3281" y="2474"/>
                </a:lnTo>
                <a:lnTo>
                  <a:pt x="3269" y="2508"/>
                </a:lnTo>
                <a:lnTo>
                  <a:pt x="3258" y="2541"/>
                </a:lnTo>
                <a:lnTo>
                  <a:pt x="3248" y="2575"/>
                </a:lnTo>
                <a:lnTo>
                  <a:pt x="3240" y="2611"/>
                </a:lnTo>
                <a:lnTo>
                  <a:pt x="3232" y="2647"/>
                </a:lnTo>
                <a:lnTo>
                  <a:pt x="3225" y="2683"/>
                </a:lnTo>
                <a:lnTo>
                  <a:pt x="3220" y="2721"/>
                </a:lnTo>
                <a:lnTo>
                  <a:pt x="3217" y="2759"/>
                </a:lnTo>
                <a:lnTo>
                  <a:pt x="3215" y="2798"/>
                </a:lnTo>
                <a:lnTo>
                  <a:pt x="3214" y="2837"/>
                </a:lnTo>
                <a:lnTo>
                  <a:pt x="3214" y="2878"/>
                </a:lnTo>
                <a:lnTo>
                  <a:pt x="3216" y="2918"/>
                </a:lnTo>
                <a:lnTo>
                  <a:pt x="3219" y="2960"/>
                </a:lnTo>
                <a:lnTo>
                  <a:pt x="3224" y="3003"/>
                </a:lnTo>
                <a:lnTo>
                  <a:pt x="3196" y="2977"/>
                </a:lnTo>
                <a:lnTo>
                  <a:pt x="3162" y="2945"/>
                </a:lnTo>
                <a:lnTo>
                  <a:pt x="3125" y="2908"/>
                </a:lnTo>
                <a:lnTo>
                  <a:pt x="3082" y="2865"/>
                </a:lnTo>
                <a:lnTo>
                  <a:pt x="3036" y="2818"/>
                </a:lnTo>
                <a:lnTo>
                  <a:pt x="2986" y="2764"/>
                </a:lnTo>
                <a:lnTo>
                  <a:pt x="2935" y="2706"/>
                </a:lnTo>
                <a:lnTo>
                  <a:pt x="2881" y="2644"/>
                </a:lnTo>
                <a:lnTo>
                  <a:pt x="2826" y="2575"/>
                </a:lnTo>
                <a:lnTo>
                  <a:pt x="2771" y="2503"/>
                </a:lnTo>
                <a:lnTo>
                  <a:pt x="2743" y="2465"/>
                </a:lnTo>
                <a:lnTo>
                  <a:pt x="2715" y="2426"/>
                </a:lnTo>
                <a:lnTo>
                  <a:pt x="2687" y="2386"/>
                </a:lnTo>
                <a:lnTo>
                  <a:pt x="2659" y="2345"/>
                </a:lnTo>
                <a:lnTo>
                  <a:pt x="2632" y="2303"/>
                </a:lnTo>
                <a:lnTo>
                  <a:pt x="2603" y="2260"/>
                </a:lnTo>
                <a:lnTo>
                  <a:pt x="2577" y="2215"/>
                </a:lnTo>
                <a:lnTo>
                  <a:pt x="2550" y="2171"/>
                </a:lnTo>
                <a:lnTo>
                  <a:pt x="2524" y="2124"/>
                </a:lnTo>
                <a:lnTo>
                  <a:pt x="2498" y="2077"/>
                </a:lnTo>
                <a:lnTo>
                  <a:pt x="2474" y="2029"/>
                </a:lnTo>
                <a:lnTo>
                  <a:pt x="2449" y="1980"/>
                </a:lnTo>
                <a:lnTo>
                  <a:pt x="2427" y="1930"/>
                </a:lnTo>
                <a:lnTo>
                  <a:pt x="2404" y="1879"/>
                </a:lnTo>
                <a:lnTo>
                  <a:pt x="2382" y="1827"/>
                </a:lnTo>
                <a:lnTo>
                  <a:pt x="2361" y="1775"/>
                </a:lnTo>
                <a:lnTo>
                  <a:pt x="2341" y="1721"/>
                </a:lnTo>
                <a:lnTo>
                  <a:pt x="2324" y="1667"/>
                </a:lnTo>
                <a:lnTo>
                  <a:pt x="2306" y="1613"/>
                </a:lnTo>
                <a:lnTo>
                  <a:pt x="2290" y="1557"/>
                </a:lnTo>
                <a:lnTo>
                  <a:pt x="2275" y="1501"/>
                </a:lnTo>
                <a:lnTo>
                  <a:pt x="2261" y="1444"/>
                </a:lnTo>
                <a:lnTo>
                  <a:pt x="2250" y="1385"/>
                </a:lnTo>
                <a:lnTo>
                  <a:pt x="2239" y="1327"/>
                </a:lnTo>
                <a:lnTo>
                  <a:pt x="2231" y="1268"/>
                </a:lnTo>
                <a:lnTo>
                  <a:pt x="2224" y="1207"/>
                </a:lnTo>
                <a:lnTo>
                  <a:pt x="2219" y="1147"/>
                </a:lnTo>
                <a:lnTo>
                  <a:pt x="2214" y="1086"/>
                </a:lnTo>
                <a:lnTo>
                  <a:pt x="2213" y="1024"/>
                </a:lnTo>
                <a:lnTo>
                  <a:pt x="2213" y="962"/>
                </a:lnTo>
                <a:lnTo>
                  <a:pt x="2215" y="899"/>
                </a:lnTo>
                <a:lnTo>
                  <a:pt x="2220" y="835"/>
                </a:lnTo>
                <a:lnTo>
                  <a:pt x="2227" y="771"/>
                </a:lnTo>
                <a:lnTo>
                  <a:pt x="2235" y="706"/>
                </a:lnTo>
                <a:lnTo>
                  <a:pt x="2247" y="642"/>
                </a:lnTo>
                <a:lnTo>
                  <a:pt x="2259" y="576"/>
                </a:lnTo>
                <a:lnTo>
                  <a:pt x="2276" y="510"/>
                </a:lnTo>
                <a:lnTo>
                  <a:pt x="2293" y="443"/>
                </a:lnTo>
                <a:lnTo>
                  <a:pt x="2315" y="376"/>
                </a:lnTo>
                <a:lnTo>
                  <a:pt x="2338" y="309"/>
                </a:lnTo>
                <a:lnTo>
                  <a:pt x="2365" y="241"/>
                </a:lnTo>
                <a:lnTo>
                  <a:pt x="2393" y="173"/>
                </a:lnTo>
                <a:lnTo>
                  <a:pt x="2426" y="105"/>
                </a:lnTo>
                <a:lnTo>
                  <a:pt x="2443" y="71"/>
                </a:lnTo>
                <a:lnTo>
                  <a:pt x="2461" y="35"/>
                </a:lnTo>
                <a:lnTo>
                  <a:pt x="2463" y="29"/>
                </a:lnTo>
                <a:lnTo>
                  <a:pt x="2463" y="22"/>
                </a:lnTo>
                <a:lnTo>
                  <a:pt x="2461" y="14"/>
                </a:lnTo>
                <a:lnTo>
                  <a:pt x="2457" y="8"/>
                </a:lnTo>
                <a:lnTo>
                  <a:pt x="2454" y="5"/>
                </a:lnTo>
                <a:lnTo>
                  <a:pt x="2451" y="3"/>
                </a:lnTo>
                <a:lnTo>
                  <a:pt x="2444" y="1"/>
                </a:lnTo>
                <a:lnTo>
                  <a:pt x="2437" y="0"/>
                </a:lnTo>
                <a:lnTo>
                  <a:pt x="2433" y="1"/>
                </a:lnTo>
                <a:lnTo>
                  <a:pt x="2430" y="2"/>
                </a:lnTo>
                <a:lnTo>
                  <a:pt x="2407" y="12"/>
                </a:lnTo>
                <a:lnTo>
                  <a:pt x="2383" y="24"/>
                </a:lnTo>
                <a:lnTo>
                  <a:pt x="2354" y="38"/>
                </a:lnTo>
                <a:lnTo>
                  <a:pt x="2317" y="59"/>
                </a:lnTo>
                <a:lnTo>
                  <a:pt x="2276" y="83"/>
                </a:lnTo>
                <a:lnTo>
                  <a:pt x="2229" y="112"/>
                </a:lnTo>
                <a:lnTo>
                  <a:pt x="2178" y="145"/>
                </a:lnTo>
                <a:lnTo>
                  <a:pt x="2124" y="184"/>
                </a:lnTo>
                <a:lnTo>
                  <a:pt x="2096" y="206"/>
                </a:lnTo>
                <a:lnTo>
                  <a:pt x="2067" y="228"/>
                </a:lnTo>
                <a:lnTo>
                  <a:pt x="2038" y="252"/>
                </a:lnTo>
                <a:lnTo>
                  <a:pt x="2007" y="278"/>
                </a:lnTo>
                <a:lnTo>
                  <a:pt x="1977" y="304"/>
                </a:lnTo>
                <a:lnTo>
                  <a:pt x="1946" y="332"/>
                </a:lnTo>
                <a:lnTo>
                  <a:pt x="1916" y="361"/>
                </a:lnTo>
                <a:lnTo>
                  <a:pt x="1885" y="391"/>
                </a:lnTo>
                <a:lnTo>
                  <a:pt x="1855" y="423"/>
                </a:lnTo>
                <a:lnTo>
                  <a:pt x="1823" y="456"/>
                </a:lnTo>
                <a:lnTo>
                  <a:pt x="1793" y="492"/>
                </a:lnTo>
                <a:lnTo>
                  <a:pt x="1762" y="528"/>
                </a:lnTo>
                <a:lnTo>
                  <a:pt x="1732" y="566"/>
                </a:lnTo>
                <a:lnTo>
                  <a:pt x="1703" y="605"/>
                </a:lnTo>
                <a:lnTo>
                  <a:pt x="1676" y="643"/>
                </a:lnTo>
                <a:lnTo>
                  <a:pt x="1649" y="682"/>
                </a:lnTo>
                <a:lnTo>
                  <a:pt x="1622" y="724"/>
                </a:lnTo>
                <a:lnTo>
                  <a:pt x="1596" y="766"/>
                </a:lnTo>
                <a:lnTo>
                  <a:pt x="1570" y="812"/>
                </a:lnTo>
                <a:lnTo>
                  <a:pt x="1545" y="859"/>
                </a:lnTo>
                <a:lnTo>
                  <a:pt x="1521" y="907"/>
                </a:lnTo>
                <a:lnTo>
                  <a:pt x="1498" y="958"/>
                </a:lnTo>
                <a:lnTo>
                  <a:pt x="1476" y="1010"/>
                </a:lnTo>
                <a:lnTo>
                  <a:pt x="1454" y="1065"/>
                </a:lnTo>
                <a:lnTo>
                  <a:pt x="1434" y="1121"/>
                </a:lnTo>
                <a:lnTo>
                  <a:pt x="1416" y="1179"/>
                </a:lnTo>
                <a:lnTo>
                  <a:pt x="1399" y="1240"/>
                </a:lnTo>
                <a:lnTo>
                  <a:pt x="1383" y="1301"/>
                </a:lnTo>
                <a:lnTo>
                  <a:pt x="1370" y="1366"/>
                </a:lnTo>
                <a:lnTo>
                  <a:pt x="1358" y="1431"/>
                </a:lnTo>
                <a:lnTo>
                  <a:pt x="1348" y="1500"/>
                </a:lnTo>
                <a:lnTo>
                  <a:pt x="1340" y="1569"/>
                </a:lnTo>
                <a:lnTo>
                  <a:pt x="1334" y="1642"/>
                </a:lnTo>
                <a:lnTo>
                  <a:pt x="1331" y="1716"/>
                </a:lnTo>
                <a:lnTo>
                  <a:pt x="1329" y="1792"/>
                </a:lnTo>
                <a:lnTo>
                  <a:pt x="1330" y="1831"/>
                </a:lnTo>
                <a:lnTo>
                  <a:pt x="1331" y="1871"/>
                </a:lnTo>
                <a:lnTo>
                  <a:pt x="1332" y="1911"/>
                </a:lnTo>
                <a:lnTo>
                  <a:pt x="1334" y="1951"/>
                </a:lnTo>
                <a:lnTo>
                  <a:pt x="1338" y="1992"/>
                </a:lnTo>
                <a:lnTo>
                  <a:pt x="1342" y="2033"/>
                </a:lnTo>
                <a:lnTo>
                  <a:pt x="1346" y="2076"/>
                </a:lnTo>
                <a:lnTo>
                  <a:pt x="1351" y="2118"/>
                </a:lnTo>
                <a:lnTo>
                  <a:pt x="1356" y="2161"/>
                </a:lnTo>
                <a:lnTo>
                  <a:pt x="1364" y="2205"/>
                </a:lnTo>
                <a:lnTo>
                  <a:pt x="1371" y="2249"/>
                </a:lnTo>
                <a:lnTo>
                  <a:pt x="1378" y="2293"/>
                </a:lnTo>
                <a:lnTo>
                  <a:pt x="1388" y="2339"/>
                </a:lnTo>
                <a:lnTo>
                  <a:pt x="1397" y="2385"/>
                </a:lnTo>
                <a:lnTo>
                  <a:pt x="1407" y="2431"/>
                </a:lnTo>
                <a:lnTo>
                  <a:pt x="1419" y="2477"/>
                </a:lnTo>
                <a:lnTo>
                  <a:pt x="1431" y="2525"/>
                </a:lnTo>
                <a:lnTo>
                  <a:pt x="1445" y="2573"/>
                </a:lnTo>
                <a:lnTo>
                  <a:pt x="1458" y="2622"/>
                </a:lnTo>
                <a:lnTo>
                  <a:pt x="1473" y="2671"/>
                </a:lnTo>
                <a:lnTo>
                  <a:pt x="1488" y="2721"/>
                </a:lnTo>
                <a:lnTo>
                  <a:pt x="1505" y="2771"/>
                </a:lnTo>
                <a:lnTo>
                  <a:pt x="1516" y="2818"/>
                </a:lnTo>
                <a:lnTo>
                  <a:pt x="1526" y="2864"/>
                </a:lnTo>
                <a:lnTo>
                  <a:pt x="1533" y="2910"/>
                </a:lnTo>
                <a:lnTo>
                  <a:pt x="1538" y="2956"/>
                </a:lnTo>
                <a:lnTo>
                  <a:pt x="1541" y="3001"/>
                </a:lnTo>
                <a:lnTo>
                  <a:pt x="1542" y="3044"/>
                </a:lnTo>
                <a:lnTo>
                  <a:pt x="1542" y="3088"/>
                </a:lnTo>
                <a:lnTo>
                  <a:pt x="1540" y="3131"/>
                </a:lnTo>
                <a:lnTo>
                  <a:pt x="1537" y="3172"/>
                </a:lnTo>
                <a:lnTo>
                  <a:pt x="1532" y="3213"/>
                </a:lnTo>
                <a:lnTo>
                  <a:pt x="1527" y="3253"/>
                </a:lnTo>
                <a:lnTo>
                  <a:pt x="1520" y="3293"/>
                </a:lnTo>
                <a:lnTo>
                  <a:pt x="1510" y="3331"/>
                </a:lnTo>
                <a:lnTo>
                  <a:pt x="1501" y="3369"/>
                </a:lnTo>
                <a:lnTo>
                  <a:pt x="1490" y="3405"/>
                </a:lnTo>
                <a:lnTo>
                  <a:pt x="1479" y="3442"/>
                </a:lnTo>
                <a:lnTo>
                  <a:pt x="1468" y="3476"/>
                </a:lnTo>
                <a:lnTo>
                  <a:pt x="1454" y="3509"/>
                </a:lnTo>
                <a:lnTo>
                  <a:pt x="1442" y="3542"/>
                </a:lnTo>
                <a:lnTo>
                  <a:pt x="1427" y="3574"/>
                </a:lnTo>
                <a:lnTo>
                  <a:pt x="1412" y="3605"/>
                </a:lnTo>
                <a:lnTo>
                  <a:pt x="1398" y="3634"/>
                </a:lnTo>
                <a:lnTo>
                  <a:pt x="1383" y="3662"/>
                </a:lnTo>
                <a:lnTo>
                  <a:pt x="1368" y="3689"/>
                </a:lnTo>
                <a:lnTo>
                  <a:pt x="1339" y="3740"/>
                </a:lnTo>
                <a:lnTo>
                  <a:pt x="1308" y="3786"/>
                </a:lnTo>
                <a:lnTo>
                  <a:pt x="1280" y="3826"/>
                </a:lnTo>
                <a:lnTo>
                  <a:pt x="1253" y="3863"/>
                </a:lnTo>
                <a:lnTo>
                  <a:pt x="1267" y="3814"/>
                </a:lnTo>
                <a:lnTo>
                  <a:pt x="1279" y="3758"/>
                </a:lnTo>
                <a:lnTo>
                  <a:pt x="1292" y="3694"/>
                </a:lnTo>
                <a:lnTo>
                  <a:pt x="1297" y="3661"/>
                </a:lnTo>
                <a:lnTo>
                  <a:pt x="1302" y="3626"/>
                </a:lnTo>
                <a:lnTo>
                  <a:pt x="1307" y="3590"/>
                </a:lnTo>
                <a:lnTo>
                  <a:pt x="1312" y="3552"/>
                </a:lnTo>
                <a:lnTo>
                  <a:pt x="1316" y="3513"/>
                </a:lnTo>
                <a:lnTo>
                  <a:pt x="1318" y="3474"/>
                </a:lnTo>
                <a:lnTo>
                  <a:pt x="1321" y="3433"/>
                </a:lnTo>
                <a:lnTo>
                  <a:pt x="1322" y="3391"/>
                </a:lnTo>
                <a:lnTo>
                  <a:pt x="1322" y="3348"/>
                </a:lnTo>
                <a:lnTo>
                  <a:pt x="1321" y="3305"/>
                </a:lnTo>
                <a:lnTo>
                  <a:pt x="1320" y="3272"/>
                </a:lnTo>
                <a:lnTo>
                  <a:pt x="1318" y="3239"/>
                </a:lnTo>
                <a:lnTo>
                  <a:pt x="1315" y="3205"/>
                </a:lnTo>
                <a:lnTo>
                  <a:pt x="1312" y="3171"/>
                </a:lnTo>
                <a:lnTo>
                  <a:pt x="1307" y="3136"/>
                </a:lnTo>
                <a:lnTo>
                  <a:pt x="1301" y="3100"/>
                </a:lnTo>
                <a:lnTo>
                  <a:pt x="1295" y="3065"/>
                </a:lnTo>
                <a:lnTo>
                  <a:pt x="1288" y="3029"/>
                </a:lnTo>
                <a:lnTo>
                  <a:pt x="1279" y="2992"/>
                </a:lnTo>
                <a:lnTo>
                  <a:pt x="1270" y="2955"/>
                </a:lnTo>
                <a:lnTo>
                  <a:pt x="1259" y="2918"/>
                </a:lnTo>
                <a:lnTo>
                  <a:pt x="1246" y="2881"/>
                </a:lnTo>
                <a:lnTo>
                  <a:pt x="1234" y="2844"/>
                </a:lnTo>
                <a:lnTo>
                  <a:pt x="1218" y="2806"/>
                </a:lnTo>
                <a:lnTo>
                  <a:pt x="1202" y="2769"/>
                </a:lnTo>
                <a:lnTo>
                  <a:pt x="1185" y="2731"/>
                </a:lnTo>
                <a:lnTo>
                  <a:pt x="1165" y="2694"/>
                </a:lnTo>
                <a:lnTo>
                  <a:pt x="1144" y="2656"/>
                </a:lnTo>
                <a:lnTo>
                  <a:pt x="1122" y="2620"/>
                </a:lnTo>
                <a:lnTo>
                  <a:pt x="1098" y="2583"/>
                </a:lnTo>
                <a:lnTo>
                  <a:pt x="1072" y="2547"/>
                </a:lnTo>
                <a:lnTo>
                  <a:pt x="1045" y="2511"/>
                </a:lnTo>
                <a:lnTo>
                  <a:pt x="1015" y="2475"/>
                </a:lnTo>
                <a:lnTo>
                  <a:pt x="984" y="2440"/>
                </a:lnTo>
                <a:lnTo>
                  <a:pt x="951" y="2406"/>
                </a:lnTo>
                <a:lnTo>
                  <a:pt x="916" y="2372"/>
                </a:lnTo>
                <a:lnTo>
                  <a:pt x="879" y="2339"/>
                </a:lnTo>
                <a:lnTo>
                  <a:pt x="839" y="2307"/>
                </a:lnTo>
                <a:lnTo>
                  <a:pt x="798" y="2275"/>
                </a:lnTo>
                <a:lnTo>
                  <a:pt x="754" y="2243"/>
                </a:lnTo>
                <a:lnTo>
                  <a:pt x="708" y="2213"/>
                </a:lnTo>
                <a:lnTo>
                  <a:pt x="660" y="2184"/>
                </a:lnTo>
                <a:lnTo>
                  <a:pt x="654" y="2182"/>
                </a:lnTo>
                <a:lnTo>
                  <a:pt x="647" y="2181"/>
                </a:lnTo>
                <a:lnTo>
                  <a:pt x="640" y="2183"/>
                </a:lnTo>
                <a:lnTo>
                  <a:pt x="633" y="2186"/>
                </a:lnTo>
                <a:lnTo>
                  <a:pt x="628" y="2191"/>
                </a:lnTo>
                <a:lnTo>
                  <a:pt x="625" y="2198"/>
                </a:lnTo>
                <a:lnTo>
                  <a:pt x="624" y="2204"/>
                </a:lnTo>
                <a:lnTo>
                  <a:pt x="624" y="2211"/>
                </a:lnTo>
                <a:lnTo>
                  <a:pt x="633" y="2254"/>
                </a:lnTo>
                <a:lnTo>
                  <a:pt x="642" y="2302"/>
                </a:lnTo>
                <a:lnTo>
                  <a:pt x="651" y="2364"/>
                </a:lnTo>
                <a:lnTo>
                  <a:pt x="660" y="2439"/>
                </a:lnTo>
                <a:lnTo>
                  <a:pt x="666" y="2481"/>
                </a:lnTo>
                <a:lnTo>
                  <a:pt x="670" y="2525"/>
                </a:lnTo>
                <a:lnTo>
                  <a:pt x="674" y="2571"/>
                </a:lnTo>
                <a:lnTo>
                  <a:pt x="677" y="2620"/>
                </a:lnTo>
                <a:lnTo>
                  <a:pt x="680" y="2670"/>
                </a:lnTo>
                <a:lnTo>
                  <a:pt x="681" y="2721"/>
                </a:lnTo>
                <a:lnTo>
                  <a:pt x="682" y="2774"/>
                </a:lnTo>
                <a:lnTo>
                  <a:pt x="681" y="2828"/>
                </a:lnTo>
                <a:lnTo>
                  <a:pt x="680" y="2882"/>
                </a:lnTo>
                <a:lnTo>
                  <a:pt x="676" y="2937"/>
                </a:lnTo>
                <a:lnTo>
                  <a:pt x="672" y="2991"/>
                </a:lnTo>
                <a:lnTo>
                  <a:pt x="666" y="3046"/>
                </a:lnTo>
                <a:lnTo>
                  <a:pt x="657" y="3101"/>
                </a:lnTo>
                <a:lnTo>
                  <a:pt x="647" y="3156"/>
                </a:lnTo>
                <a:lnTo>
                  <a:pt x="634" y="3209"/>
                </a:lnTo>
                <a:lnTo>
                  <a:pt x="627" y="3235"/>
                </a:lnTo>
                <a:lnTo>
                  <a:pt x="620" y="3261"/>
                </a:lnTo>
                <a:lnTo>
                  <a:pt x="612" y="3286"/>
                </a:lnTo>
                <a:lnTo>
                  <a:pt x="602" y="3312"/>
                </a:lnTo>
                <a:lnTo>
                  <a:pt x="593" y="3335"/>
                </a:lnTo>
                <a:lnTo>
                  <a:pt x="583" y="3360"/>
                </a:lnTo>
                <a:lnTo>
                  <a:pt x="572" y="3384"/>
                </a:lnTo>
                <a:lnTo>
                  <a:pt x="561" y="3407"/>
                </a:lnTo>
                <a:lnTo>
                  <a:pt x="549" y="3430"/>
                </a:lnTo>
                <a:lnTo>
                  <a:pt x="537" y="3453"/>
                </a:lnTo>
                <a:lnTo>
                  <a:pt x="523" y="3475"/>
                </a:lnTo>
                <a:lnTo>
                  <a:pt x="509" y="3496"/>
                </a:lnTo>
                <a:lnTo>
                  <a:pt x="493" y="3516"/>
                </a:lnTo>
                <a:lnTo>
                  <a:pt x="477" y="3536"/>
                </a:lnTo>
                <a:lnTo>
                  <a:pt x="449" y="3571"/>
                </a:lnTo>
                <a:lnTo>
                  <a:pt x="421" y="3607"/>
                </a:lnTo>
                <a:lnTo>
                  <a:pt x="394" y="3644"/>
                </a:lnTo>
                <a:lnTo>
                  <a:pt x="367" y="3683"/>
                </a:lnTo>
                <a:lnTo>
                  <a:pt x="340" y="3723"/>
                </a:lnTo>
                <a:lnTo>
                  <a:pt x="313" y="3764"/>
                </a:lnTo>
                <a:lnTo>
                  <a:pt x="287" y="3807"/>
                </a:lnTo>
                <a:lnTo>
                  <a:pt x="262" y="3850"/>
                </a:lnTo>
                <a:lnTo>
                  <a:pt x="237" y="3896"/>
                </a:lnTo>
                <a:lnTo>
                  <a:pt x="213" y="3942"/>
                </a:lnTo>
                <a:lnTo>
                  <a:pt x="189" y="3989"/>
                </a:lnTo>
                <a:lnTo>
                  <a:pt x="167" y="4037"/>
                </a:lnTo>
                <a:lnTo>
                  <a:pt x="147" y="4085"/>
                </a:lnTo>
                <a:lnTo>
                  <a:pt x="126" y="4134"/>
                </a:lnTo>
                <a:lnTo>
                  <a:pt x="107" y="4185"/>
                </a:lnTo>
                <a:lnTo>
                  <a:pt x="89" y="4235"/>
                </a:lnTo>
                <a:lnTo>
                  <a:pt x="74" y="4287"/>
                </a:lnTo>
                <a:lnTo>
                  <a:pt x="58" y="4339"/>
                </a:lnTo>
                <a:lnTo>
                  <a:pt x="45" y="4392"/>
                </a:lnTo>
                <a:lnTo>
                  <a:pt x="33" y="4445"/>
                </a:lnTo>
                <a:lnTo>
                  <a:pt x="23" y="4499"/>
                </a:lnTo>
                <a:lnTo>
                  <a:pt x="15" y="4553"/>
                </a:lnTo>
                <a:lnTo>
                  <a:pt x="8" y="4608"/>
                </a:lnTo>
                <a:lnTo>
                  <a:pt x="3" y="4662"/>
                </a:lnTo>
                <a:lnTo>
                  <a:pt x="1" y="4717"/>
                </a:lnTo>
                <a:lnTo>
                  <a:pt x="0" y="4771"/>
                </a:lnTo>
                <a:lnTo>
                  <a:pt x="2" y="4826"/>
                </a:lnTo>
                <a:lnTo>
                  <a:pt x="5" y="4881"/>
                </a:lnTo>
                <a:lnTo>
                  <a:pt x="11" y="4936"/>
                </a:lnTo>
                <a:lnTo>
                  <a:pt x="20" y="4990"/>
                </a:lnTo>
                <a:lnTo>
                  <a:pt x="25" y="5018"/>
                </a:lnTo>
                <a:lnTo>
                  <a:pt x="31" y="5045"/>
                </a:lnTo>
                <a:lnTo>
                  <a:pt x="37" y="5072"/>
                </a:lnTo>
                <a:lnTo>
                  <a:pt x="45" y="5100"/>
                </a:lnTo>
                <a:lnTo>
                  <a:pt x="58" y="5145"/>
                </a:lnTo>
                <a:lnTo>
                  <a:pt x="73" y="5189"/>
                </a:lnTo>
                <a:lnTo>
                  <a:pt x="89" y="5233"/>
                </a:lnTo>
                <a:lnTo>
                  <a:pt x="107" y="5276"/>
                </a:lnTo>
                <a:lnTo>
                  <a:pt x="128" y="5318"/>
                </a:lnTo>
                <a:lnTo>
                  <a:pt x="149" y="5360"/>
                </a:lnTo>
                <a:lnTo>
                  <a:pt x="172" y="5401"/>
                </a:lnTo>
                <a:lnTo>
                  <a:pt x="197" y="5442"/>
                </a:lnTo>
                <a:lnTo>
                  <a:pt x="224" y="5481"/>
                </a:lnTo>
                <a:lnTo>
                  <a:pt x="252" y="5520"/>
                </a:lnTo>
                <a:lnTo>
                  <a:pt x="281" y="5558"/>
                </a:lnTo>
                <a:lnTo>
                  <a:pt x="312" y="5596"/>
                </a:lnTo>
                <a:lnTo>
                  <a:pt x="345" y="5632"/>
                </a:lnTo>
                <a:lnTo>
                  <a:pt x="380" y="5668"/>
                </a:lnTo>
                <a:lnTo>
                  <a:pt x="416" y="5704"/>
                </a:lnTo>
                <a:lnTo>
                  <a:pt x="453" y="5739"/>
                </a:lnTo>
                <a:lnTo>
                  <a:pt x="493" y="5772"/>
                </a:lnTo>
                <a:lnTo>
                  <a:pt x="535" y="5806"/>
                </a:lnTo>
                <a:lnTo>
                  <a:pt x="577" y="5839"/>
                </a:lnTo>
                <a:lnTo>
                  <a:pt x="621" y="5871"/>
                </a:lnTo>
                <a:lnTo>
                  <a:pt x="667" y="5902"/>
                </a:lnTo>
                <a:lnTo>
                  <a:pt x="715" y="5933"/>
                </a:lnTo>
                <a:lnTo>
                  <a:pt x="763" y="5963"/>
                </a:lnTo>
                <a:lnTo>
                  <a:pt x="814" y="5991"/>
                </a:lnTo>
                <a:lnTo>
                  <a:pt x="866" y="6020"/>
                </a:lnTo>
                <a:lnTo>
                  <a:pt x="920" y="6047"/>
                </a:lnTo>
                <a:lnTo>
                  <a:pt x="976" y="6074"/>
                </a:lnTo>
                <a:lnTo>
                  <a:pt x="1033" y="6100"/>
                </a:lnTo>
                <a:lnTo>
                  <a:pt x="1091" y="6126"/>
                </a:lnTo>
                <a:lnTo>
                  <a:pt x="1151" y="6151"/>
                </a:lnTo>
                <a:lnTo>
                  <a:pt x="1214" y="6175"/>
                </a:lnTo>
                <a:lnTo>
                  <a:pt x="1277" y="6198"/>
                </a:lnTo>
                <a:lnTo>
                  <a:pt x="1343" y="6218"/>
                </a:lnTo>
                <a:lnTo>
                  <a:pt x="1408" y="6236"/>
                </a:lnTo>
                <a:lnTo>
                  <a:pt x="1473" y="6254"/>
                </a:lnTo>
                <a:lnTo>
                  <a:pt x="1538" y="6270"/>
                </a:lnTo>
                <a:lnTo>
                  <a:pt x="1604" y="6285"/>
                </a:lnTo>
                <a:lnTo>
                  <a:pt x="1670" y="6301"/>
                </a:lnTo>
                <a:lnTo>
                  <a:pt x="1738" y="6314"/>
                </a:lnTo>
                <a:lnTo>
                  <a:pt x="1807" y="6328"/>
                </a:lnTo>
                <a:lnTo>
                  <a:pt x="1811" y="6328"/>
                </a:lnTo>
                <a:lnTo>
                  <a:pt x="1816" y="6328"/>
                </a:lnTo>
                <a:lnTo>
                  <a:pt x="1820" y="6327"/>
                </a:lnTo>
                <a:lnTo>
                  <a:pt x="1823" y="6325"/>
                </a:lnTo>
                <a:lnTo>
                  <a:pt x="1827" y="6323"/>
                </a:lnTo>
                <a:lnTo>
                  <a:pt x="1831" y="6320"/>
                </a:lnTo>
                <a:lnTo>
                  <a:pt x="1833" y="6315"/>
                </a:lnTo>
                <a:lnTo>
                  <a:pt x="1835" y="6311"/>
                </a:lnTo>
                <a:lnTo>
                  <a:pt x="1836" y="6307"/>
                </a:lnTo>
                <a:lnTo>
                  <a:pt x="1836" y="6302"/>
                </a:lnTo>
                <a:lnTo>
                  <a:pt x="1835" y="6298"/>
                </a:lnTo>
                <a:lnTo>
                  <a:pt x="1834" y="6294"/>
                </a:lnTo>
                <a:lnTo>
                  <a:pt x="1831" y="6289"/>
                </a:lnTo>
                <a:lnTo>
                  <a:pt x="1829" y="6286"/>
                </a:lnTo>
                <a:lnTo>
                  <a:pt x="1825" y="6283"/>
                </a:lnTo>
                <a:lnTo>
                  <a:pt x="1821" y="6281"/>
                </a:lnTo>
                <a:lnTo>
                  <a:pt x="1788" y="6267"/>
                </a:lnTo>
                <a:lnTo>
                  <a:pt x="1755" y="6251"/>
                </a:lnTo>
                <a:lnTo>
                  <a:pt x="1722" y="6234"/>
                </a:lnTo>
                <a:lnTo>
                  <a:pt x="1690" y="6216"/>
                </a:lnTo>
                <a:lnTo>
                  <a:pt x="1658" y="6197"/>
                </a:lnTo>
                <a:lnTo>
                  <a:pt x="1626" y="6177"/>
                </a:lnTo>
                <a:lnTo>
                  <a:pt x="1596" y="6156"/>
                </a:lnTo>
                <a:lnTo>
                  <a:pt x="1565" y="6133"/>
                </a:lnTo>
                <a:lnTo>
                  <a:pt x="1536" y="6109"/>
                </a:lnTo>
                <a:lnTo>
                  <a:pt x="1507" y="6085"/>
                </a:lnTo>
                <a:lnTo>
                  <a:pt x="1480" y="6059"/>
                </a:lnTo>
                <a:lnTo>
                  <a:pt x="1454" y="6031"/>
                </a:lnTo>
                <a:lnTo>
                  <a:pt x="1430" y="6002"/>
                </a:lnTo>
                <a:lnTo>
                  <a:pt x="1406" y="5972"/>
                </a:lnTo>
                <a:lnTo>
                  <a:pt x="1385" y="5941"/>
                </a:lnTo>
                <a:lnTo>
                  <a:pt x="1366" y="5909"/>
                </a:lnTo>
                <a:lnTo>
                  <a:pt x="1347" y="5874"/>
                </a:lnTo>
                <a:lnTo>
                  <a:pt x="1331" y="5838"/>
                </a:lnTo>
                <a:lnTo>
                  <a:pt x="1324" y="5819"/>
                </a:lnTo>
                <a:lnTo>
                  <a:pt x="1317" y="5801"/>
                </a:lnTo>
                <a:lnTo>
                  <a:pt x="1312" y="5782"/>
                </a:lnTo>
                <a:lnTo>
                  <a:pt x="1305" y="5762"/>
                </a:lnTo>
                <a:lnTo>
                  <a:pt x="1300" y="5742"/>
                </a:lnTo>
                <a:lnTo>
                  <a:pt x="1296" y="5722"/>
                </a:lnTo>
                <a:lnTo>
                  <a:pt x="1292" y="5701"/>
                </a:lnTo>
                <a:lnTo>
                  <a:pt x="1289" y="5680"/>
                </a:lnTo>
                <a:lnTo>
                  <a:pt x="1287" y="5658"/>
                </a:lnTo>
                <a:lnTo>
                  <a:pt x="1285" y="5636"/>
                </a:lnTo>
                <a:lnTo>
                  <a:pt x="1282" y="5613"/>
                </a:lnTo>
                <a:lnTo>
                  <a:pt x="1282" y="5590"/>
                </a:lnTo>
                <a:lnTo>
                  <a:pt x="1282" y="5568"/>
                </a:lnTo>
                <a:lnTo>
                  <a:pt x="1283" y="5544"/>
                </a:lnTo>
                <a:lnTo>
                  <a:pt x="1285" y="5520"/>
                </a:lnTo>
                <a:lnTo>
                  <a:pt x="1287" y="5495"/>
                </a:lnTo>
                <a:lnTo>
                  <a:pt x="1290" y="5470"/>
                </a:lnTo>
                <a:lnTo>
                  <a:pt x="1293" y="5445"/>
                </a:lnTo>
                <a:lnTo>
                  <a:pt x="1298" y="5419"/>
                </a:lnTo>
                <a:lnTo>
                  <a:pt x="1303" y="5393"/>
                </a:lnTo>
                <a:lnTo>
                  <a:pt x="1309" y="5366"/>
                </a:lnTo>
                <a:lnTo>
                  <a:pt x="1316" y="5339"/>
                </a:lnTo>
                <a:lnTo>
                  <a:pt x="1324" y="5311"/>
                </a:lnTo>
                <a:lnTo>
                  <a:pt x="1332" y="5283"/>
                </a:lnTo>
                <a:lnTo>
                  <a:pt x="1342" y="5254"/>
                </a:lnTo>
                <a:lnTo>
                  <a:pt x="1352" y="5225"/>
                </a:lnTo>
                <a:lnTo>
                  <a:pt x="1364" y="5195"/>
                </a:lnTo>
                <a:lnTo>
                  <a:pt x="1376" y="5165"/>
                </a:lnTo>
                <a:lnTo>
                  <a:pt x="1399" y="5114"/>
                </a:lnTo>
                <a:lnTo>
                  <a:pt x="1421" y="5064"/>
                </a:lnTo>
                <a:lnTo>
                  <a:pt x="1441" y="5016"/>
                </a:lnTo>
                <a:lnTo>
                  <a:pt x="1458" y="4970"/>
                </a:lnTo>
                <a:lnTo>
                  <a:pt x="1475" y="4924"/>
                </a:lnTo>
                <a:lnTo>
                  <a:pt x="1490" y="4880"/>
                </a:lnTo>
                <a:lnTo>
                  <a:pt x="1504" y="4838"/>
                </a:lnTo>
                <a:lnTo>
                  <a:pt x="1516" y="4797"/>
                </a:lnTo>
                <a:lnTo>
                  <a:pt x="1528" y="4757"/>
                </a:lnTo>
                <a:lnTo>
                  <a:pt x="1537" y="4720"/>
                </a:lnTo>
                <a:lnTo>
                  <a:pt x="1546" y="4683"/>
                </a:lnTo>
                <a:lnTo>
                  <a:pt x="1553" y="4648"/>
                </a:lnTo>
                <a:lnTo>
                  <a:pt x="1559" y="4614"/>
                </a:lnTo>
                <a:lnTo>
                  <a:pt x="1564" y="4582"/>
                </a:lnTo>
                <a:lnTo>
                  <a:pt x="1568" y="4550"/>
                </a:lnTo>
                <a:lnTo>
                  <a:pt x="1572" y="4520"/>
                </a:lnTo>
                <a:lnTo>
                  <a:pt x="1574" y="4491"/>
                </a:lnTo>
                <a:lnTo>
                  <a:pt x="1575" y="4464"/>
                </a:lnTo>
                <a:lnTo>
                  <a:pt x="1576" y="4438"/>
                </a:lnTo>
                <a:lnTo>
                  <a:pt x="1576" y="4412"/>
                </a:lnTo>
                <a:lnTo>
                  <a:pt x="1575" y="4389"/>
                </a:lnTo>
                <a:lnTo>
                  <a:pt x="1573" y="4366"/>
                </a:lnTo>
                <a:lnTo>
                  <a:pt x="1571" y="4344"/>
                </a:lnTo>
                <a:lnTo>
                  <a:pt x="1568" y="4324"/>
                </a:lnTo>
                <a:lnTo>
                  <a:pt x="1562" y="4286"/>
                </a:lnTo>
                <a:lnTo>
                  <a:pt x="1554" y="4254"/>
                </a:lnTo>
                <a:lnTo>
                  <a:pt x="1545" y="4225"/>
                </a:lnTo>
                <a:lnTo>
                  <a:pt x="1535" y="4200"/>
                </a:lnTo>
                <a:lnTo>
                  <a:pt x="1561" y="4214"/>
                </a:lnTo>
                <a:lnTo>
                  <a:pt x="1590" y="4233"/>
                </a:lnTo>
                <a:lnTo>
                  <a:pt x="1620" y="4254"/>
                </a:lnTo>
                <a:lnTo>
                  <a:pt x="1653" y="4279"/>
                </a:lnTo>
                <a:lnTo>
                  <a:pt x="1684" y="4306"/>
                </a:lnTo>
                <a:lnTo>
                  <a:pt x="1700" y="4320"/>
                </a:lnTo>
                <a:lnTo>
                  <a:pt x="1715" y="4335"/>
                </a:lnTo>
                <a:lnTo>
                  <a:pt x="1731" y="4352"/>
                </a:lnTo>
                <a:lnTo>
                  <a:pt x="1746" y="4368"/>
                </a:lnTo>
                <a:lnTo>
                  <a:pt x="1761" y="4386"/>
                </a:lnTo>
                <a:lnTo>
                  <a:pt x="1775" y="4405"/>
                </a:lnTo>
                <a:lnTo>
                  <a:pt x="1789" y="4423"/>
                </a:lnTo>
                <a:lnTo>
                  <a:pt x="1801" y="4444"/>
                </a:lnTo>
                <a:lnTo>
                  <a:pt x="1814" y="4465"/>
                </a:lnTo>
                <a:lnTo>
                  <a:pt x="1825" y="4486"/>
                </a:lnTo>
                <a:lnTo>
                  <a:pt x="1836" y="4509"/>
                </a:lnTo>
                <a:lnTo>
                  <a:pt x="1845" y="4532"/>
                </a:lnTo>
                <a:lnTo>
                  <a:pt x="1853" y="4556"/>
                </a:lnTo>
                <a:lnTo>
                  <a:pt x="1861" y="4581"/>
                </a:lnTo>
                <a:lnTo>
                  <a:pt x="1867" y="4607"/>
                </a:lnTo>
                <a:lnTo>
                  <a:pt x="1871" y="4633"/>
                </a:lnTo>
                <a:lnTo>
                  <a:pt x="1874" y="4661"/>
                </a:lnTo>
                <a:lnTo>
                  <a:pt x="1876" y="4689"/>
                </a:lnTo>
                <a:lnTo>
                  <a:pt x="1876" y="4718"/>
                </a:lnTo>
                <a:lnTo>
                  <a:pt x="1874" y="4747"/>
                </a:lnTo>
                <a:lnTo>
                  <a:pt x="1871" y="4778"/>
                </a:lnTo>
                <a:lnTo>
                  <a:pt x="1866" y="4809"/>
                </a:lnTo>
                <a:lnTo>
                  <a:pt x="1866" y="4817"/>
                </a:lnTo>
                <a:lnTo>
                  <a:pt x="1868" y="4824"/>
                </a:lnTo>
                <a:lnTo>
                  <a:pt x="1872" y="4830"/>
                </a:lnTo>
                <a:lnTo>
                  <a:pt x="1877" y="4835"/>
                </a:lnTo>
                <a:lnTo>
                  <a:pt x="1885" y="4837"/>
                </a:lnTo>
                <a:lnTo>
                  <a:pt x="1892" y="4838"/>
                </a:lnTo>
                <a:lnTo>
                  <a:pt x="1899" y="4837"/>
                </a:lnTo>
                <a:lnTo>
                  <a:pt x="1905" y="4833"/>
                </a:lnTo>
                <a:lnTo>
                  <a:pt x="1916" y="4825"/>
                </a:lnTo>
                <a:lnTo>
                  <a:pt x="1942" y="4801"/>
                </a:lnTo>
                <a:lnTo>
                  <a:pt x="1980" y="4765"/>
                </a:lnTo>
                <a:lnTo>
                  <a:pt x="2003" y="4742"/>
                </a:lnTo>
                <a:lnTo>
                  <a:pt x="2028" y="4715"/>
                </a:lnTo>
                <a:lnTo>
                  <a:pt x="2055" y="4686"/>
                </a:lnTo>
                <a:lnTo>
                  <a:pt x="2083" y="4653"/>
                </a:lnTo>
                <a:lnTo>
                  <a:pt x="2114" y="4618"/>
                </a:lnTo>
                <a:lnTo>
                  <a:pt x="2144" y="4579"/>
                </a:lnTo>
                <a:lnTo>
                  <a:pt x="2174" y="4539"/>
                </a:lnTo>
                <a:lnTo>
                  <a:pt x="2204" y="4495"/>
                </a:lnTo>
                <a:lnTo>
                  <a:pt x="2234" y="4449"/>
                </a:lnTo>
                <a:lnTo>
                  <a:pt x="2264" y="4402"/>
                </a:lnTo>
                <a:lnTo>
                  <a:pt x="2292" y="4351"/>
                </a:lnTo>
                <a:lnTo>
                  <a:pt x="2319" y="4298"/>
                </a:lnTo>
                <a:lnTo>
                  <a:pt x="2332" y="4271"/>
                </a:lnTo>
                <a:lnTo>
                  <a:pt x="2344" y="4244"/>
                </a:lnTo>
                <a:lnTo>
                  <a:pt x="2356" y="4214"/>
                </a:lnTo>
                <a:lnTo>
                  <a:pt x="2367" y="4186"/>
                </a:lnTo>
                <a:lnTo>
                  <a:pt x="2378" y="4157"/>
                </a:lnTo>
                <a:lnTo>
                  <a:pt x="2388" y="4127"/>
                </a:lnTo>
                <a:lnTo>
                  <a:pt x="2396" y="4097"/>
                </a:lnTo>
                <a:lnTo>
                  <a:pt x="2405" y="4067"/>
                </a:lnTo>
                <a:lnTo>
                  <a:pt x="2413" y="4035"/>
                </a:lnTo>
                <a:lnTo>
                  <a:pt x="2419" y="4003"/>
                </a:lnTo>
                <a:lnTo>
                  <a:pt x="2426" y="3972"/>
                </a:lnTo>
                <a:lnTo>
                  <a:pt x="2431" y="3939"/>
                </a:lnTo>
                <a:lnTo>
                  <a:pt x="2434" y="3907"/>
                </a:lnTo>
                <a:lnTo>
                  <a:pt x="2437" y="3873"/>
                </a:lnTo>
                <a:lnTo>
                  <a:pt x="2439" y="3840"/>
                </a:lnTo>
                <a:lnTo>
                  <a:pt x="2440" y="3806"/>
                </a:lnTo>
                <a:lnTo>
                  <a:pt x="2439" y="3771"/>
                </a:lnTo>
                <a:lnTo>
                  <a:pt x="2438" y="3737"/>
                </a:lnTo>
                <a:lnTo>
                  <a:pt x="2435" y="3703"/>
                </a:lnTo>
                <a:lnTo>
                  <a:pt x="2431" y="3667"/>
                </a:lnTo>
                <a:lnTo>
                  <a:pt x="2426" y="3632"/>
                </a:lnTo>
                <a:lnTo>
                  <a:pt x="2418" y="3596"/>
                </a:lnTo>
                <a:lnTo>
                  <a:pt x="2410" y="3559"/>
                </a:lnTo>
                <a:lnTo>
                  <a:pt x="2401" y="3523"/>
                </a:lnTo>
                <a:lnTo>
                  <a:pt x="2389" y="3486"/>
                </a:lnTo>
                <a:lnTo>
                  <a:pt x="2377" y="3450"/>
                </a:lnTo>
                <a:lnTo>
                  <a:pt x="2362" y="3412"/>
                </a:lnTo>
                <a:lnTo>
                  <a:pt x="2347" y="3375"/>
                </a:lnTo>
                <a:lnTo>
                  <a:pt x="2383" y="3398"/>
                </a:lnTo>
                <a:lnTo>
                  <a:pt x="2403" y="3411"/>
                </a:lnTo>
                <a:lnTo>
                  <a:pt x="2425" y="3426"/>
                </a:lnTo>
                <a:lnTo>
                  <a:pt x="2446" y="3443"/>
                </a:lnTo>
                <a:lnTo>
                  <a:pt x="2470" y="3461"/>
                </a:lnTo>
                <a:lnTo>
                  <a:pt x="2494" y="3481"/>
                </a:lnTo>
                <a:lnTo>
                  <a:pt x="2518" y="3503"/>
                </a:lnTo>
                <a:lnTo>
                  <a:pt x="2542" y="3527"/>
                </a:lnTo>
                <a:lnTo>
                  <a:pt x="2567" y="3553"/>
                </a:lnTo>
                <a:lnTo>
                  <a:pt x="2591" y="3580"/>
                </a:lnTo>
                <a:lnTo>
                  <a:pt x="2615" y="3609"/>
                </a:lnTo>
                <a:lnTo>
                  <a:pt x="2638" y="3640"/>
                </a:lnTo>
                <a:lnTo>
                  <a:pt x="2661" y="3674"/>
                </a:lnTo>
                <a:lnTo>
                  <a:pt x="2681" y="3709"/>
                </a:lnTo>
                <a:lnTo>
                  <a:pt x="2702" y="3746"/>
                </a:lnTo>
                <a:lnTo>
                  <a:pt x="2721" y="3786"/>
                </a:lnTo>
                <a:lnTo>
                  <a:pt x="2739" y="3827"/>
                </a:lnTo>
                <a:lnTo>
                  <a:pt x="2754" y="3872"/>
                </a:lnTo>
                <a:lnTo>
                  <a:pt x="2762" y="3894"/>
                </a:lnTo>
                <a:lnTo>
                  <a:pt x="2769" y="3918"/>
                </a:lnTo>
                <a:lnTo>
                  <a:pt x="2774" y="3942"/>
                </a:lnTo>
                <a:lnTo>
                  <a:pt x="2780" y="3966"/>
                </a:lnTo>
                <a:lnTo>
                  <a:pt x="2785" y="3991"/>
                </a:lnTo>
                <a:lnTo>
                  <a:pt x="2790" y="4017"/>
                </a:lnTo>
                <a:lnTo>
                  <a:pt x="2794" y="4043"/>
                </a:lnTo>
                <a:lnTo>
                  <a:pt x="2797" y="4070"/>
                </a:lnTo>
                <a:lnTo>
                  <a:pt x="2799" y="4097"/>
                </a:lnTo>
                <a:lnTo>
                  <a:pt x="2801" y="4125"/>
                </a:lnTo>
                <a:lnTo>
                  <a:pt x="2802" y="4154"/>
                </a:lnTo>
                <a:lnTo>
                  <a:pt x="2802" y="4183"/>
                </a:lnTo>
                <a:lnTo>
                  <a:pt x="2802" y="4212"/>
                </a:lnTo>
                <a:lnTo>
                  <a:pt x="2801" y="4244"/>
                </a:lnTo>
                <a:lnTo>
                  <a:pt x="2799" y="4274"/>
                </a:lnTo>
                <a:lnTo>
                  <a:pt x="2796" y="4306"/>
                </a:lnTo>
                <a:lnTo>
                  <a:pt x="2793" y="4338"/>
                </a:lnTo>
                <a:lnTo>
                  <a:pt x="2788" y="4370"/>
                </a:lnTo>
                <a:lnTo>
                  <a:pt x="2782" y="4405"/>
                </a:lnTo>
                <a:lnTo>
                  <a:pt x="2776" y="4439"/>
                </a:lnTo>
                <a:lnTo>
                  <a:pt x="2769" y="4473"/>
                </a:lnTo>
                <a:lnTo>
                  <a:pt x="2760" y="4509"/>
                </a:lnTo>
                <a:lnTo>
                  <a:pt x="2751" y="4545"/>
                </a:lnTo>
                <a:lnTo>
                  <a:pt x="2741" y="4583"/>
                </a:lnTo>
                <a:lnTo>
                  <a:pt x="2729" y="4620"/>
                </a:lnTo>
                <a:lnTo>
                  <a:pt x="2717" y="4657"/>
                </a:lnTo>
                <a:lnTo>
                  <a:pt x="2710" y="4691"/>
                </a:lnTo>
                <a:lnTo>
                  <a:pt x="2703" y="4723"/>
                </a:lnTo>
                <a:lnTo>
                  <a:pt x="2699" y="4754"/>
                </a:lnTo>
                <a:lnTo>
                  <a:pt x="2697" y="4785"/>
                </a:lnTo>
                <a:lnTo>
                  <a:pt x="2696" y="4816"/>
                </a:lnTo>
                <a:lnTo>
                  <a:pt x="2697" y="4845"/>
                </a:lnTo>
                <a:lnTo>
                  <a:pt x="2699" y="4874"/>
                </a:lnTo>
                <a:lnTo>
                  <a:pt x="2703" y="4902"/>
                </a:lnTo>
                <a:lnTo>
                  <a:pt x="2707" y="4929"/>
                </a:lnTo>
                <a:lnTo>
                  <a:pt x="2713" y="4956"/>
                </a:lnTo>
                <a:lnTo>
                  <a:pt x="2720" y="4981"/>
                </a:lnTo>
                <a:lnTo>
                  <a:pt x="2727" y="5006"/>
                </a:lnTo>
                <a:lnTo>
                  <a:pt x="2736" y="5030"/>
                </a:lnTo>
                <a:lnTo>
                  <a:pt x="2744" y="5053"/>
                </a:lnTo>
                <a:lnTo>
                  <a:pt x="2753" y="5075"/>
                </a:lnTo>
                <a:lnTo>
                  <a:pt x="2764" y="5095"/>
                </a:lnTo>
                <a:lnTo>
                  <a:pt x="2773" y="5115"/>
                </a:lnTo>
                <a:lnTo>
                  <a:pt x="2783" y="5134"/>
                </a:lnTo>
                <a:lnTo>
                  <a:pt x="2804" y="5169"/>
                </a:lnTo>
                <a:lnTo>
                  <a:pt x="2824" y="5199"/>
                </a:lnTo>
                <a:lnTo>
                  <a:pt x="2843" y="5224"/>
                </a:lnTo>
                <a:lnTo>
                  <a:pt x="2859" y="5245"/>
                </a:lnTo>
                <a:lnTo>
                  <a:pt x="2873" y="5261"/>
                </a:lnTo>
                <a:lnTo>
                  <a:pt x="2886" y="5276"/>
                </a:lnTo>
                <a:lnTo>
                  <a:pt x="2891" y="5278"/>
                </a:lnTo>
                <a:lnTo>
                  <a:pt x="2894" y="5280"/>
                </a:lnTo>
                <a:lnTo>
                  <a:pt x="2898" y="5283"/>
                </a:lnTo>
                <a:lnTo>
                  <a:pt x="2902" y="5284"/>
                </a:lnTo>
                <a:lnTo>
                  <a:pt x="2906" y="5284"/>
                </a:lnTo>
                <a:lnTo>
                  <a:pt x="2910" y="5283"/>
                </a:lnTo>
                <a:lnTo>
                  <a:pt x="2913" y="5282"/>
                </a:lnTo>
                <a:lnTo>
                  <a:pt x="2918" y="5279"/>
                </a:lnTo>
                <a:lnTo>
                  <a:pt x="2921" y="5276"/>
                </a:lnTo>
                <a:lnTo>
                  <a:pt x="2924" y="5273"/>
                </a:lnTo>
                <a:lnTo>
                  <a:pt x="2926" y="5270"/>
                </a:lnTo>
                <a:lnTo>
                  <a:pt x="2927" y="5267"/>
                </a:lnTo>
                <a:lnTo>
                  <a:pt x="2928" y="5263"/>
                </a:lnTo>
                <a:lnTo>
                  <a:pt x="2928" y="5259"/>
                </a:lnTo>
                <a:lnTo>
                  <a:pt x="2928" y="5254"/>
                </a:lnTo>
                <a:lnTo>
                  <a:pt x="2927" y="5250"/>
                </a:lnTo>
                <a:lnTo>
                  <a:pt x="2923" y="5240"/>
                </a:lnTo>
                <a:lnTo>
                  <a:pt x="2917" y="5220"/>
                </a:lnTo>
                <a:lnTo>
                  <a:pt x="2908" y="5191"/>
                </a:lnTo>
                <a:lnTo>
                  <a:pt x="2899" y="5154"/>
                </a:lnTo>
                <a:lnTo>
                  <a:pt x="2889" y="5109"/>
                </a:lnTo>
                <a:lnTo>
                  <a:pt x="2886" y="5085"/>
                </a:lnTo>
                <a:lnTo>
                  <a:pt x="2882" y="5059"/>
                </a:lnTo>
                <a:lnTo>
                  <a:pt x="2880" y="5031"/>
                </a:lnTo>
                <a:lnTo>
                  <a:pt x="2878" y="5003"/>
                </a:lnTo>
                <a:lnTo>
                  <a:pt x="2877" y="4974"/>
                </a:lnTo>
                <a:lnTo>
                  <a:pt x="2877" y="4942"/>
                </a:lnTo>
                <a:lnTo>
                  <a:pt x="2878" y="4911"/>
                </a:lnTo>
                <a:lnTo>
                  <a:pt x="2880" y="4880"/>
                </a:lnTo>
                <a:lnTo>
                  <a:pt x="2884" y="4848"/>
                </a:lnTo>
                <a:lnTo>
                  <a:pt x="2889" y="4815"/>
                </a:lnTo>
                <a:lnTo>
                  <a:pt x="2898" y="4782"/>
                </a:lnTo>
                <a:lnTo>
                  <a:pt x="2907" y="4749"/>
                </a:lnTo>
                <a:lnTo>
                  <a:pt x="2919" y="4717"/>
                </a:lnTo>
                <a:lnTo>
                  <a:pt x="2932" y="4683"/>
                </a:lnTo>
                <a:lnTo>
                  <a:pt x="2948" y="4651"/>
                </a:lnTo>
                <a:lnTo>
                  <a:pt x="2966" y="4619"/>
                </a:lnTo>
                <a:lnTo>
                  <a:pt x="2977" y="4603"/>
                </a:lnTo>
                <a:lnTo>
                  <a:pt x="2987" y="4588"/>
                </a:lnTo>
                <a:lnTo>
                  <a:pt x="3000" y="4572"/>
                </a:lnTo>
                <a:lnTo>
                  <a:pt x="3012" y="4557"/>
                </a:lnTo>
                <a:lnTo>
                  <a:pt x="3025" y="4542"/>
                </a:lnTo>
                <a:lnTo>
                  <a:pt x="3038" y="4526"/>
                </a:lnTo>
                <a:lnTo>
                  <a:pt x="3053" y="4512"/>
                </a:lnTo>
                <a:lnTo>
                  <a:pt x="3068" y="4497"/>
                </a:lnTo>
                <a:lnTo>
                  <a:pt x="3085" y="4484"/>
                </a:lnTo>
                <a:lnTo>
                  <a:pt x="3102" y="4469"/>
                </a:lnTo>
                <a:lnTo>
                  <a:pt x="3119" y="4456"/>
                </a:lnTo>
                <a:lnTo>
                  <a:pt x="3138" y="4442"/>
                </a:lnTo>
                <a:lnTo>
                  <a:pt x="3134" y="4469"/>
                </a:lnTo>
                <a:lnTo>
                  <a:pt x="3130" y="4499"/>
                </a:lnTo>
                <a:lnTo>
                  <a:pt x="3126" y="4534"/>
                </a:lnTo>
                <a:lnTo>
                  <a:pt x="3122" y="4571"/>
                </a:lnTo>
                <a:lnTo>
                  <a:pt x="3120" y="4611"/>
                </a:lnTo>
                <a:lnTo>
                  <a:pt x="3118" y="4651"/>
                </a:lnTo>
                <a:lnTo>
                  <a:pt x="3118" y="4695"/>
                </a:lnTo>
                <a:lnTo>
                  <a:pt x="3120" y="4739"/>
                </a:lnTo>
                <a:lnTo>
                  <a:pt x="3124" y="4783"/>
                </a:lnTo>
                <a:lnTo>
                  <a:pt x="3130" y="4828"/>
                </a:lnTo>
                <a:lnTo>
                  <a:pt x="3134" y="4850"/>
                </a:lnTo>
                <a:lnTo>
                  <a:pt x="3138" y="4872"/>
                </a:lnTo>
                <a:lnTo>
                  <a:pt x="3143" y="4894"/>
                </a:lnTo>
                <a:lnTo>
                  <a:pt x="3150" y="4915"/>
                </a:lnTo>
                <a:lnTo>
                  <a:pt x="3157" y="4936"/>
                </a:lnTo>
                <a:lnTo>
                  <a:pt x="3164" y="4957"/>
                </a:lnTo>
                <a:lnTo>
                  <a:pt x="3172" y="4978"/>
                </a:lnTo>
                <a:lnTo>
                  <a:pt x="3182" y="4998"/>
                </a:lnTo>
                <a:lnTo>
                  <a:pt x="3192" y="5016"/>
                </a:lnTo>
                <a:lnTo>
                  <a:pt x="3203" y="5034"/>
                </a:lnTo>
                <a:lnTo>
                  <a:pt x="3215" y="5052"/>
                </a:lnTo>
                <a:lnTo>
                  <a:pt x="3229" y="5069"/>
                </a:lnTo>
                <a:lnTo>
                  <a:pt x="3252" y="5100"/>
                </a:lnTo>
                <a:lnTo>
                  <a:pt x="3276" y="5133"/>
                </a:lnTo>
                <a:lnTo>
                  <a:pt x="3300" y="5167"/>
                </a:lnTo>
                <a:lnTo>
                  <a:pt x="3323" y="5205"/>
                </a:lnTo>
                <a:lnTo>
                  <a:pt x="3345" y="5243"/>
                </a:lnTo>
                <a:lnTo>
                  <a:pt x="3365" y="5284"/>
                </a:lnTo>
                <a:lnTo>
                  <a:pt x="3385" y="5325"/>
                </a:lnTo>
                <a:lnTo>
                  <a:pt x="3401" y="5368"/>
                </a:lnTo>
                <a:lnTo>
                  <a:pt x="3417" y="5412"/>
                </a:lnTo>
                <a:lnTo>
                  <a:pt x="3423" y="5434"/>
                </a:lnTo>
                <a:lnTo>
                  <a:pt x="3429" y="5456"/>
                </a:lnTo>
                <a:lnTo>
                  <a:pt x="3435" y="5479"/>
                </a:lnTo>
                <a:lnTo>
                  <a:pt x="3440" y="5502"/>
                </a:lnTo>
                <a:lnTo>
                  <a:pt x="3444" y="5526"/>
                </a:lnTo>
                <a:lnTo>
                  <a:pt x="3448" y="5549"/>
                </a:lnTo>
                <a:lnTo>
                  <a:pt x="3450" y="5572"/>
                </a:lnTo>
                <a:lnTo>
                  <a:pt x="3452" y="5596"/>
                </a:lnTo>
                <a:lnTo>
                  <a:pt x="3453" y="5620"/>
                </a:lnTo>
                <a:lnTo>
                  <a:pt x="3454" y="5642"/>
                </a:lnTo>
                <a:lnTo>
                  <a:pt x="3453" y="5666"/>
                </a:lnTo>
                <a:lnTo>
                  <a:pt x="3452" y="5690"/>
                </a:lnTo>
                <a:lnTo>
                  <a:pt x="3450" y="5714"/>
                </a:lnTo>
                <a:lnTo>
                  <a:pt x="3447" y="5738"/>
                </a:lnTo>
                <a:lnTo>
                  <a:pt x="3441" y="5770"/>
                </a:lnTo>
                <a:lnTo>
                  <a:pt x="3433" y="5803"/>
                </a:lnTo>
                <a:lnTo>
                  <a:pt x="3424" y="5835"/>
                </a:lnTo>
                <a:lnTo>
                  <a:pt x="3413" y="5866"/>
                </a:lnTo>
                <a:lnTo>
                  <a:pt x="3399" y="5896"/>
                </a:lnTo>
                <a:lnTo>
                  <a:pt x="3384" y="5925"/>
                </a:lnTo>
                <a:lnTo>
                  <a:pt x="3367" y="5954"/>
                </a:lnTo>
                <a:lnTo>
                  <a:pt x="3348" y="5983"/>
                </a:lnTo>
                <a:lnTo>
                  <a:pt x="3327" y="6010"/>
                </a:lnTo>
                <a:lnTo>
                  <a:pt x="3306" y="6037"/>
                </a:lnTo>
                <a:lnTo>
                  <a:pt x="3282" y="6063"/>
                </a:lnTo>
                <a:lnTo>
                  <a:pt x="3256" y="6089"/>
                </a:lnTo>
                <a:lnTo>
                  <a:pt x="3228" y="6113"/>
                </a:lnTo>
                <a:lnTo>
                  <a:pt x="3198" y="6137"/>
                </a:lnTo>
                <a:lnTo>
                  <a:pt x="3167" y="6160"/>
                </a:lnTo>
                <a:lnTo>
                  <a:pt x="3134" y="6182"/>
                </a:lnTo>
                <a:lnTo>
                  <a:pt x="3131" y="6185"/>
                </a:lnTo>
                <a:lnTo>
                  <a:pt x="3128" y="6189"/>
                </a:lnTo>
                <a:lnTo>
                  <a:pt x="3126" y="6193"/>
                </a:lnTo>
                <a:lnTo>
                  <a:pt x="3124" y="6197"/>
                </a:lnTo>
                <a:lnTo>
                  <a:pt x="3122" y="6201"/>
                </a:lnTo>
                <a:lnTo>
                  <a:pt x="3122" y="6205"/>
                </a:lnTo>
                <a:lnTo>
                  <a:pt x="3124" y="6209"/>
                </a:lnTo>
                <a:lnTo>
                  <a:pt x="3126" y="6213"/>
                </a:lnTo>
                <a:lnTo>
                  <a:pt x="3128" y="6218"/>
                </a:lnTo>
                <a:lnTo>
                  <a:pt x="3130" y="6221"/>
                </a:lnTo>
                <a:lnTo>
                  <a:pt x="3134" y="6224"/>
                </a:lnTo>
                <a:lnTo>
                  <a:pt x="3137" y="6226"/>
                </a:lnTo>
                <a:lnTo>
                  <a:pt x="3141" y="6227"/>
                </a:lnTo>
                <a:lnTo>
                  <a:pt x="3146" y="6227"/>
                </a:lnTo>
                <a:lnTo>
                  <a:pt x="3151" y="6227"/>
                </a:lnTo>
                <a:lnTo>
                  <a:pt x="3155" y="6226"/>
                </a:lnTo>
                <a:lnTo>
                  <a:pt x="3240" y="6197"/>
                </a:lnTo>
                <a:lnTo>
                  <a:pt x="3284" y="6180"/>
                </a:lnTo>
                <a:lnTo>
                  <a:pt x="3328" y="6164"/>
                </a:lnTo>
                <a:lnTo>
                  <a:pt x="3373" y="6146"/>
                </a:lnTo>
                <a:lnTo>
                  <a:pt x="3418" y="6127"/>
                </a:lnTo>
                <a:lnTo>
                  <a:pt x="3464" y="6107"/>
                </a:lnTo>
                <a:lnTo>
                  <a:pt x="3509" y="6086"/>
                </a:lnTo>
                <a:lnTo>
                  <a:pt x="3555" y="6064"/>
                </a:lnTo>
                <a:lnTo>
                  <a:pt x="3601" y="6041"/>
                </a:lnTo>
                <a:lnTo>
                  <a:pt x="3647" y="6017"/>
                </a:lnTo>
                <a:lnTo>
                  <a:pt x="3692" y="5992"/>
                </a:lnTo>
                <a:lnTo>
                  <a:pt x="3737" y="5966"/>
                </a:lnTo>
                <a:lnTo>
                  <a:pt x="3783" y="5938"/>
                </a:lnTo>
                <a:lnTo>
                  <a:pt x="3828" y="5910"/>
                </a:lnTo>
                <a:lnTo>
                  <a:pt x="3871" y="5880"/>
                </a:lnTo>
                <a:lnTo>
                  <a:pt x="3915" y="5848"/>
                </a:lnTo>
                <a:lnTo>
                  <a:pt x="3958" y="5816"/>
                </a:lnTo>
                <a:lnTo>
                  <a:pt x="4000" y="5783"/>
                </a:lnTo>
                <a:lnTo>
                  <a:pt x="4042" y="5749"/>
                </a:lnTo>
                <a:lnTo>
                  <a:pt x="4083" y="5712"/>
                </a:lnTo>
                <a:lnTo>
                  <a:pt x="4122" y="5675"/>
                </a:lnTo>
                <a:lnTo>
                  <a:pt x="4161" y="5636"/>
                </a:lnTo>
                <a:lnTo>
                  <a:pt x="4198" y="5596"/>
                </a:lnTo>
                <a:lnTo>
                  <a:pt x="4234" y="5554"/>
                </a:lnTo>
                <a:lnTo>
                  <a:pt x="4269" y="5511"/>
                </a:lnTo>
                <a:lnTo>
                  <a:pt x="4302" y="5468"/>
                </a:lnTo>
                <a:lnTo>
                  <a:pt x="4334" y="5422"/>
                </a:lnTo>
                <a:lnTo>
                  <a:pt x="4364" y="5374"/>
                </a:lnTo>
                <a:lnTo>
                  <a:pt x="4392" y="5325"/>
                </a:lnTo>
                <a:lnTo>
                  <a:pt x="4420" y="5275"/>
                </a:lnTo>
                <a:lnTo>
                  <a:pt x="4444" y="5223"/>
                </a:lnTo>
                <a:lnTo>
                  <a:pt x="4461" y="5185"/>
                </a:lnTo>
                <a:lnTo>
                  <a:pt x="4478" y="5145"/>
                </a:lnTo>
                <a:lnTo>
                  <a:pt x="4492" y="5106"/>
                </a:lnTo>
                <a:lnTo>
                  <a:pt x="4505" y="5065"/>
                </a:lnTo>
                <a:lnTo>
                  <a:pt x="4517" y="5024"/>
                </a:lnTo>
                <a:lnTo>
                  <a:pt x="4528" y="4983"/>
                </a:lnTo>
                <a:lnTo>
                  <a:pt x="4538" y="4941"/>
                </a:lnTo>
                <a:lnTo>
                  <a:pt x="4546" y="4899"/>
                </a:lnTo>
                <a:lnTo>
                  <a:pt x="4554" y="4856"/>
                </a:lnTo>
                <a:lnTo>
                  <a:pt x="4559" y="4812"/>
                </a:lnTo>
                <a:lnTo>
                  <a:pt x="4564" y="4769"/>
                </a:lnTo>
                <a:lnTo>
                  <a:pt x="4567" y="4725"/>
                </a:lnTo>
                <a:lnTo>
                  <a:pt x="4569" y="4680"/>
                </a:lnTo>
                <a:lnTo>
                  <a:pt x="4570" y="4636"/>
                </a:lnTo>
                <a:lnTo>
                  <a:pt x="4570" y="4590"/>
                </a:lnTo>
                <a:lnTo>
                  <a:pt x="4568" y="4544"/>
                </a:lnTo>
                <a:lnTo>
                  <a:pt x="4565" y="4497"/>
                </a:lnTo>
                <a:lnTo>
                  <a:pt x="4561" y="4450"/>
                </a:lnTo>
                <a:lnTo>
                  <a:pt x="4556" y="4404"/>
                </a:lnTo>
                <a:lnTo>
                  <a:pt x="4550" y="4356"/>
                </a:lnTo>
                <a:lnTo>
                  <a:pt x="4541" y="4308"/>
                </a:lnTo>
                <a:lnTo>
                  <a:pt x="4533" y="4259"/>
                </a:lnTo>
                <a:lnTo>
                  <a:pt x="4523" y="4210"/>
                </a:lnTo>
                <a:lnTo>
                  <a:pt x="4511" y="4161"/>
                </a:lnTo>
                <a:lnTo>
                  <a:pt x="4498" y="4111"/>
                </a:lnTo>
                <a:lnTo>
                  <a:pt x="4484" y="4061"/>
                </a:lnTo>
                <a:lnTo>
                  <a:pt x="4468" y="4011"/>
                </a:lnTo>
                <a:lnTo>
                  <a:pt x="4452" y="3960"/>
                </a:lnTo>
                <a:lnTo>
                  <a:pt x="4434" y="3908"/>
                </a:lnTo>
                <a:lnTo>
                  <a:pt x="4415" y="3856"/>
                </a:lnTo>
                <a:lnTo>
                  <a:pt x="4395" y="3804"/>
                </a:lnTo>
                <a:lnTo>
                  <a:pt x="4374" y="3750"/>
                </a:lnTo>
                <a:close/>
              </a:path>
            </a:pathLst>
          </a:custGeom>
          <a:solidFill>
            <a:srgbClr val="F03900"/>
          </a:solidFill>
          <a:ln w="28575">
            <a:solidFill>
              <a:srgbClr val="F2F2F2"/>
            </a:solidFill>
            <a:round/>
          </a:ln>
          <a:effectLst>
            <a:outerShdw blurRad="88900" dist="75434" dir="2699985" rotWithShape="0">
              <a:scrgbClr r="0" g="0" b="0">
                <a:alpha val="23000"/>
              </a:scrgb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000000"/>
              </a:solidFill>
            </a:endParaRPr>
          </a:p>
        </p:txBody>
      </p:sp>
      <p:sp>
        <p:nvSpPr>
          <p:cNvPr id="5" name="文本占位符 1"/>
          <p:cNvSpPr txBox="1"/>
          <p:nvPr/>
        </p:nvSpPr>
        <p:spPr>
          <a:xfrm>
            <a:off x="2668389" y="1494629"/>
            <a:ext cx="3384376"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dirty="0" smtClean="0"/>
              <a:t>消防安全法规要求</a:t>
            </a:r>
            <a:endParaRPr kumimoji="0" lang="zh-CN" altLang="en-US" dirty="0"/>
          </a:p>
        </p:txBody>
      </p:sp>
      <p:sp>
        <p:nvSpPr>
          <p:cNvPr id="6" name="文本占位符 1"/>
          <p:cNvSpPr txBox="1"/>
          <p:nvPr/>
        </p:nvSpPr>
        <p:spPr>
          <a:xfrm>
            <a:off x="2668389" y="2400862"/>
            <a:ext cx="3888433"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smtClean="0"/>
              <a:t>火灾预防的基本概念</a:t>
            </a:r>
            <a:endParaRPr kumimoji="0" lang="zh-CN" altLang="en-US" dirty="0"/>
          </a:p>
        </p:txBody>
      </p:sp>
      <p:sp>
        <p:nvSpPr>
          <p:cNvPr id="7" name="Rectangle 3"/>
          <p:cNvSpPr txBox="1">
            <a:spLocks noChangeArrowheads="1"/>
          </p:cNvSpPr>
          <p:nvPr/>
        </p:nvSpPr>
        <p:spPr>
          <a:xfrm>
            <a:off x="2668389" y="3307095"/>
            <a:ext cx="3888433"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smtClean="0">
                <a:sym typeface="+mn-lt"/>
              </a:rPr>
              <a:t>灭火的基本方法</a:t>
            </a:r>
            <a:endParaRPr kumimoji="0" lang="en-US" altLang="zh-CN" dirty="0">
              <a:sym typeface="+mn-lt"/>
            </a:endParaRPr>
          </a:p>
        </p:txBody>
      </p:sp>
      <p:sp>
        <p:nvSpPr>
          <p:cNvPr id="8" name="Rectangle 3"/>
          <p:cNvSpPr txBox="1">
            <a:spLocks noChangeArrowheads="1"/>
          </p:cNvSpPr>
          <p:nvPr/>
        </p:nvSpPr>
        <p:spPr>
          <a:xfrm>
            <a:off x="2668389" y="4213328"/>
            <a:ext cx="3240112" cy="575469"/>
          </a:xfrm>
          <a:prstGeom prst="rect">
            <a:avLst/>
          </a:prstGeom>
        </p:spPr>
        <p:txBody>
          <a:bodyPr anchor="ctr"/>
          <a:lstStyle>
            <a:defPPr>
              <a:defRPr lang="zh-CN"/>
            </a:defPPr>
            <a:lvl1pPr marL="0" indent="0" algn="ctr" eaLnBrk="1" hangingPunct="1">
              <a:lnSpc>
                <a:spcPct val="90000"/>
              </a:lnSpc>
              <a:spcBef>
                <a:spcPts val="1000"/>
              </a:spcBef>
              <a:buFont typeface="Arial" panose="020B0604020202020204" pitchFamily="34" charset="0"/>
              <a:buNone/>
              <a:defRPr kumimoji="0" sz="2800">
                <a:solidFill>
                  <a:srgbClr val="641638"/>
                </a:solidFill>
                <a:latin typeface="微软雅黑" panose="020B0503020204020204" pitchFamily="34" charset="-122"/>
                <a:ea typeface="微软雅黑" panose="020B0503020204020204" pitchFamily="34" charset="-122"/>
              </a:defRPr>
            </a:lvl1pPr>
            <a:lvl2pPr marL="685800" indent="-228600">
              <a:lnSpc>
                <a:spcPct val="90000"/>
              </a:lnSpc>
              <a:spcBef>
                <a:spcPts val="500"/>
              </a:spcBef>
              <a:buFont typeface="Arial" panose="020B0604020202020204" pitchFamily="34" charset="0"/>
              <a:buChar char="•"/>
              <a:defRPr sz="2400">
                <a:solidFill>
                  <a:schemeClr val="tx1"/>
                </a:solidFill>
                <a:latin typeface="+mn-lt"/>
                <a:ea typeface="+mn-ea"/>
              </a:defRPr>
            </a:lvl2pPr>
            <a:lvl3pPr marL="1143000" indent="-228600">
              <a:lnSpc>
                <a:spcPct val="90000"/>
              </a:lnSpc>
              <a:spcBef>
                <a:spcPts val="500"/>
              </a:spcBef>
              <a:buFont typeface="Arial" panose="020B0604020202020204" pitchFamily="34" charset="0"/>
              <a:buChar char="•"/>
              <a:defRPr sz="2000">
                <a:solidFill>
                  <a:schemeClr val="tx1"/>
                </a:solidFill>
                <a:latin typeface="+mn-lt"/>
                <a:ea typeface="+mn-ea"/>
              </a:defRPr>
            </a:lvl3pPr>
            <a:lvl4pPr marL="1600200" indent="-228600">
              <a:lnSpc>
                <a:spcPct val="90000"/>
              </a:lnSpc>
              <a:spcBef>
                <a:spcPts val="500"/>
              </a:spcBef>
              <a:buFont typeface="Arial" panose="020B0604020202020204" pitchFamily="34" charset="0"/>
              <a:buChar char="•"/>
              <a:defRPr>
                <a:solidFill>
                  <a:schemeClr val="tx1"/>
                </a:solidFill>
                <a:latin typeface="+mn-lt"/>
                <a:ea typeface="+mn-ea"/>
              </a:defRPr>
            </a:lvl4pPr>
            <a:lvl5pPr marL="2057400" indent="-228600">
              <a:lnSpc>
                <a:spcPct val="90000"/>
              </a:lnSpc>
              <a:spcBef>
                <a:spcPts val="500"/>
              </a:spcBef>
              <a:buFont typeface="Arial" panose="020B0604020202020204" pitchFamily="34" charset="0"/>
              <a:buChar char="•"/>
              <a:defRPr>
                <a:solidFill>
                  <a:schemeClr val="tx1"/>
                </a:solidFill>
                <a:latin typeface="+mn-lt"/>
                <a:ea typeface="+mn-ea"/>
              </a:defRPr>
            </a:lvl5pPr>
            <a:lvl6pPr marL="2514600" indent="-228600">
              <a:lnSpc>
                <a:spcPct val="90000"/>
              </a:lnSpc>
              <a:spcBef>
                <a:spcPts val="500"/>
              </a:spcBef>
              <a:buFont typeface="Arial" panose="020B0604020202020204" pitchFamily="34" charset="0"/>
              <a:buChar char="•"/>
              <a:defRPr sz="1800">
                <a:solidFill>
                  <a:schemeClr val="tx1"/>
                </a:solidFill>
                <a:latin typeface="+mn-lt"/>
                <a:ea typeface="+mn-ea"/>
              </a:defRPr>
            </a:lvl6pPr>
            <a:lvl7pPr marL="2971800" indent="-228600">
              <a:lnSpc>
                <a:spcPct val="90000"/>
              </a:lnSpc>
              <a:spcBef>
                <a:spcPts val="500"/>
              </a:spcBef>
              <a:buFont typeface="Arial" panose="020B0604020202020204" pitchFamily="34" charset="0"/>
              <a:buChar char="•"/>
              <a:defRPr sz="1800">
                <a:solidFill>
                  <a:schemeClr val="tx1"/>
                </a:solidFill>
                <a:latin typeface="+mn-lt"/>
                <a:ea typeface="+mn-ea"/>
              </a:defRPr>
            </a:lvl7pPr>
            <a:lvl8pPr marL="3429000" indent="-228600">
              <a:lnSpc>
                <a:spcPct val="90000"/>
              </a:lnSpc>
              <a:spcBef>
                <a:spcPts val="500"/>
              </a:spcBef>
              <a:buFont typeface="Arial" panose="020B0604020202020204" pitchFamily="34" charset="0"/>
              <a:buChar char="•"/>
              <a:defRPr sz="1800">
                <a:solidFill>
                  <a:schemeClr val="tx1"/>
                </a:solidFill>
                <a:latin typeface="+mn-lt"/>
                <a:ea typeface="+mn-ea"/>
              </a:defRPr>
            </a:lvl8pPr>
            <a:lvl9pPr marL="3886200" indent="-228600">
              <a:lnSpc>
                <a:spcPct val="90000"/>
              </a:lnSpc>
              <a:spcBef>
                <a:spcPts val="500"/>
              </a:spcBef>
              <a:buFont typeface="Arial" panose="020B0604020202020204" pitchFamily="34" charset="0"/>
              <a:buChar char="•"/>
              <a:defRPr sz="1800">
                <a:solidFill>
                  <a:schemeClr val="tx1"/>
                </a:solidFill>
                <a:latin typeface="+mn-lt"/>
                <a:ea typeface="+mn-ea"/>
              </a:defRPr>
            </a:lvl9pPr>
          </a:lstStyle>
          <a:p>
            <a:pPr algn="l"/>
            <a:r>
              <a:rPr lang="zh-CN" altLang="en-US" dirty="0">
                <a:sym typeface="+mn-lt"/>
              </a:rPr>
              <a:t>火灾种类</a:t>
            </a:r>
          </a:p>
        </p:txBody>
      </p:sp>
      <p:sp>
        <p:nvSpPr>
          <p:cNvPr id="9" name="文本占位符 1"/>
          <p:cNvSpPr txBox="1"/>
          <p:nvPr/>
        </p:nvSpPr>
        <p:spPr>
          <a:xfrm>
            <a:off x="2668389" y="5119561"/>
            <a:ext cx="3240360"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dirty="0" smtClean="0"/>
              <a:t>发生火灾时怎么办</a:t>
            </a:r>
            <a:endParaRPr kumimoji="0" lang="zh-CN" altLang="en-US" dirty="0"/>
          </a:p>
        </p:txBody>
      </p:sp>
      <p:sp>
        <p:nvSpPr>
          <p:cNvPr id="10" name="文本占位符 1"/>
          <p:cNvSpPr txBox="1"/>
          <p:nvPr/>
        </p:nvSpPr>
        <p:spPr>
          <a:xfrm>
            <a:off x="7248128" y="1299762"/>
            <a:ext cx="3240112"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smtClean="0"/>
              <a:t>灭火剂分类</a:t>
            </a:r>
            <a:endParaRPr kumimoji="0" lang="zh-CN" altLang="en-US" dirty="0"/>
          </a:p>
        </p:txBody>
      </p:sp>
      <p:sp>
        <p:nvSpPr>
          <p:cNvPr id="11" name="文本占位符 1"/>
          <p:cNvSpPr txBox="1"/>
          <p:nvPr/>
        </p:nvSpPr>
        <p:spPr>
          <a:xfrm>
            <a:off x="7248128" y="2081516"/>
            <a:ext cx="3240112"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smtClean="0"/>
              <a:t>灭火器的使用方法</a:t>
            </a:r>
            <a:endParaRPr kumimoji="0" lang="zh-CN" altLang="en-US" dirty="0"/>
          </a:p>
        </p:txBody>
      </p:sp>
      <p:sp>
        <p:nvSpPr>
          <p:cNvPr id="12" name="文本占位符 2"/>
          <p:cNvSpPr txBox="1"/>
          <p:nvPr/>
        </p:nvSpPr>
        <p:spPr>
          <a:xfrm>
            <a:off x="7248128" y="2863270"/>
            <a:ext cx="4176464"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smtClean="0">
                <a:latin typeface="+mn-ea"/>
                <a:ea typeface="+mn-ea"/>
              </a:rPr>
              <a:t>消防栓与水带的使用</a:t>
            </a:r>
            <a:r>
              <a:rPr kumimoji="0" lang="zh-CN" altLang="en-US" smtClean="0">
                <a:effectLst>
                  <a:outerShdw blurRad="38100" dist="38100" dir="2700000" algn="tl">
                    <a:srgbClr val="FFFFFF"/>
                  </a:outerShdw>
                </a:effectLst>
                <a:latin typeface="+mn-ea"/>
                <a:ea typeface="+mn-ea"/>
                <a:cs typeface="+mn-ea"/>
                <a:sym typeface="+mn-lt"/>
              </a:rPr>
              <a:t>方法</a:t>
            </a:r>
            <a:endParaRPr kumimoji="0" lang="zh-CN" altLang="en-US" dirty="0">
              <a:latin typeface="+mn-ea"/>
              <a:ea typeface="+mn-ea"/>
            </a:endParaRPr>
          </a:p>
        </p:txBody>
      </p:sp>
      <p:sp>
        <p:nvSpPr>
          <p:cNvPr id="13" name="文本占位符 1"/>
          <p:cNvSpPr txBox="1"/>
          <p:nvPr/>
        </p:nvSpPr>
        <p:spPr>
          <a:xfrm>
            <a:off x="7248128" y="3645024"/>
            <a:ext cx="3240112"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smtClean="0"/>
              <a:t>救火常识知识</a:t>
            </a:r>
            <a:endParaRPr kumimoji="0" lang="zh-CN" altLang="en-US" dirty="0"/>
          </a:p>
        </p:txBody>
      </p:sp>
      <p:sp>
        <p:nvSpPr>
          <p:cNvPr id="14" name="文本占位符 1"/>
          <p:cNvSpPr txBox="1"/>
          <p:nvPr/>
        </p:nvSpPr>
        <p:spPr>
          <a:xfrm>
            <a:off x="7248128" y="4426778"/>
            <a:ext cx="3240112"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smtClean="0"/>
              <a:t>火场人员抢救</a:t>
            </a:r>
            <a:endParaRPr kumimoji="0" lang="zh-CN" altLang="en-US" dirty="0"/>
          </a:p>
        </p:txBody>
      </p:sp>
      <p:sp>
        <p:nvSpPr>
          <p:cNvPr id="15" name="文本占位符 2"/>
          <p:cNvSpPr txBox="1"/>
          <p:nvPr/>
        </p:nvSpPr>
        <p:spPr>
          <a:xfrm>
            <a:off x="7248128" y="5208534"/>
            <a:ext cx="3240112" cy="575469"/>
          </a:xfrm>
          <a:prstGeom prst="rect">
            <a:avLst/>
          </a:prstGeom>
        </p:spPr>
        <p:txBody>
          <a:bodyPr anchor="ctr"/>
          <a:lstStyle>
            <a:lvl1pPr marL="0" indent="0" algn="l" rtl="0" fontAlgn="base">
              <a:lnSpc>
                <a:spcPct val="90000"/>
              </a:lnSpc>
              <a:spcBef>
                <a:spcPts val="1000"/>
              </a:spcBef>
              <a:spcAft>
                <a:spcPct val="0"/>
              </a:spcAft>
              <a:buFont typeface="Arial" panose="020B0604020202020204" pitchFamily="34" charset="0"/>
              <a:buNone/>
              <a:defRPr sz="2800" b="1" kern="1200">
                <a:solidFill>
                  <a:srgbClr val="641638"/>
                </a:solidFill>
                <a:latin typeface="微软雅黑" panose="020B0503020204020204" pitchFamily="34" charset="-122"/>
                <a:ea typeface="微软雅黑"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kumimoji="0" lang="zh-CN" altLang="en-US" dirty="0" smtClean="0"/>
              <a:t>火场逃生术</a:t>
            </a:r>
            <a:endParaRPr kumimoji="0" lang="zh-CN" altLang="en-US" dirty="0"/>
          </a:p>
        </p:txBody>
      </p:sp>
      <p:sp>
        <p:nvSpPr>
          <p:cNvPr id="16" name="KSO_Shape"/>
          <p:cNvSpPr/>
          <p:nvPr/>
        </p:nvSpPr>
        <p:spPr bwMode="auto">
          <a:xfrm>
            <a:off x="2010677" y="2320351"/>
            <a:ext cx="459112" cy="671397"/>
          </a:xfrm>
          <a:custGeom>
            <a:avLst/>
            <a:gdLst>
              <a:gd name="T0" fmla="*/ 2147483646 w 4570"/>
              <a:gd name="T1" fmla="*/ 2147483646 h 6328"/>
              <a:gd name="T2" fmla="*/ 2147483646 w 4570"/>
              <a:gd name="T3" fmla="*/ 2147483646 h 6328"/>
              <a:gd name="T4" fmla="*/ 2147483646 w 4570"/>
              <a:gd name="T5" fmla="*/ 2147483646 h 6328"/>
              <a:gd name="T6" fmla="*/ 2147483646 w 4570"/>
              <a:gd name="T7" fmla="*/ 2147483646 h 6328"/>
              <a:gd name="T8" fmla="*/ 2147483646 w 4570"/>
              <a:gd name="T9" fmla="*/ 2147483646 h 6328"/>
              <a:gd name="T10" fmla="*/ 2147483646 w 4570"/>
              <a:gd name="T11" fmla="*/ 2147483646 h 6328"/>
              <a:gd name="T12" fmla="*/ 2147483646 w 4570"/>
              <a:gd name="T13" fmla="*/ 2147483646 h 6328"/>
              <a:gd name="T14" fmla="*/ 2147483646 w 4570"/>
              <a:gd name="T15" fmla="*/ 2147483646 h 6328"/>
              <a:gd name="T16" fmla="*/ 2147483646 w 4570"/>
              <a:gd name="T17" fmla="*/ 2147483646 h 6328"/>
              <a:gd name="T18" fmla="*/ 2147483646 w 4570"/>
              <a:gd name="T19" fmla="*/ 2147483646 h 6328"/>
              <a:gd name="T20" fmla="*/ 2147483646 w 4570"/>
              <a:gd name="T21" fmla="*/ 2147483646 h 6328"/>
              <a:gd name="T22" fmla="*/ 2147483646 w 4570"/>
              <a:gd name="T23" fmla="*/ 954935438 h 6328"/>
              <a:gd name="T24" fmla="*/ 2147483646 w 4570"/>
              <a:gd name="T25" fmla="*/ 654779327 h 6328"/>
              <a:gd name="T26" fmla="*/ 2147483646 w 4570"/>
              <a:gd name="T27" fmla="*/ 2147483646 h 6328"/>
              <a:gd name="T28" fmla="*/ 2147483646 w 4570"/>
              <a:gd name="T29" fmla="*/ 2147483646 h 6328"/>
              <a:gd name="T30" fmla="*/ 2147483646 w 4570"/>
              <a:gd name="T31" fmla="*/ 2147483646 h 6328"/>
              <a:gd name="T32" fmla="*/ 2147483646 w 4570"/>
              <a:gd name="T33" fmla="*/ 2147483646 h 6328"/>
              <a:gd name="T34" fmla="*/ 2147483646 w 4570"/>
              <a:gd name="T35" fmla="*/ 2147483646 h 6328"/>
              <a:gd name="T36" fmla="*/ 2147483646 w 4570"/>
              <a:gd name="T37" fmla="*/ 2147483646 h 6328"/>
              <a:gd name="T38" fmla="*/ 2147483646 w 4570"/>
              <a:gd name="T39" fmla="*/ 2147483646 h 6328"/>
              <a:gd name="T40" fmla="*/ 2147483646 w 4570"/>
              <a:gd name="T41" fmla="*/ 2147483646 h 6328"/>
              <a:gd name="T42" fmla="*/ 2147483646 w 4570"/>
              <a:gd name="T43" fmla="*/ 2147483646 h 6328"/>
              <a:gd name="T44" fmla="*/ 2147483646 w 4570"/>
              <a:gd name="T45" fmla="*/ 2147483646 h 6328"/>
              <a:gd name="T46" fmla="*/ 2147483646 w 4570"/>
              <a:gd name="T47" fmla="*/ 2147483646 h 6328"/>
              <a:gd name="T48" fmla="*/ 2147483646 w 4570"/>
              <a:gd name="T49" fmla="*/ 2147483646 h 6328"/>
              <a:gd name="T50" fmla="*/ 2147483646 w 4570"/>
              <a:gd name="T51" fmla="*/ 2147483646 h 6328"/>
              <a:gd name="T52" fmla="*/ 2147483646 w 4570"/>
              <a:gd name="T53" fmla="*/ 2147483646 h 6328"/>
              <a:gd name="T54" fmla="*/ 27239497 w 4570"/>
              <a:gd name="T55" fmla="*/ 2147483646 h 6328"/>
              <a:gd name="T56" fmla="*/ 2147483646 w 4570"/>
              <a:gd name="T57" fmla="*/ 2147483646 h 6328"/>
              <a:gd name="T58" fmla="*/ 2147483646 w 4570"/>
              <a:gd name="T59" fmla="*/ 2147483646 h 6328"/>
              <a:gd name="T60" fmla="*/ 2147483646 w 4570"/>
              <a:gd name="T61" fmla="*/ 2147483646 h 6328"/>
              <a:gd name="T62" fmla="*/ 2147483646 w 4570"/>
              <a:gd name="T63" fmla="*/ 2147483646 h 6328"/>
              <a:gd name="T64" fmla="*/ 2147483646 w 4570"/>
              <a:gd name="T65" fmla="*/ 2147483646 h 6328"/>
              <a:gd name="T66" fmla="*/ 2147483646 w 4570"/>
              <a:gd name="T67" fmla="*/ 2147483646 h 6328"/>
              <a:gd name="T68" fmla="*/ 2147483646 w 4570"/>
              <a:gd name="T69" fmla="*/ 2147483646 h 6328"/>
              <a:gd name="T70" fmla="*/ 2147483646 w 4570"/>
              <a:gd name="T71" fmla="*/ 2147483646 h 6328"/>
              <a:gd name="T72" fmla="*/ 2147483646 w 4570"/>
              <a:gd name="T73" fmla="*/ 2147483646 h 6328"/>
              <a:gd name="T74" fmla="*/ 2147483646 w 4570"/>
              <a:gd name="T75" fmla="*/ 2147483646 h 6328"/>
              <a:gd name="T76" fmla="*/ 2147483646 w 4570"/>
              <a:gd name="T77" fmla="*/ 2147483646 h 6328"/>
              <a:gd name="T78" fmla="*/ 2147483646 w 4570"/>
              <a:gd name="T79" fmla="*/ 2147483646 h 6328"/>
              <a:gd name="T80" fmla="*/ 2147483646 w 4570"/>
              <a:gd name="T81" fmla="*/ 2147483646 h 6328"/>
              <a:gd name="T82" fmla="*/ 2147483646 w 4570"/>
              <a:gd name="T83" fmla="*/ 2147483646 h 6328"/>
              <a:gd name="T84" fmla="*/ 2147483646 w 4570"/>
              <a:gd name="T85" fmla="*/ 2147483646 h 6328"/>
              <a:gd name="T86" fmla="*/ 2147483646 w 4570"/>
              <a:gd name="T87" fmla="*/ 2147483646 h 6328"/>
              <a:gd name="T88" fmla="*/ 2147483646 w 4570"/>
              <a:gd name="T89" fmla="*/ 2147483646 h 6328"/>
              <a:gd name="T90" fmla="*/ 2147483646 w 4570"/>
              <a:gd name="T91" fmla="*/ 2147483646 h 6328"/>
              <a:gd name="T92" fmla="*/ 2147483646 w 4570"/>
              <a:gd name="T93" fmla="*/ 2147483646 h 6328"/>
              <a:gd name="T94" fmla="*/ 2147483646 w 4570"/>
              <a:gd name="T95" fmla="*/ 2147483646 h 6328"/>
              <a:gd name="T96" fmla="*/ 2147483646 w 4570"/>
              <a:gd name="T97" fmla="*/ 2147483646 h 6328"/>
              <a:gd name="T98" fmla="*/ 2147483646 w 4570"/>
              <a:gd name="T99" fmla="*/ 2147483646 h 6328"/>
              <a:gd name="T100" fmla="*/ 2147483646 w 4570"/>
              <a:gd name="T101" fmla="*/ 2147483646 h 6328"/>
              <a:gd name="T102" fmla="*/ 2147483646 w 4570"/>
              <a:gd name="T103" fmla="*/ 2147483646 h 6328"/>
              <a:gd name="T104" fmla="*/ 2147483646 w 4570"/>
              <a:gd name="T105" fmla="*/ 2147483646 h 6328"/>
              <a:gd name="T106" fmla="*/ 2147483646 w 4570"/>
              <a:gd name="T107" fmla="*/ 2147483646 h 6328"/>
              <a:gd name="T108" fmla="*/ 2147483646 w 4570"/>
              <a:gd name="T109" fmla="*/ 2147483646 h 6328"/>
              <a:gd name="T110" fmla="*/ 2147483646 w 4570"/>
              <a:gd name="T111" fmla="*/ 2147483646 h 6328"/>
              <a:gd name="T112" fmla="*/ 2147483646 w 4570"/>
              <a:gd name="T113" fmla="*/ 2147483646 h 6328"/>
              <a:gd name="T114" fmla="*/ 2147483646 w 4570"/>
              <a:gd name="T115" fmla="*/ 2147483646 h 6328"/>
              <a:gd name="T116" fmla="*/ 2147483646 w 4570"/>
              <a:gd name="T117" fmla="*/ 2147483646 h 6328"/>
              <a:gd name="T118" fmla="*/ 2147483646 w 4570"/>
              <a:gd name="T119" fmla="*/ 2147483646 h 6328"/>
              <a:gd name="T120" fmla="*/ 2147483646 w 4570"/>
              <a:gd name="T121" fmla="*/ 2147483646 h 6328"/>
              <a:gd name="T122" fmla="*/ 2147483646 w 4570"/>
              <a:gd name="T123" fmla="*/ 2147483646 h 6328"/>
              <a:gd name="T124" fmla="*/ 2147483646 w 4570"/>
              <a:gd name="T125" fmla="*/ 2147483646 h 63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70" h="6328">
                <a:moveTo>
                  <a:pt x="4374" y="3750"/>
                </a:moveTo>
                <a:lnTo>
                  <a:pt x="4374" y="3750"/>
                </a:lnTo>
                <a:lnTo>
                  <a:pt x="4342" y="3680"/>
                </a:lnTo>
                <a:lnTo>
                  <a:pt x="4310" y="3610"/>
                </a:lnTo>
                <a:lnTo>
                  <a:pt x="4281" y="3541"/>
                </a:lnTo>
                <a:lnTo>
                  <a:pt x="4253" y="3475"/>
                </a:lnTo>
                <a:lnTo>
                  <a:pt x="4228" y="3409"/>
                </a:lnTo>
                <a:lnTo>
                  <a:pt x="4203" y="3345"/>
                </a:lnTo>
                <a:lnTo>
                  <a:pt x="4180" y="3282"/>
                </a:lnTo>
                <a:lnTo>
                  <a:pt x="4158" y="3221"/>
                </a:lnTo>
                <a:lnTo>
                  <a:pt x="4139" y="3162"/>
                </a:lnTo>
                <a:lnTo>
                  <a:pt x="4120" y="3104"/>
                </a:lnTo>
                <a:lnTo>
                  <a:pt x="4102" y="3046"/>
                </a:lnTo>
                <a:lnTo>
                  <a:pt x="4087" y="2991"/>
                </a:lnTo>
                <a:lnTo>
                  <a:pt x="4071" y="2937"/>
                </a:lnTo>
                <a:lnTo>
                  <a:pt x="4058" y="2885"/>
                </a:lnTo>
                <a:lnTo>
                  <a:pt x="4046" y="2833"/>
                </a:lnTo>
                <a:lnTo>
                  <a:pt x="4035" y="2783"/>
                </a:lnTo>
                <a:lnTo>
                  <a:pt x="4024" y="2735"/>
                </a:lnTo>
                <a:lnTo>
                  <a:pt x="4015" y="2687"/>
                </a:lnTo>
                <a:lnTo>
                  <a:pt x="4008" y="2642"/>
                </a:lnTo>
                <a:lnTo>
                  <a:pt x="4000" y="2597"/>
                </a:lnTo>
                <a:lnTo>
                  <a:pt x="3994" y="2553"/>
                </a:lnTo>
                <a:lnTo>
                  <a:pt x="3989" y="2511"/>
                </a:lnTo>
                <a:lnTo>
                  <a:pt x="3985" y="2470"/>
                </a:lnTo>
                <a:lnTo>
                  <a:pt x="3982" y="2431"/>
                </a:lnTo>
                <a:lnTo>
                  <a:pt x="3980" y="2392"/>
                </a:lnTo>
                <a:lnTo>
                  <a:pt x="3977" y="2355"/>
                </a:lnTo>
                <a:lnTo>
                  <a:pt x="3976" y="2318"/>
                </a:lnTo>
                <a:lnTo>
                  <a:pt x="3976" y="2284"/>
                </a:lnTo>
                <a:lnTo>
                  <a:pt x="3976" y="2251"/>
                </a:lnTo>
                <a:lnTo>
                  <a:pt x="3977" y="2217"/>
                </a:lnTo>
                <a:lnTo>
                  <a:pt x="3980" y="2186"/>
                </a:lnTo>
                <a:lnTo>
                  <a:pt x="3982" y="2156"/>
                </a:lnTo>
                <a:lnTo>
                  <a:pt x="3988" y="2099"/>
                </a:lnTo>
                <a:lnTo>
                  <a:pt x="3995" y="2046"/>
                </a:lnTo>
                <a:lnTo>
                  <a:pt x="4005" y="1998"/>
                </a:lnTo>
                <a:lnTo>
                  <a:pt x="4015" y="1953"/>
                </a:lnTo>
                <a:lnTo>
                  <a:pt x="4026" y="1914"/>
                </a:lnTo>
                <a:lnTo>
                  <a:pt x="4038" y="1877"/>
                </a:lnTo>
                <a:lnTo>
                  <a:pt x="4050" y="1845"/>
                </a:lnTo>
                <a:lnTo>
                  <a:pt x="4063" y="1816"/>
                </a:lnTo>
                <a:lnTo>
                  <a:pt x="4075" y="1791"/>
                </a:lnTo>
                <a:lnTo>
                  <a:pt x="4087" y="1770"/>
                </a:lnTo>
                <a:lnTo>
                  <a:pt x="4097" y="1752"/>
                </a:lnTo>
                <a:lnTo>
                  <a:pt x="4106" y="1738"/>
                </a:lnTo>
                <a:lnTo>
                  <a:pt x="4120" y="1719"/>
                </a:lnTo>
                <a:lnTo>
                  <a:pt x="4126" y="1712"/>
                </a:lnTo>
                <a:lnTo>
                  <a:pt x="4128" y="1709"/>
                </a:lnTo>
                <a:lnTo>
                  <a:pt x="4130" y="1706"/>
                </a:lnTo>
                <a:lnTo>
                  <a:pt x="4132" y="1701"/>
                </a:lnTo>
                <a:lnTo>
                  <a:pt x="4132" y="1697"/>
                </a:lnTo>
                <a:lnTo>
                  <a:pt x="4132" y="1693"/>
                </a:lnTo>
                <a:lnTo>
                  <a:pt x="4132" y="1689"/>
                </a:lnTo>
                <a:lnTo>
                  <a:pt x="4131" y="1686"/>
                </a:lnTo>
                <a:lnTo>
                  <a:pt x="4129" y="1682"/>
                </a:lnTo>
                <a:lnTo>
                  <a:pt x="4126" y="1679"/>
                </a:lnTo>
                <a:lnTo>
                  <a:pt x="4123" y="1675"/>
                </a:lnTo>
                <a:lnTo>
                  <a:pt x="4120" y="1673"/>
                </a:lnTo>
                <a:lnTo>
                  <a:pt x="4116" y="1672"/>
                </a:lnTo>
                <a:lnTo>
                  <a:pt x="4112" y="1671"/>
                </a:lnTo>
                <a:lnTo>
                  <a:pt x="4107" y="1671"/>
                </a:lnTo>
                <a:lnTo>
                  <a:pt x="4103" y="1671"/>
                </a:lnTo>
                <a:lnTo>
                  <a:pt x="4099" y="1673"/>
                </a:lnTo>
                <a:lnTo>
                  <a:pt x="4087" y="1679"/>
                </a:lnTo>
                <a:lnTo>
                  <a:pt x="4053" y="1694"/>
                </a:lnTo>
                <a:lnTo>
                  <a:pt x="4005" y="1719"/>
                </a:lnTo>
                <a:lnTo>
                  <a:pt x="3974" y="1735"/>
                </a:lnTo>
                <a:lnTo>
                  <a:pt x="3941" y="1753"/>
                </a:lnTo>
                <a:lnTo>
                  <a:pt x="3905" y="1775"/>
                </a:lnTo>
                <a:lnTo>
                  <a:pt x="3867" y="1799"/>
                </a:lnTo>
                <a:lnTo>
                  <a:pt x="3827" y="1825"/>
                </a:lnTo>
                <a:lnTo>
                  <a:pt x="3785" y="1854"/>
                </a:lnTo>
                <a:lnTo>
                  <a:pt x="3742" y="1887"/>
                </a:lnTo>
                <a:lnTo>
                  <a:pt x="3699" y="1920"/>
                </a:lnTo>
                <a:lnTo>
                  <a:pt x="3655" y="1957"/>
                </a:lnTo>
                <a:lnTo>
                  <a:pt x="3611" y="1997"/>
                </a:lnTo>
                <a:lnTo>
                  <a:pt x="3568" y="2038"/>
                </a:lnTo>
                <a:lnTo>
                  <a:pt x="3547" y="2061"/>
                </a:lnTo>
                <a:lnTo>
                  <a:pt x="3525" y="2084"/>
                </a:lnTo>
                <a:lnTo>
                  <a:pt x="3504" y="2107"/>
                </a:lnTo>
                <a:lnTo>
                  <a:pt x="3483" y="2131"/>
                </a:lnTo>
                <a:lnTo>
                  <a:pt x="3464" y="2156"/>
                </a:lnTo>
                <a:lnTo>
                  <a:pt x="3444" y="2182"/>
                </a:lnTo>
                <a:lnTo>
                  <a:pt x="3424" y="2208"/>
                </a:lnTo>
                <a:lnTo>
                  <a:pt x="3405" y="2235"/>
                </a:lnTo>
                <a:lnTo>
                  <a:pt x="3388" y="2262"/>
                </a:lnTo>
                <a:lnTo>
                  <a:pt x="3370" y="2290"/>
                </a:lnTo>
                <a:lnTo>
                  <a:pt x="3353" y="2319"/>
                </a:lnTo>
                <a:lnTo>
                  <a:pt x="3337" y="2348"/>
                </a:lnTo>
                <a:lnTo>
                  <a:pt x="3321" y="2380"/>
                </a:lnTo>
                <a:lnTo>
                  <a:pt x="3307" y="2410"/>
                </a:lnTo>
                <a:lnTo>
                  <a:pt x="3293" y="2442"/>
                </a:lnTo>
                <a:lnTo>
                  <a:pt x="3281" y="2474"/>
                </a:lnTo>
                <a:lnTo>
                  <a:pt x="3269" y="2508"/>
                </a:lnTo>
                <a:lnTo>
                  <a:pt x="3258" y="2541"/>
                </a:lnTo>
                <a:lnTo>
                  <a:pt x="3248" y="2575"/>
                </a:lnTo>
                <a:lnTo>
                  <a:pt x="3240" y="2611"/>
                </a:lnTo>
                <a:lnTo>
                  <a:pt x="3232" y="2647"/>
                </a:lnTo>
                <a:lnTo>
                  <a:pt x="3225" y="2683"/>
                </a:lnTo>
                <a:lnTo>
                  <a:pt x="3220" y="2721"/>
                </a:lnTo>
                <a:lnTo>
                  <a:pt x="3217" y="2759"/>
                </a:lnTo>
                <a:lnTo>
                  <a:pt x="3215" y="2798"/>
                </a:lnTo>
                <a:lnTo>
                  <a:pt x="3214" y="2837"/>
                </a:lnTo>
                <a:lnTo>
                  <a:pt x="3214" y="2878"/>
                </a:lnTo>
                <a:lnTo>
                  <a:pt x="3216" y="2918"/>
                </a:lnTo>
                <a:lnTo>
                  <a:pt x="3219" y="2960"/>
                </a:lnTo>
                <a:lnTo>
                  <a:pt x="3224" y="3003"/>
                </a:lnTo>
                <a:lnTo>
                  <a:pt x="3196" y="2977"/>
                </a:lnTo>
                <a:lnTo>
                  <a:pt x="3162" y="2945"/>
                </a:lnTo>
                <a:lnTo>
                  <a:pt x="3125" y="2908"/>
                </a:lnTo>
                <a:lnTo>
                  <a:pt x="3082" y="2865"/>
                </a:lnTo>
                <a:lnTo>
                  <a:pt x="3036" y="2818"/>
                </a:lnTo>
                <a:lnTo>
                  <a:pt x="2986" y="2764"/>
                </a:lnTo>
                <a:lnTo>
                  <a:pt x="2935" y="2706"/>
                </a:lnTo>
                <a:lnTo>
                  <a:pt x="2881" y="2644"/>
                </a:lnTo>
                <a:lnTo>
                  <a:pt x="2826" y="2575"/>
                </a:lnTo>
                <a:lnTo>
                  <a:pt x="2771" y="2503"/>
                </a:lnTo>
                <a:lnTo>
                  <a:pt x="2743" y="2465"/>
                </a:lnTo>
                <a:lnTo>
                  <a:pt x="2715" y="2426"/>
                </a:lnTo>
                <a:lnTo>
                  <a:pt x="2687" y="2386"/>
                </a:lnTo>
                <a:lnTo>
                  <a:pt x="2659" y="2345"/>
                </a:lnTo>
                <a:lnTo>
                  <a:pt x="2632" y="2303"/>
                </a:lnTo>
                <a:lnTo>
                  <a:pt x="2603" y="2260"/>
                </a:lnTo>
                <a:lnTo>
                  <a:pt x="2577" y="2215"/>
                </a:lnTo>
                <a:lnTo>
                  <a:pt x="2550" y="2171"/>
                </a:lnTo>
                <a:lnTo>
                  <a:pt x="2524" y="2124"/>
                </a:lnTo>
                <a:lnTo>
                  <a:pt x="2498" y="2077"/>
                </a:lnTo>
                <a:lnTo>
                  <a:pt x="2474" y="2029"/>
                </a:lnTo>
                <a:lnTo>
                  <a:pt x="2449" y="1980"/>
                </a:lnTo>
                <a:lnTo>
                  <a:pt x="2427" y="1930"/>
                </a:lnTo>
                <a:lnTo>
                  <a:pt x="2404" y="1879"/>
                </a:lnTo>
                <a:lnTo>
                  <a:pt x="2382" y="1827"/>
                </a:lnTo>
                <a:lnTo>
                  <a:pt x="2361" y="1775"/>
                </a:lnTo>
                <a:lnTo>
                  <a:pt x="2341" y="1721"/>
                </a:lnTo>
                <a:lnTo>
                  <a:pt x="2324" y="1667"/>
                </a:lnTo>
                <a:lnTo>
                  <a:pt x="2306" y="1613"/>
                </a:lnTo>
                <a:lnTo>
                  <a:pt x="2290" y="1557"/>
                </a:lnTo>
                <a:lnTo>
                  <a:pt x="2275" y="1501"/>
                </a:lnTo>
                <a:lnTo>
                  <a:pt x="2261" y="1444"/>
                </a:lnTo>
                <a:lnTo>
                  <a:pt x="2250" y="1385"/>
                </a:lnTo>
                <a:lnTo>
                  <a:pt x="2239" y="1327"/>
                </a:lnTo>
                <a:lnTo>
                  <a:pt x="2231" y="1268"/>
                </a:lnTo>
                <a:lnTo>
                  <a:pt x="2224" y="1207"/>
                </a:lnTo>
                <a:lnTo>
                  <a:pt x="2219" y="1147"/>
                </a:lnTo>
                <a:lnTo>
                  <a:pt x="2214" y="1086"/>
                </a:lnTo>
                <a:lnTo>
                  <a:pt x="2213" y="1024"/>
                </a:lnTo>
                <a:lnTo>
                  <a:pt x="2213" y="962"/>
                </a:lnTo>
                <a:lnTo>
                  <a:pt x="2215" y="899"/>
                </a:lnTo>
                <a:lnTo>
                  <a:pt x="2220" y="835"/>
                </a:lnTo>
                <a:lnTo>
                  <a:pt x="2227" y="771"/>
                </a:lnTo>
                <a:lnTo>
                  <a:pt x="2235" y="706"/>
                </a:lnTo>
                <a:lnTo>
                  <a:pt x="2247" y="642"/>
                </a:lnTo>
                <a:lnTo>
                  <a:pt x="2259" y="576"/>
                </a:lnTo>
                <a:lnTo>
                  <a:pt x="2276" y="510"/>
                </a:lnTo>
                <a:lnTo>
                  <a:pt x="2293" y="443"/>
                </a:lnTo>
                <a:lnTo>
                  <a:pt x="2315" y="376"/>
                </a:lnTo>
                <a:lnTo>
                  <a:pt x="2338" y="309"/>
                </a:lnTo>
                <a:lnTo>
                  <a:pt x="2365" y="241"/>
                </a:lnTo>
                <a:lnTo>
                  <a:pt x="2393" y="173"/>
                </a:lnTo>
                <a:lnTo>
                  <a:pt x="2426" y="105"/>
                </a:lnTo>
                <a:lnTo>
                  <a:pt x="2443" y="71"/>
                </a:lnTo>
                <a:lnTo>
                  <a:pt x="2461" y="35"/>
                </a:lnTo>
                <a:lnTo>
                  <a:pt x="2463" y="29"/>
                </a:lnTo>
                <a:lnTo>
                  <a:pt x="2463" y="22"/>
                </a:lnTo>
                <a:lnTo>
                  <a:pt x="2461" y="14"/>
                </a:lnTo>
                <a:lnTo>
                  <a:pt x="2457" y="8"/>
                </a:lnTo>
                <a:lnTo>
                  <a:pt x="2454" y="5"/>
                </a:lnTo>
                <a:lnTo>
                  <a:pt x="2451" y="3"/>
                </a:lnTo>
                <a:lnTo>
                  <a:pt x="2444" y="1"/>
                </a:lnTo>
                <a:lnTo>
                  <a:pt x="2437" y="0"/>
                </a:lnTo>
                <a:lnTo>
                  <a:pt x="2433" y="1"/>
                </a:lnTo>
                <a:lnTo>
                  <a:pt x="2430" y="2"/>
                </a:lnTo>
                <a:lnTo>
                  <a:pt x="2407" y="12"/>
                </a:lnTo>
                <a:lnTo>
                  <a:pt x="2383" y="24"/>
                </a:lnTo>
                <a:lnTo>
                  <a:pt x="2354" y="38"/>
                </a:lnTo>
                <a:lnTo>
                  <a:pt x="2317" y="59"/>
                </a:lnTo>
                <a:lnTo>
                  <a:pt x="2276" y="83"/>
                </a:lnTo>
                <a:lnTo>
                  <a:pt x="2229" y="112"/>
                </a:lnTo>
                <a:lnTo>
                  <a:pt x="2178" y="145"/>
                </a:lnTo>
                <a:lnTo>
                  <a:pt x="2124" y="184"/>
                </a:lnTo>
                <a:lnTo>
                  <a:pt x="2096" y="206"/>
                </a:lnTo>
                <a:lnTo>
                  <a:pt x="2067" y="228"/>
                </a:lnTo>
                <a:lnTo>
                  <a:pt x="2038" y="252"/>
                </a:lnTo>
                <a:lnTo>
                  <a:pt x="2007" y="278"/>
                </a:lnTo>
                <a:lnTo>
                  <a:pt x="1977" y="304"/>
                </a:lnTo>
                <a:lnTo>
                  <a:pt x="1946" y="332"/>
                </a:lnTo>
                <a:lnTo>
                  <a:pt x="1916" y="361"/>
                </a:lnTo>
                <a:lnTo>
                  <a:pt x="1885" y="391"/>
                </a:lnTo>
                <a:lnTo>
                  <a:pt x="1855" y="423"/>
                </a:lnTo>
                <a:lnTo>
                  <a:pt x="1823" y="456"/>
                </a:lnTo>
                <a:lnTo>
                  <a:pt x="1793" y="492"/>
                </a:lnTo>
                <a:lnTo>
                  <a:pt x="1762" y="528"/>
                </a:lnTo>
                <a:lnTo>
                  <a:pt x="1732" y="566"/>
                </a:lnTo>
                <a:lnTo>
                  <a:pt x="1703" y="605"/>
                </a:lnTo>
                <a:lnTo>
                  <a:pt x="1676" y="643"/>
                </a:lnTo>
                <a:lnTo>
                  <a:pt x="1649" y="682"/>
                </a:lnTo>
                <a:lnTo>
                  <a:pt x="1622" y="724"/>
                </a:lnTo>
                <a:lnTo>
                  <a:pt x="1596" y="766"/>
                </a:lnTo>
                <a:lnTo>
                  <a:pt x="1570" y="812"/>
                </a:lnTo>
                <a:lnTo>
                  <a:pt x="1545" y="859"/>
                </a:lnTo>
                <a:lnTo>
                  <a:pt x="1521" y="907"/>
                </a:lnTo>
                <a:lnTo>
                  <a:pt x="1498" y="958"/>
                </a:lnTo>
                <a:lnTo>
                  <a:pt x="1476" y="1010"/>
                </a:lnTo>
                <a:lnTo>
                  <a:pt x="1454" y="1065"/>
                </a:lnTo>
                <a:lnTo>
                  <a:pt x="1434" y="1121"/>
                </a:lnTo>
                <a:lnTo>
                  <a:pt x="1416" y="1179"/>
                </a:lnTo>
                <a:lnTo>
                  <a:pt x="1399" y="1240"/>
                </a:lnTo>
                <a:lnTo>
                  <a:pt x="1383" y="1301"/>
                </a:lnTo>
                <a:lnTo>
                  <a:pt x="1370" y="1366"/>
                </a:lnTo>
                <a:lnTo>
                  <a:pt x="1358" y="1431"/>
                </a:lnTo>
                <a:lnTo>
                  <a:pt x="1348" y="1500"/>
                </a:lnTo>
                <a:lnTo>
                  <a:pt x="1340" y="1569"/>
                </a:lnTo>
                <a:lnTo>
                  <a:pt x="1334" y="1642"/>
                </a:lnTo>
                <a:lnTo>
                  <a:pt x="1331" y="1716"/>
                </a:lnTo>
                <a:lnTo>
                  <a:pt x="1329" y="1792"/>
                </a:lnTo>
                <a:lnTo>
                  <a:pt x="1330" y="1831"/>
                </a:lnTo>
                <a:lnTo>
                  <a:pt x="1331" y="1871"/>
                </a:lnTo>
                <a:lnTo>
                  <a:pt x="1332" y="1911"/>
                </a:lnTo>
                <a:lnTo>
                  <a:pt x="1334" y="1951"/>
                </a:lnTo>
                <a:lnTo>
                  <a:pt x="1338" y="1992"/>
                </a:lnTo>
                <a:lnTo>
                  <a:pt x="1342" y="2033"/>
                </a:lnTo>
                <a:lnTo>
                  <a:pt x="1346" y="2076"/>
                </a:lnTo>
                <a:lnTo>
                  <a:pt x="1351" y="2118"/>
                </a:lnTo>
                <a:lnTo>
                  <a:pt x="1356" y="2161"/>
                </a:lnTo>
                <a:lnTo>
                  <a:pt x="1364" y="2205"/>
                </a:lnTo>
                <a:lnTo>
                  <a:pt x="1371" y="2249"/>
                </a:lnTo>
                <a:lnTo>
                  <a:pt x="1378" y="2293"/>
                </a:lnTo>
                <a:lnTo>
                  <a:pt x="1388" y="2339"/>
                </a:lnTo>
                <a:lnTo>
                  <a:pt x="1397" y="2385"/>
                </a:lnTo>
                <a:lnTo>
                  <a:pt x="1407" y="2431"/>
                </a:lnTo>
                <a:lnTo>
                  <a:pt x="1419" y="2477"/>
                </a:lnTo>
                <a:lnTo>
                  <a:pt x="1431" y="2525"/>
                </a:lnTo>
                <a:lnTo>
                  <a:pt x="1445" y="2573"/>
                </a:lnTo>
                <a:lnTo>
                  <a:pt x="1458" y="2622"/>
                </a:lnTo>
                <a:lnTo>
                  <a:pt x="1473" y="2671"/>
                </a:lnTo>
                <a:lnTo>
                  <a:pt x="1488" y="2721"/>
                </a:lnTo>
                <a:lnTo>
                  <a:pt x="1505" y="2771"/>
                </a:lnTo>
                <a:lnTo>
                  <a:pt x="1516" y="2818"/>
                </a:lnTo>
                <a:lnTo>
                  <a:pt x="1526" y="2864"/>
                </a:lnTo>
                <a:lnTo>
                  <a:pt x="1533" y="2910"/>
                </a:lnTo>
                <a:lnTo>
                  <a:pt x="1538" y="2956"/>
                </a:lnTo>
                <a:lnTo>
                  <a:pt x="1541" y="3001"/>
                </a:lnTo>
                <a:lnTo>
                  <a:pt x="1542" y="3044"/>
                </a:lnTo>
                <a:lnTo>
                  <a:pt x="1542" y="3088"/>
                </a:lnTo>
                <a:lnTo>
                  <a:pt x="1540" y="3131"/>
                </a:lnTo>
                <a:lnTo>
                  <a:pt x="1537" y="3172"/>
                </a:lnTo>
                <a:lnTo>
                  <a:pt x="1532" y="3213"/>
                </a:lnTo>
                <a:lnTo>
                  <a:pt x="1527" y="3253"/>
                </a:lnTo>
                <a:lnTo>
                  <a:pt x="1520" y="3293"/>
                </a:lnTo>
                <a:lnTo>
                  <a:pt x="1510" y="3331"/>
                </a:lnTo>
                <a:lnTo>
                  <a:pt x="1501" y="3369"/>
                </a:lnTo>
                <a:lnTo>
                  <a:pt x="1490" y="3405"/>
                </a:lnTo>
                <a:lnTo>
                  <a:pt x="1479" y="3442"/>
                </a:lnTo>
                <a:lnTo>
                  <a:pt x="1468" y="3476"/>
                </a:lnTo>
                <a:lnTo>
                  <a:pt x="1454" y="3509"/>
                </a:lnTo>
                <a:lnTo>
                  <a:pt x="1442" y="3542"/>
                </a:lnTo>
                <a:lnTo>
                  <a:pt x="1427" y="3574"/>
                </a:lnTo>
                <a:lnTo>
                  <a:pt x="1412" y="3605"/>
                </a:lnTo>
                <a:lnTo>
                  <a:pt x="1398" y="3634"/>
                </a:lnTo>
                <a:lnTo>
                  <a:pt x="1383" y="3662"/>
                </a:lnTo>
                <a:lnTo>
                  <a:pt x="1368" y="3689"/>
                </a:lnTo>
                <a:lnTo>
                  <a:pt x="1339" y="3740"/>
                </a:lnTo>
                <a:lnTo>
                  <a:pt x="1308" y="3786"/>
                </a:lnTo>
                <a:lnTo>
                  <a:pt x="1280" y="3826"/>
                </a:lnTo>
                <a:lnTo>
                  <a:pt x="1253" y="3863"/>
                </a:lnTo>
                <a:lnTo>
                  <a:pt x="1267" y="3814"/>
                </a:lnTo>
                <a:lnTo>
                  <a:pt x="1279" y="3758"/>
                </a:lnTo>
                <a:lnTo>
                  <a:pt x="1292" y="3694"/>
                </a:lnTo>
                <a:lnTo>
                  <a:pt x="1297" y="3661"/>
                </a:lnTo>
                <a:lnTo>
                  <a:pt x="1302" y="3626"/>
                </a:lnTo>
                <a:lnTo>
                  <a:pt x="1307" y="3590"/>
                </a:lnTo>
                <a:lnTo>
                  <a:pt x="1312" y="3552"/>
                </a:lnTo>
                <a:lnTo>
                  <a:pt x="1316" y="3513"/>
                </a:lnTo>
                <a:lnTo>
                  <a:pt x="1318" y="3474"/>
                </a:lnTo>
                <a:lnTo>
                  <a:pt x="1321" y="3433"/>
                </a:lnTo>
                <a:lnTo>
                  <a:pt x="1322" y="3391"/>
                </a:lnTo>
                <a:lnTo>
                  <a:pt x="1322" y="3348"/>
                </a:lnTo>
                <a:lnTo>
                  <a:pt x="1321" y="3305"/>
                </a:lnTo>
                <a:lnTo>
                  <a:pt x="1320" y="3272"/>
                </a:lnTo>
                <a:lnTo>
                  <a:pt x="1318" y="3239"/>
                </a:lnTo>
                <a:lnTo>
                  <a:pt x="1315" y="3205"/>
                </a:lnTo>
                <a:lnTo>
                  <a:pt x="1312" y="3171"/>
                </a:lnTo>
                <a:lnTo>
                  <a:pt x="1307" y="3136"/>
                </a:lnTo>
                <a:lnTo>
                  <a:pt x="1301" y="3100"/>
                </a:lnTo>
                <a:lnTo>
                  <a:pt x="1295" y="3065"/>
                </a:lnTo>
                <a:lnTo>
                  <a:pt x="1288" y="3029"/>
                </a:lnTo>
                <a:lnTo>
                  <a:pt x="1279" y="2992"/>
                </a:lnTo>
                <a:lnTo>
                  <a:pt x="1270" y="2955"/>
                </a:lnTo>
                <a:lnTo>
                  <a:pt x="1259" y="2918"/>
                </a:lnTo>
                <a:lnTo>
                  <a:pt x="1246" y="2881"/>
                </a:lnTo>
                <a:lnTo>
                  <a:pt x="1234" y="2844"/>
                </a:lnTo>
                <a:lnTo>
                  <a:pt x="1218" y="2806"/>
                </a:lnTo>
                <a:lnTo>
                  <a:pt x="1202" y="2769"/>
                </a:lnTo>
                <a:lnTo>
                  <a:pt x="1185" y="2731"/>
                </a:lnTo>
                <a:lnTo>
                  <a:pt x="1165" y="2694"/>
                </a:lnTo>
                <a:lnTo>
                  <a:pt x="1144" y="2656"/>
                </a:lnTo>
                <a:lnTo>
                  <a:pt x="1122" y="2620"/>
                </a:lnTo>
                <a:lnTo>
                  <a:pt x="1098" y="2583"/>
                </a:lnTo>
                <a:lnTo>
                  <a:pt x="1072" y="2547"/>
                </a:lnTo>
                <a:lnTo>
                  <a:pt x="1045" y="2511"/>
                </a:lnTo>
                <a:lnTo>
                  <a:pt x="1015" y="2475"/>
                </a:lnTo>
                <a:lnTo>
                  <a:pt x="984" y="2440"/>
                </a:lnTo>
                <a:lnTo>
                  <a:pt x="951" y="2406"/>
                </a:lnTo>
                <a:lnTo>
                  <a:pt x="916" y="2372"/>
                </a:lnTo>
                <a:lnTo>
                  <a:pt x="879" y="2339"/>
                </a:lnTo>
                <a:lnTo>
                  <a:pt x="839" y="2307"/>
                </a:lnTo>
                <a:lnTo>
                  <a:pt x="798" y="2275"/>
                </a:lnTo>
                <a:lnTo>
                  <a:pt x="754" y="2243"/>
                </a:lnTo>
                <a:lnTo>
                  <a:pt x="708" y="2213"/>
                </a:lnTo>
                <a:lnTo>
                  <a:pt x="660" y="2184"/>
                </a:lnTo>
                <a:lnTo>
                  <a:pt x="654" y="2182"/>
                </a:lnTo>
                <a:lnTo>
                  <a:pt x="647" y="2181"/>
                </a:lnTo>
                <a:lnTo>
                  <a:pt x="640" y="2183"/>
                </a:lnTo>
                <a:lnTo>
                  <a:pt x="633" y="2186"/>
                </a:lnTo>
                <a:lnTo>
                  <a:pt x="628" y="2191"/>
                </a:lnTo>
                <a:lnTo>
                  <a:pt x="625" y="2198"/>
                </a:lnTo>
                <a:lnTo>
                  <a:pt x="624" y="2204"/>
                </a:lnTo>
                <a:lnTo>
                  <a:pt x="624" y="2211"/>
                </a:lnTo>
                <a:lnTo>
                  <a:pt x="633" y="2254"/>
                </a:lnTo>
                <a:lnTo>
                  <a:pt x="642" y="2302"/>
                </a:lnTo>
                <a:lnTo>
                  <a:pt x="651" y="2364"/>
                </a:lnTo>
                <a:lnTo>
                  <a:pt x="660" y="2439"/>
                </a:lnTo>
                <a:lnTo>
                  <a:pt x="666" y="2481"/>
                </a:lnTo>
                <a:lnTo>
                  <a:pt x="670" y="2525"/>
                </a:lnTo>
                <a:lnTo>
                  <a:pt x="674" y="2571"/>
                </a:lnTo>
                <a:lnTo>
                  <a:pt x="677" y="2620"/>
                </a:lnTo>
                <a:lnTo>
                  <a:pt x="680" y="2670"/>
                </a:lnTo>
                <a:lnTo>
                  <a:pt x="681" y="2721"/>
                </a:lnTo>
                <a:lnTo>
                  <a:pt x="682" y="2774"/>
                </a:lnTo>
                <a:lnTo>
                  <a:pt x="681" y="2828"/>
                </a:lnTo>
                <a:lnTo>
                  <a:pt x="680" y="2882"/>
                </a:lnTo>
                <a:lnTo>
                  <a:pt x="676" y="2937"/>
                </a:lnTo>
                <a:lnTo>
                  <a:pt x="672" y="2991"/>
                </a:lnTo>
                <a:lnTo>
                  <a:pt x="666" y="3046"/>
                </a:lnTo>
                <a:lnTo>
                  <a:pt x="657" y="3101"/>
                </a:lnTo>
                <a:lnTo>
                  <a:pt x="647" y="3156"/>
                </a:lnTo>
                <a:lnTo>
                  <a:pt x="634" y="3209"/>
                </a:lnTo>
                <a:lnTo>
                  <a:pt x="627" y="3235"/>
                </a:lnTo>
                <a:lnTo>
                  <a:pt x="620" y="3261"/>
                </a:lnTo>
                <a:lnTo>
                  <a:pt x="612" y="3286"/>
                </a:lnTo>
                <a:lnTo>
                  <a:pt x="602" y="3312"/>
                </a:lnTo>
                <a:lnTo>
                  <a:pt x="593" y="3335"/>
                </a:lnTo>
                <a:lnTo>
                  <a:pt x="583" y="3360"/>
                </a:lnTo>
                <a:lnTo>
                  <a:pt x="572" y="3384"/>
                </a:lnTo>
                <a:lnTo>
                  <a:pt x="561" y="3407"/>
                </a:lnTo>
                <a:lnTo>
                  <a:pt x="549" y="3430"/>
                </a:lnTo>
                <a:lnTo>
                  <a:pt x="537" y="3453"/>
                </a:lnTo>
                <a:lnTo>
                  <a:pt x="523" y="3475"/>
                </a:lnTo>
                <a:lnTo>
                  <a:pt x="509" y="3496"/>
                </a:lnTo>
                <a:lnTo>
                  <a:pt x="493" y="3516"/>
                </a:lnTo>
                <a:lnTo>
                  <a:pt x="477" y="3536"/>
                </a:lnTo>
                <a:lnTo>
                  <a:pt x="449" y="3571"/>
                </a:lnTo>
                <a:lnTo>
                  <a:pt x="421" y="3607"/>
                </a:lnTo>
                <a:lnTo>
                  <a:pt x="394" y="3644"/>
                </a:lnTo>
                <a:lnTo>
                  <a:pt x="367" y="3683"/>
                </a:lnTo>
                <a:lnTo>
                  <a:pt x="340" y="3723"/>
                </a:lnTo>
                <a:lnTo>
                  <a:pt x="313" y="3764"/>
                </a:lnTo>
                <a:lnTo>
                  <a:pt x="287" y="3807"/>
                </a:lnTo>
                <a:lnTo>
                  <a:pt x="262" y="3850"/>
                </a:lnTo>
                <a:lnTo>
                  <a:pt x="237" y="3896"/>
                </a:lnTo>
                <a:lnTo>
                  <a:pt x="213" y="3942"/>
                </a:lnTo>
                <a:lnTo>
                  <a:pt x="189" y="3989"/>
                </a:lnTo>
                <a:lnTo>
                  <a:pt x="167" y="4037"/>
                </a:lnTo>
                <a:lnTo>
                  <a:pt x="147" y="4085"/>
                </a:lnTo>
                <a:lnTo>
                  <a:pt x="126" y="4134"/>
                </a:lnTo>
                <a:lnTo>
                  <a:pt x="107" y="4185"/>
                </a:lnTo>
                <a:lnTo>
                  <a:pt x="89" y="4235"/>
                </a:lnTo>
                <a:lnTo>
                  <a:pt x="74" y="4287"/>
                </a:lnTo>
                <a:lnTo>
                  <a:pt x="58" y="4339"/>
                </a:lnTo>
                <a:lnTo>
                  <a:pt x="45" y="4392"/>
                </a:lnTo>
                <a:lnTo>
                  <a:pt x="33" y="4445"/>
                </a:lnTo>
                <a:lnTo>
                  <a:pt x="23" y="4499"/>
                </a:lnTo>
                <a:lnTo>
                  <a:pt x="15" y="4553"/>
                </a:lnTo>
                <a:lnTo>
                  <a:pt x="8" y="4608"/>
                </a:lnTo>
                <a:lnTo>
                  <a:pt x="3" y="4662"/>
                </a:lnTo>
                <a:lnTo>
                  <a:pt x="1" y="4717"/>
                </a:lnTo>
                <a:lnTo>
                  <a:pt x="0" y="4771"/>
                </a:lnTo>
                <a:lnTo>
                  <a:pt x="2" y="4826"/>
                </a:lnTo>
                <a:lnTo>
                  <a:pt x="5" y="4881"/>
                </a:lnTo>
                <a:lnTo>
                  <a:pt x="11" y="4936"/>
                </a:lnTo>
                <a:lnTo>
                  <a:pt x="20" y="4990"/>
                </a:lnTo>
                <a:lnTo>
                  <a:pt x="25" y="5018"/>
                </a:lnTo>
                <a:lnTo>
                  <a:pt x="31" y="5045"/>
                </a:lnTo>
                <a:lnTo>
                  <a:pt x="37" y="5072"/>
                </a:lnTo>
                <a:lnTo>
                  <a:pt x="45" y="5100"/>
                </a:lnTo>
                <a:lnTo>
                  <a:pt x="58" y="5145"/>
                </a:lnTo>
                <a:lnTo>
                  <a:pt x="73" y="5189"/>
                </a:lnTo>
                <a:lnTo>
                  <a:pt x="89" y="5233"/>
                </a:lnTo>
                <a:lnTo>
                  <a:pt x="107" y="5276"/>
                </a:lnTo>
                <a:lnTo>
                  <a:pt x="128" y="5318"/>
                </a:lnTo>
                <a:lnTo>
                  <a:pt x="149" y="5360"/>
                </a:lnTo>
                <a:lnTo>
                  <a:pt x="172" y="5401"/>
                </a:lnTo>
                <a:lnTo>
                  <a:pt x="197" y="5442"/>
                </a:lnTo>
                <a:lnTo>
                  <a:pt x="224" y="5481"/>
                </a:lnTo>
                <a:lnTo>
                  <a:pt x="252" y="5520"/>
                </a:lnTo>
                <a:lnTo>
                  <a:pt x="281" y="5558"/>
                </a:lnTo>
                <a:lnTo>
                  <a:pt x="312" y="5596"/>
                </a:lnTo>
                <a:lnTo>
                  <a:pt x="345" y="5632"/>
                </a:lnTo>
                <a:lnTo>
                  <a:pt x="380" y="5668"/>
                </a:lnTo>
                <a:lnTo>
                  <a:pt x="416" y="5704"/>
                </a:lnTo>
                <a:lnTo>
                  <a:pt x="453" y="5739"/>
                </a:lnTo>
                <a:lnTo>
                  <a:pt x="493" y="5772"/>
                </a:lnTo>
                <a:lnTo>
                  <a:pt x="535" y="5806"/>
                </a:lnTo>
                <a:lnTo>
                  <a:pt x="577" y="5839"/>
                </a:lnTo>
                <a:lnTo>
                  <a:pt x="621" y="5871"/>
                </a:lnTo>
                <a:lnTo>
                  <a:pt x="667" y="5902"/>
                </a:lnTo>
                <a:lnTo>
                  <a:pt x="715" y="5933"/>
                </a:lnTo>
                <a:lnTo>
                  <a:pt x="763" y="5963"/>
                </a:lnTo>
                <a:lnTo>
                  <a:pt x="814" y="5991"/>
                </a:lnTo>
                <a:lnTo>
                  <a:pt x="866" y="6020"/>
                </a:lnTo>
                <a:lnTo>
                  <a:pt x="920" y="6047"/>
                </a:lnTo>
                <a:lnTo>
                  <a:pt x="976" y="6074"/>
                </a:lnTo>
                <a:lnTo>
                  <a:pt x="1033" y="6100"/>
                </a:lnTo>
                <a:lnTo>
                  <a:pt x="1091" y="6126"/>
                </a:lnTo>
                <a:lnTo>
                  <a:pt x="1151" y="6151"/>
                </a:lnTo>
                <a:lnTo>
                  <a:pt x="1214" y="6175"/>
                </a:lnTo>
                <a:lnTo>
                  <a:pt x="1277" y="6198"/>
                </a:lnTo>
                <a:lnTo>
                  <a:pt x="1343" y="6218"/>
                </a:lnTo>
                <a:lnTo>
                  <a:pt x="1408" y="6236"/>
                </a:lnTo>
                <a:lnTo>
                  <a:pt x="1473" y="6254"/>
                </a:lnTo>
                <a:lnTo>
                  <a:pt x="1538" y="6270"/>
                </a:lnTo>
                <a:lnTo>
                  <a:pt x="1604" y="6285"/>
                </a:lnTo>
                <a:lnTo>
                  <a:pt x="1670" y="6301"/>
                </a:lnTo>
                <a:lnTo>
                  <a:pt x="1738" y="6314"/>
                </a:lnTo>
                <a:lnTo>
                  <a:pt x="1807" y="6328"/>
                </a:lnTo>
                <a:lnTo>
                  <a:pt x="1811" y="6328"/>
                </a:lnTo>
                <a:lnTo>
                  <a:pt x="1816" y="6328"/>
                </a:lnTo>
                <a:lnTo>
                  <a:pt x="1820" y="6327"/>
                </a:lnTo>
                <a:lnTo>
                  <a:pt x="1823" y="6325"/>
                </a:lnTo>
                <a:lnTo>
                  <a:pt x="1827" y="6323"/>
                </a:lnTo>
                <a:lnTo>
                  <a:pt x="1831" y="6320"/>
                </a:lnTo>
                <a:lnTo>
                  <a:pt x="1833" y="6315"/>
                </a:lnTo>
                <a:lnTo>
                  <a:pt x="1835" y="6311"/>
                </a:lnTo>
                <a:lnTo>
                  <a:pt x="1836" y="6307"/>
                </a:lnTo>
                <a:lnTo>
                  <a:pt x="1836" y="6302"/>
                </a:lnTo>
                <a:lnTo>
                  <a:pt x="1835" y="6298"/>
                </a:lnTo>
                <a:lnTo>
                  <a:pt x="1834" y="6294"/>
                </a:lnTo>
                <a:lnTo>
                  <a:pt x="1831" y="6289"/>
                </a:lnTo>
                <a:lnTo>
                  <a:pt x="1829" y="6286"/>
                </a:lnTo>
                <a:lnTo>
                  <a:pt x="1825" y="6283"/>
                </a:lnTo>
                <a:lnTo>
                  <a:pt x="1821" y="6281"/>
                </a:lnTo>
                <a:lnTo>
                  <a:pt x="1788" y="6267"/>
                </a:lnTo>
                <a:lnTo>
                  <a:pt x="1755" y="6251"/>
                </a:lnTo>
                <a:lnTo>
                  <a:pt x="1722" y="6234"/>
                </a:lnTo>
                <a:lnTo>
                  <a:pt x="1690" y="6216"/>
                </a:lnTo>
                <a:lnTo>
                  <a:pt x="1658" y="6197"/>
                </a:lnTo>
                <a:lnTo>
                  <a:pt x="1626" y="6177"/>
                </a:lnTo>
                <a:lnTo>
                  <a:pt x="1596" y="6156"/>
                </a:lnTo>
                <a:lnTo>
                  <a:pt x="1565" y="6133"/>
                </a:lnTo>
                <a:lnTo>
                  <a:pt x="1536" y="6109"/>
                </a:lnTo>
                <a:lnTo>
                  <a:pt x="1507" y="6085"/>
                </a:lnTo>
                <a:lnTo>
                  <a:pt x="1480" y="6059"/>
                </a:lnTo>
                <a:lnTo>
                  <a:pt x="1454" y="6031"/>
                </a:lnTo>
                <a:lnTo>
                  <a:pt x="1430" y="6002"/>
                </a:lnTo>
                <a:lnTo>
                  <a:pt x="1406" y="5972"/>
                </a:lnTo>
                <a:lnTo>
                  <a:pt x="1385" y="5941"/>
                </a:lnTo>
                <a:lnTo>
                  <a:pt x="1366" y="5909"/>
                </a:lnTo>
                <a:lnTo>
                  <a:pt x="1347" y="5874"/>
                </a:lnTo>
                <a:lnTo>
                  <a:pt x="1331" y="5838"/>
                </a:lnTo>
                <a:lnTo>
                  <a:pt x="1324" y="5819"/>
                </a:lnTo>
                <a:lnTo>
                  <a:pt x="1317" y="5801"/>
                </a:lnTo>
                <a:lnTo>
                  <a:pt x="1312" y="5782"/>
                </a:lnTo>
                <a:lnTo>
                  <a:pt x="1305" y="5762"/>
                </a:lnTo>
                <a:lnTo>
                  <a:pt x="1300" y="5742"/>
                </a:lnTo>
                <a:lnTo>
                  <a:pt x="1296" y="5722"/>
                </a:lnTo>
                <a:lnTo>
                  <a:pt x="1292" y="5701"/>
                </a:lnTo>
                <a:lnTo>
                  <a:pt x="1289" y="5680"/>
                </a:lnTo>
                <a:lnTo>
                  <a:pt x="1287" y="5658"/>
                </a:lnTo>
                <a:lnTo>
                  <a:pt x="1285" y="5636"/>
                </a:lnTo>
                <a:lnTo>
                  <a:pt x="1282" y="5613"/>
                </a:lnTo>
                <a:lnTo>
                  <a:pt x="1282" y="5590"/>
                </a:lnTo>
                <a:lnTo>
                  <a:pt x="1282" y="5568"/>
                </a:lnTo>
                <a:lnTo>
                  <a:pt x="1283" y="5544"/>
                </a:lnTo>
                <a:lnTo>
                  <a:pt x="1285" y="5520"/>
                </a:lnTo>
                <a:lnTo>
                  <a:pt x="1287" y="5495"/>
                </a:lnTo>
                <a:lnTo>
                  <a:pt x="1290" y="5470"/>
                </a:lnTo>
                <a:lnTo>
                  <a:pt x="1293" y="5445"/>
                </a:lnTo>
                <a:lnTo>
                  <a:pt x="1298" y="5419"/>
                </a:lnTo>
                <a:lnTo>
                  <a:pt x="1303" y="5393"/>
                </a:lnTo>
                <a:lnTo>
                  <a:pt x="1309" y="5366"/>
                </a:lnTo>
                <a:lnTo>
                  <a:pt x="1316" y="5339"/>
                </a:lnTo>
                <a:lnTo>
                  <a:pt x="1324" y="5311"/>
                </a:lnTo>
                <a:lnTo>
                  <a:pt x="1332" y="5283"/>
                </a:lnTo>
                <a:lnTo>
                  <a:pt x="1342" y="5254"/>
                </a:lnTo>
                <a:lnTo>
                  <a:pt x="1352" y="5225"/>
                </a:lnTo>
                <a:lnTo>
                  <a:pt x="1364" y="5195"/>
                </a:lnTo>
                <a:lnTo>
                  <a:pt x="1376" y="5165"/>
                </a:lnTo>
                <a:lnTo>
                  <a:pt x="1399" y="5114"/>
                </a:lnTo>
                <a:lnTo>
                  <a:pt x="1421" y="5064"/>
                </a:lnTo>
                <a:lnTo>
                  <a:pt x="1441" y="5016"/>
                </a:lnTo>
                <a:lnTo>
                  <a:pt x="1458" y="4970"/>
                </a:lnTo>
                <a:lnTo>
                  <a:pt x="1475" y="4924"/>
                </a:lnTo>
                <a:lnTo>
                  <a:pt x="1490" y="4880"/>
                </a:lnTo>
                <a:lnTo>
                  <a:pt x="1504" y="4838"/>
                </a:lnTo>
                <a:lnTo>
                  <a:pt x="1516" y="4797"/>
                </a:lnTo>
                <a:lnTo>
                  <a:pt x="1528" y="4757"/>
                </a:lnTo>
                <a:lnTo>
                  <a:pt x="1537" y="4720"/>
                </a:lnTo>
                <a:lnTo>
                  <a:pt x="1546" y="4683"/>
                </a:lnTo>
                <a:lnTo>
                  <a:pt x="1553" y="4648"/>
                </a:lnTo>
                <a:lnTo>
                  <a:pt x="1559" y="4614"/>
                </a:lnTo>
                <a:lnTo>
                  <a:pt x="1564" y="4582"/>
                </a:lnTo>
                <a:lnTo>
                  <a:pt x="1568" y="4550"/>
                </a:lnTo>
                <a:lnTo>
                  <a:pt x="1572" y="4520"/>
                </a:lnTo>
                <a:lnTo>
                  <a:pt x="1574" y="4491"/>
                </a:lnTo>
                <a:lnTo>
                  <a:pt x="1575" y="4464"/>
                </a:lnTo>
                <a:lnTo>
                  <a:pt x="1576" y="4438"/>
                </a:lnTo>
                <a:lnTo>
                  <a:pt x="1576" y="4412"/>
                </a:lnTo>
                <a:lnTo>
                  <a:pt x="1575" y="4389"/>
                </a:lnTo>
                <a:lnTo>
                  <a:pt x="1573" y="4366"/>
                </a:lnTo>
                <a:lnTo>
                  <a:pt x="1571" y="4344"/>
                </a:lnTo>
                <a:lnTo>
                  <a:pt x="1568" y="4324"/>
                </a:lnTo>
                <a:lnTo>
                  <a:pt x="1562" y="4286"/>
                </a:lnTo>
                <a:lnTo>
                  <a:pt x="1554" y="4254"/>
                </a:lnTo>
                <a:lnTo>
                  <a:pt x="1545" y="4225"/>
                </a:lnTo>
                <a:lnTo>
                  <a:pt x="1535" y="4200"/>
                </a:lnTo>
                <a:lnTo>
                  <a:pt x="1561" y="4214"/>
                </a:lnTo>
                <a:lnTo>
                  <a:pt x="1590" y="4233"/>
                </a:lnTo>
                <a:lnTo>
                  <a:pt x="1620" y="4254"/>
                </a:lnTo>
                <a:lnTo>
                  <a:pt x="1653" y="4279"/>
                </a:lnTo>
                <a:lnTo>
                  <a:pt x="1684" y="4306"/>
                </a:lnTo>
                <a:lnTo>
                  <a:pt x="1700" y="4320"/>
                </a:lnTo>
                <a:lnTo>
                  <a:pt x="1715" y="4335"/>
                </a:lnTo>
                <a:lnTo>
                  <a:pt x="1731" y="4352"/>
                </a:lnTo>
                <a:lnTo>
                  <a:pt x="1746" y="4368"/>
                </a:lnTo>
                <a:lnTo>
                  <a:pt x="1761" y="4386"/>
                </a:lnTo>
                <a:lnTo>
                  <a:pt x="1775" y="4405"/>
                </a:lnTo>
                <a:lnTo>
                  <a:pt x="1789" y="4423"/>
                </a:lnTo>
                <a:lnTo>
                  <a:pt x="1801" y="4444"/>
                </a:lnTo>
                <a:lnTo>
                  <a:pt x="1814" y="4465"/>
                </a:lnTo>
                <a:lnTo>
                  <a:pt x="1825" y="4486"/>
                </a:lnTo>
                <a:lnTo>
                  <a:pt x="1836" y="4509"/>
                </a:lnTo>
                <a:lnTo>
                  <a:pt x="1845" y="4532"/>
                </a:lnTo>
                <a:lnTo>
                  <a:pt x="1853" y="4556"/>
                </a:lnTo>
                <a:lnTo>
                  <a:pt x="1861" y="4581"/>
                </a:lnTo>
                <a:lnTo>
                  <a:pt x="1867" y="4607"/>
                </a:lnTo>
                <a:lnTo>
                  <a:pt x="1871" y="4633"/>
                </a:lnTo>
                <a:lnTo>
                  <a:pt x="1874" y="4661"/>
                </a:lnTo>
                <a:lnTo>
                  <a:pt x="1876" y="4689"/>
                </a:lnTo>
                <a:lnTo>
                  <a:pt x="1876" y="4718"/>
                </a:lnTo>
                <a:lnTo>
                  <a:pt x="1874" y="4747"/>
                </a:lnTo>
                <a:lnTo>
                  <a:pt x="1871" y="4778"/>
                </a:lnTo>
                <a:lnTo>
                  <a:pt x="1866" y="4809"/>
                </a:lnTo>
                <a:lnTo>
                  <a:pt x="1866" y="4817"/>
                </a:lnTo>
                <a:lnTo>
                  <a:pt x="1868" y="4824"/>
                </a:lnTo>
                <a:lnTo>
                  <a:pt x="1872" y="4830"/>
                </a:lnTo>
                <a:lnTo>
                  <a:pt x="1877" y="4835"/>
                </a:lnTo>
                <a:lnTo>
                  <a:pt x="1885" y="4837"/>
                </a:lnTo>
                <a:lnTo>
                  <a:pt x="1892" y="4838"/>
                </a:lnTo>
                <a:lnTo>
                  <a:pt x="1899" y="4837"/>
                </a:lnTo>
                <a:lnTo>
                  <a:pt x="1905" y="4833"/>
                </a:lnTo>
                <a:lnTo>
                  <a:pt x="1916" y="4825"/>
                </a:lnTo>
                <a:lnTo>
                  <a:pt x="1942" y="4801"/>
                </a:lnTo>
                <a:lnTo>
                  <a:pt x="1980" y="4765"/>
                </a:lnTo>
                <a:lnTo>
                  <a:pt x="2003" y="4742"/>
                </a:lnTo>
                <a:lnTo>
                  <a:pt x="2028" y="4715"/>
                </a:lnTo>
                <a:lnTo>
                  <a:pt x="2055" y="4686"/>
                </a:lnTo>
                <a:lnTo>
                  <a:pt x="2083" y="4653"/>
                </a:lnTo>
                <a:lnTo>
                  <a:pt x="2114" y="4618"/>
                </a:lnTo>
                <a:lnTo>
                  <a:pt x="2144" y="4579"/>
                </a:lnTo>
                <a:lnTo>
                  <a:pt x="2174" y="4539"/>
                </a:lnTo>
                <a:lnTo>
                  <a:pt x="2204" y="4495"/>
                </a:lnTo>
                <a:lnTo>
                  <a:pt x="2234" y="4449"/>
                </a:lnTo>
                <a:lnTo>
                  <a:pt x="2264" y="4402"/>
                </a:lnTo>
                <a:lnTo>
                  <a:pt x="2292" y="4351"/>
                </a:lnTo>
                <a:lnTo>
                  <a:pt x="2319" y="4298"/>
                </a:lnTo>
                <a:lnTo>
                  <a:pt x="2332" y="4271"/>
                </a:lnTo>
                <a:lnTo>
                  <a:pt x="2344" y="4244"/>
                </a:lnTo>
                <a:lnTo>
                  <a:pt x="2356" y="4214"/>
                </a:lnTo>
                <a:lnTo>
                  <a:pt x="2367" y="4186"/>
                </a:lnTo>
                <a:lnTo>
                  <a:pt x="2378" y="4157"/>
                </a:lnTo>
                <a:lnTo>
                  <a:pt x="2388" y="4127"/>
                </a:lnTo>
                <a:lnTo>
                  <a:pt x="2396" y="4097"/>
                </a:lnTo>
                <a:lnTo>
                  <a:pt x="2405" y="4067"/>
                </a:lnTo>
                <a:lnTo>
                  <a:pt x="2413" y="4035"/>
                </a:lnTo>
                <a:lnTo>
                  <a:pt x="2419" y="4003"/>
                </a:lnTo>
                <a:lnTo>
                  <a:pt x="2426" y="3972"/>
                </a:lnTo>
                <a:lnTo>
                  <a:pt x="2431" y="3939"/>
                </a:lnTo>
                <a:lnTo>
                  <a:pt x="2434" y="3907"/>
                </a:lnTo>
                <a:lnTo>
                  <a:pt x="2437" y="3873"/>
                </a:lnTo>
                <a:lnTo>
                  <a:pt x="2439" y="3840"/>
                </a:lnTo>
                <a:lnTo>
                  <a:pt x="2440" y="3806"/>
                </a:lnTo>
                <a:lnTo>
                  <a:pt x="2439" y="3771"/>
                </a:lnTo>
                <a:lnTo>
                  <a:pt x="2438" y="3737"/>
                </a:lnTo>
                <a:lnTo>
                  <a:pt x="2435" y="3703"/>
                </a:lnTo>
                <a:lnTo>
                  <a:pt x="2431" y="3667"/>
                </a:lnTo>
                <a:lnTo>
                  <a:pt x="2426" y="3632"/>
                </a:lnTo>
                <a:lnTo>
                  <a:pt x="2418" y="3596"/>
                </a:lnTo>
                <a:lnTo>
                  <a:pt x="2410" y="3559"/>
                </a:lnTo>
                <a:lnTo>
                  <a:pt x="2401" y="3523"/>
                </a:lnTo>
                <a:lnTo>
                  <a:pt x="2389" y="3486"/>
                </a:lnTo>
                <a:lnTo>
                  <a:pt x="2377" y="3450"/>
                </a:lnTo>
                <a:lnTo>
                  <a:pt x="2362" y="3412"/>
                </a:lnTo>
                <a:lnTo>
                  <a:pt x="2347" y="3375"/>
                </a:lnTo>
                <a:lnTo>
                  <a:pt x="2383" y="3398"/>
                </a:lnTo>
                <a:lnTo>
                  <a:pt x="2403" y="3411"/>
                </a:lnTo>
                <a:lnTo>
                  <a:pt x="2425" y="3426"/>
                </a:lnTo>
                <a:lnTo>
                  <a:pt x="2446" y="3443"/>
                </a:lnTo>
                <a:lnTo>
                  <a:pt x="2470" y="3461"/>
                </a:lnTo>
                <a:lnTo>
                  <a:pt x="2494" y="3481"/>
                </a:lnTo>
                <a:lnTo>
                  <a:pt x="2518" y="3503"/>
                </a:lnTo>
                <a:lnTo>
                  <a:pt x="2542" y="3527"/>
                </a:lnTo>
                <a:lnTo>
                  <a:pt x="2567" y="3553"/>
                </a:lnTo>
                <a:lnTo>
                  <a:pt x="2591" y="3580"/>
                </a:lnTo>
                <a:lnTo>
                  <a:pt x="2615" y="3609"/>
                </a:lnTo>
                <a:lnTo>
                  <a:pt x="2638" y="3640"/>
                </a:lnTo>
                <a:lnTo>
                  <a:pt x="2661" y="3674"/>
                </a:lnTo>
                <a:lnTo>
                  <a:pt x="2681" y="3709"/>
                </a:lnTo>
                <a:lnTo>
                  <a:pt x="2702" y="3746"/>
                </a:lnTo>
                <a:lnTo>
                  <a:pt x="2721" y="3786"/>
                </a:lnTo>
                <a:lnTo>
                  <a:pt x="2739" y="3827"/>
                </a:lnTo>
                <a:lnTo>
                  <a:pt x="2754" y="3872"/>
                </a:lnTo>
                <a:lnTo>
                  <a:pt x="2762" y="3894"/>
                </a:lnTo>
                <a:lnTo>
                  <a:pt x="2769" y="3918"/>
                </a:lnTo>
                <a:lnTo>
                  <a:pt x="2774" y="3942"/>
                </a:lnTo>
                <a:lnTo>
                  <a:pt x="2780" y="3966"/>
                </a:lnTo>
                <a:lnTo>
                  <a:pt x="2785" y="3991"/>
                </a:lnTo>
                <a:lnTo>
                  <a:pt x="2790" y="4017"/>
                </a:lnTo>
                <a:lnTo>
                  <a:pt x="2794" y="4043"/>
                </a:lnTo>
                <a:lnTo>
                  <a:pt x="2797" y="4070"/>
                </a:lnTo>
                <a:lnTo>
                  <a:pt x="2799" y="4097"/>
                </a:lnTo>
                <a:lnTo>
                  <a:pt x="2801" y="4125"/>
                </a:lnTo>
                <a:lnTo>
                  <a:pt x="2802" y="4154"/>
                </a:lnTo>
                <a:lnTo>
                  <a:pt x="2802" y="4183"/>
                </a:lnTo>
                <a:lnTo>
                  <a:pt x="2802" y="4212"/>
                </a:lnTo>
                <a:lnTo>
                  <a:pt x="2801" y="4244"/>
                </a:lnTo>
                <a:lnTo>
                  <a:pt x="2799" y="4274"/>
                </a:lnTo>
                <a:lnTo>
                  <a:pt x="2796" y="4306"/>
                </a:lnTo>
                <a:lnTo>
                  <a:pt x="2793" y="4338"/>
                </a:lnTo>
                <a:lnTo>
                  <a:pt x="2788" y="4370"/>
                </a:lnTo>
                <a:lnTo>
                  <a:pt x="2782" y="4405"/>
                </a:lnTo>
                <a:lnTo>
                  <a:pt x="2776" y="4439"/>
                </a:lnTo>
                <a:lnTo>
                  <a:pt x="2769" y="4473"/>
                </a:lnTo>
                <a:lnTo>
                  <a:pt x="2760" y="4509"/>
                </a:lnTo>
                <a:lnTo>
                  <a:pt x="2751" y="4545"/>
                </a:lnTo>
                <a:lnTo>
                  <a:pt x="2741" y="4583"/>
                </a:lnTo>
                <a:lnTo>
                  <a:pt x="2729" y="4620"/>
                </a:lnTo>
                <a:lnTo>
                  <a:pt x="2717" y="4657"/>
                </a:lnTo>
                <a:lnTo>
                  <a:pt x="2710" y="4691"/>
                </a:lnTo>
                <a:lnTo>
                  <a:pt x="2703" y="4723"/>
                </a:lnTo>
                <a:lnTo>
                  <a:pt x="2699" y="4754"/>
                </a:lnTo>
                <a:lnTo>
                  <a:pt x="2697" y="4785"/>
                </a:lnTo>
                <a:lnTo>
                  <a:pt x="2696" y="4816"/>
                </a:lnTo>
                <a:lnTo>
                  <a:pt x="2697" y="4845"/>
                </a:lnTo>
                <a:lnTo>
                  <a:pt x="2699" y="4874"/>
                </a:lnTo>
                <a:lnTo>
                  <a:pt x="2703" y="4902"/>
                </a:lnTo>
                <a:lnTo>
                  <a:pt x="2707" y="4929"/>
                </a:lnTo>
                <a:lnTo>
                  <a:pt x="2713" y="4956"/>
                </a:lnTo>
                <a:lnTo>
                  <a:pt x="2720" y="4981"/>
                </a:lnTo>
                <a:lnTo>
                  <a:pt x="2727" y="5006"/>
                </a:lnTo>
                <a:lnTo>
                  <a:pt x="2736" y="5030"/>
                </a:lnTo>
                <a:lnTo>
                  <a:pt x="2744" y="5053"/>
                </a:lnTo>
                <a:lnTo>
                  <a:pt x="2753" y="5075"/>
                </a:lnTo>
                <a:lnTo>
                  <a:pt x="2764" y="5095"/>
                </a:lnTo>
                <a:lnTo>
                  <a:pt x="2773" y="5115"/>
                </a:lnTo>
                <a:lnTo>
                  <a:pt x="2783" y="5134"/>
                </a:lnTo>
                <a:lnTo>
                  <a:pt x="2804" y="5169"/>
                </a:lnTo>
                <a:lnTo>
                  <a:pt x="2824" y="5199"/>
                </a:lnTo>
                <a:lnTo>
                  <a:pt x="2843" y="5224"/>
                </a:lnTo>
                <a:lnTo>
                  <a:pt x="2859" y="5245"/>
                </a:lnTo>
                <a:lnTo>
                  <a:pt x="2873" y="5261"/>
                </a:lnTo>
                <a:lnTo>
                  <a:pt x="2886" y="5276"/>
                </a:lnTo>
                <a:lnTo>
                  <a:pt x="2891" y="5278"/>
                </a:lnTo>
                <a:lnTo>
                  <a:pt x="2894" y="5280"/>
                </a:lnTo>
                <a:lnTo>
                  <a:pt x="2898" y="5283"/>
                </a:lnTo>
                <a:lnTo>
                  <a:pt x="2902" y="5284"/>
                </a:lnTo>
                <a:lnTo>
                  <a:pt x="2906" y="5284"/>
                </a:lnTo>
                <a:lnTo>
                  <a:pt x="2910" y="5283"/>
                </a:lnTo>
                <a:lnTo>
                  <a:pt x="2913" y="5282"/>
                </a:lnTo>
                <a:lnTo>
                  <a:pt x="2918" y="5279"/>
                </a:lnTo>
                <a:lnTo>
                  <a:pt x="2921" y="5276"/>
                </a:lnTo>
                <a:lnTo>
                  <a:pt x="2924" y="5273"/>
                </a:lnTo>
                <a:lnTo>
                  <a:pt x="2926" y="5270"/>
                </a:lnTo>
                <a:lnTo>
                  <a:pt x="2927" y="5267"/>
                </a:lnTo>
                <a:lnTo>
                  <a:pt x="2928" y="5263"/>
                </a:lnTo>
                <a:lnTo>
                  <a:pt x="2928" y="5259"/>
                </a:lnTo>
                <a:lnTo>
                  <a:pt x="2928" y="5254"/>
                </a:lnTo>
                <a:lnTo>
                  <a:pt x="2927" y="5250"/>
                </a:lnTo>
                <a:lnTo>
                  <a:pt x="2923" y="5240"/>
                </a:lnTo>
                <a:lnTo>
                  <a:pt x="2917" y="5220"/>
                </a:lnTo>
                <a:lnTo>
                  <a:pt x="2908" y="5191"/>
                </a:lnTo>
                <a:lnTo>
                  <a:pt x="2899" y="5154"/>
                </a:lnTo>
                <a:lnTo>
                  <a:pt x="2889" y="5109"/>
                </a:lnTo>
                <a:lnTo>
                  <a:pt x="2886" y="5085"/>
                </a:lnTo>
                <a:lnTo>
                  <a:pt x="2882" y="5059"/>
                </a:lnTo>
                <a:lnTo>
                  <a:pt x="2880" y="5031"/>
                </a:lnTo>
                <a:lnTo>
                  <a:pt x="2878" y="5003"/>
                </a:lnTo>
                <a:lnTo>
                  <a:pt x="2877" y="4974"/>
                </a:lnTo>
                <a:lnTo>
                  <a:pt x="2877" y="4942"/>
                </a:lnTo>
                <a:lnTo>
                  <a:pt x="2878" y="4911"/>
                </a:lnTo>
                <a:lnTo>
                  <a:pt x="2880" y="4880"/>
                </a:lnTo>
                <a:lnTo>
                  <a:pt x="2884" y="4848"/>
                </a:lnTo>
                <a:lnTo>
                  <a:pt x="2889" y="4815"/>
                </a:lnTo>
                <a:lnTo>
                  <a:pt x="2898" y="4782"/>
                </a:lnTo>
                <a:lnTo>
                  <a:pt x="2907" y="4749"/>
                </a:lnTo>
                <a:lnTo>
                  <a:pt x="2919" y="4717"/>
                </a:lnTo>
                <a:lnTo>
                  <a:pt x="2932" y="4683"/>
                </a:lnTo>
                <a:lnTo>
                  <a:pt x="2948" y="4651"/>
                </a:lnTo>
                <a:lnTo>
                  <a:pt x="2966" y="4619"/>
                </a:lnTo>
                <a:lnTo>
                  <a:pt x="2977" y="4603"/>
                </a:lnTo>
                <a:lnTo>
                  <a:pt x="2987" y="4588"/>
                </a:lnTo>
                <a:lnTo>
                  <a:pt x="3000" y="4572"/>
                </a:lnTo>
                <a:lnTo>
                  <a:pt x="3012" y="4557"/>
                </a:lnTo>
                <a:lnTo>
                  <a:pt x="3025" y="4542"/>
                </a:lnTo>
                <a:lnTo>
                  <a:pt x="3038" y="4526"/>
                </a:lnTo>
                <a:lnTo>
                  <a:pt x="3053" y="4512"/>
                </a:lnTo>
                <a:lnTo>
                  <a:pt x="3068" y="4497"/>
                </a:lnTo>
                <a:lnTo>
                  <a:pt x="3085" y="4484"/>
                </a:lnTo>
                <a:lnTo>
                  <a:pt x="3102" y="4469"/>
                </a:lnTo>
                <a:lnTo>
                  <a:pt x="3119" y="4456"/>
                </a:lnTo>
                <a:lnTo>
                  <a:pt x="3138" y="4442"/>
                </a:lnTo>
                <a:lnTo>
                  <a:pt x="3134" y="4469"/>
                </a:lnTo>
                <a:lnTo>
                  <a:pt x="3130" y="4499"/>
                </a:lnTo>
                <a:lnTo>
                  <a:pt x="3126" y="4534"/>
                </a:lnTo>
                <a:lnTo>
                  <a:pt x="3122" y="4571"/>
                </a:lnTo>
                <a:lnTo>
                  <a:pt x="3120" y="4611"/>
                </a:lnTo>
                <a:lnTo>
                  <a:pt x="3118" y="4651"/>
                </a:lnTo>
                <a:lnTo>
                  <a:pt x="3118" y="4695"/>
                </a:lnTo>
                <a:lnTo>
                  <a:pt x="3120" y="4739"/>
                </a:lnTo>
                <a:lnTo>
                  <a:pt x="3124" y="4783"/>
                </a:lnTo>
                <a:lnTo>
                  <a:pt x="3130" y="4828"/>
                </a:lnTo>
                <a:lnTo>
                  <a:pt x="3134" y="4850"/>
                </a:lnTo>
                <a:lnTo>
                  <a:pt x="3138" y="4872"/>
                </a:lnTo>
                <a:lnTo>
                  <a:pt x="3143" y="4894"/>
                </a:lnTo>
                <a:lnTo>
                  <a:pt x="3150" y="4915"/>
                </a:lnTo>
                <a:lnTo>
                  <a:pt x="3157" y="4936"/>
                </a:lnTo>
                <a:lnTo>
                  <a:pt x="3164" y="4957"/>
                </a:lnTo>
                <a:lnTo>
                  <a:pt x="3172" y="4978"/>
                </a:lnTo>
                <a:lnTo>
                  <a:pt x="3182" y="4998"/>
                </a:lnTo>
                <a:lnTo>
                  <a:pt x="3192" y="5016"/>
                </a:lnTo>
                <a:lnTo>
                  <a:pt x="3203" y="5034"/>
                </a:lnTo>
                <a:lnTo>
                  <a:pt x="3215" y="5052"/>
                </a:lnTo>
                <a:lnTo>
                  <a:pt x="3229" y="5069"/>
                </a:lnTo>
                <a:lnTo>
                  <a:pt x="3252" y="5100"/>
                </a:lnTo>
                <a:lnTo>
                  <a:pt x="3276" y="5133"/>
                </a:lnTo>
                <a:lnTo>
                  <a:pt x="3300" y="5167"/>
                </a:lnTo>
                <a:lnTo>
                  <a:pt x="3323" y="5205"/>
                </a:lnTo>
                <a:lnTo>
                  <a:pt x="3345" y="5243"/>
                </a:lnTo>
                <a:lnTo>
                  <a:pt x="3365" y="5284"/>
                </a:lnTo>
                <a:lnTo>
                  <a:pt x="3385" y="5325"/>
                </a:lnTo>
                <a:lnTo>
                  <a:pt x="3401" y="5368"/>
                </a:lnTo>
                <a:lnTo>
                  <a:pt x="3417" y="5412"/>
                </a:lnTo>
                <a:lnTo>
                  <a:pt x="3423" y="5434"/>
                </a:lnTo>
                <a:lnTo>
                  <a:pt x="3429" y="5456"/>
                </a:lnTo>
                <a:lnTo>
                  <a:pt x="3435" y="5479"/>
                </a:lnTo>
                <a:lnTo>
                  <a:pt x="3440" y="5502"/>
                </a:lnTo>
                <a:lnTo>
                  <a:pt x="3444" y="5526"/>
                </a:lnTo>
                <a:lnTo>
                  <a:pt x="3448" y="5549"/>
                </a:lnTo>
                <a:lnTo>
                  <a:pt x="3450" y="5572"/>
                </a:lnTo>
                <a:lnTo>
                  <a:pt x="3452" y="5596"/>
                </a:lnTo>
                <a:lnTo>
                  <a:pt x="3453" y="5620"/>
                </a:lnTo>
                <a:lnTo>
                  <a:pt x="3454" y="5642"/>
                </a:lnTo>
                <a:lnTo>
                  <a:pt x="3453" y="5666"/>
                </a:lnTo>
                <a:lnTo>
                  <a:pt x="3452" y="5690"/>
                </a:lnTo>
                <a:lnTo>
                  <a:pt x="3450" y="5714"/>
                </a:lnTo>
                <a:lnTo>
                  <a:pt x="3447" y="5738"/>
                </a:lnTo>
                <a:lnTo>
                  <a:pt x="3441" y="5770"/>
                </a:lnTo>
                <a:lnTo>
                  <a:pt x="3433" y="5803"/>
                </a:lnTo>
                <a:lnTo>
                  <a:pt x="3424" y="5835"/>
                </a:lnTo>
                <a:lnTo>
                  <a:pt x="3413" y="5866"/>
                </a:lnTo>
                <a:lnTo>
                  <a:pt x="3399" y="5896"/>
                </a:lnTo>
                <a:lnTo>
                  <a:pt x="3384" y="5925"/>
                </a:lnTo>
                <a:lnTo>
                  <a:pt x="3367" y="5954"/>
                </a:lnTo>
                <a:lnTo>
                  <a:pt x="3348" y="5983"/>
                </a:lnTo>
                <a:lnTo>
                  <a:pt x="3327" y="6010"/>
                </a:lnTo>
                <a:lnTo>
                  <a:pt x="3306" y="6037"/>
                </a:lnTo>
                <a:lnTo>
                  <a:pt x="3282" y="6063"/>
                </a:lnTo>
                <a:lnTo>
                  <a:pt x="3256" y="6089"/>
                </a:lnTo>
                <a:lnTo>
                  <a:pt x="3228" y="6113"/>
                </a:lnTo>
                <a:lnTo>
                  <a:pt x="3198" y="6137"/>
                </a:lnTo>
                <a:lnTo>
                  <a:pt x="3167" y="6160"/>
                </a:lnTo>
                <a:lnTo>
                  <a:pt x="3134" y="6182"/>
                </a:lnTo>
                <a:lnTo>
                  <a:pt x="3131" y="6185"/>
                </a:lnTo>
                <a:lnTo>
                  <a:pt x="3128" y="6189"/>
                </a:lnTo>
                <a:lnTo>
                  <a:pt x="3126" y="6193"/>
                </a:lnTo>
                <a:lnTo>
                  <a:pt x="3124" y="6197"/>
                </a:lnTo>
                <a:lnTo>
                  <a:pt x="3122" y="6201"/>
                </a:lnTo>
                <a:lnTo>
                  <a:pt x="3122" y="6205"/>
                </a:lnTo>
                <a:lnTo>
                  <a:pt x="3124" y="6209"/>
                </a:lnTo>
                <a:lnTo>
                  <a:pt x="3126" y="6213"/>
                </a:lnTo>
                <a:lnTo>
                  <a:pt x="3128" y="6218"/>
                </a:lnTo>
                <a:lnTo>
                  <a:pt x="3130" y="6221"/>
                </a:lnTo>
                <a:lnTo>
                  <a:pt x="3134" y="6224"/>
                </a:lnTo>
                <a:lnTo>
                  <a:pt x="3137" y="6226"/>
                </a:lnTo>
                <a:lnTo>
                  <a:pt x="3141" y="6227"/>
                </a:lnTo>
                <a:lnTo>
                  <a:pt x="3146" y="6227"/>
                </a:lnTo>
                <a:lnTo>
                  <a:pt x="3151" y="6227"/>
                </a:lnTo>
                <a:lnTo>
                  <a:pt x="3155" y="6226"/>
                </a:lnTo>
                <a:lnTo>
                  <a:pt x="3240" y="6197"/>
                </a:lnTo>
                <a:lnTo>
                  <a:pt x="3284" y="6180"/>
                </a:lnTo>
                <a:lnTo>
                  <a:pt x="3328" y="6164"/>
                </a:lnTo>
                <a:lnTo>
                  <a:pt x="3373" y="6146"/>
                </a:lnTo>
                <a:lnTo>
                  <a:pt x="3418" y="6127"/>
                </a:lnTo>
                <a:lnTo>
                  <a:pt x="3464" y="6107"/>
                </a:lnTo>
                <a:lnTo>
                  <a:pt x="3509" y="6086"/>
                </a:lnTo>
                <a:lnTo>
                  <a:pt x="3555" y="6064"/>
                </a:lnTo>
                <a:lnTo>
                  <a:pt x="3601" y="6041"/>
                </a:lnTo>
                <a:lnTo>
                  <a:pt x="3647" y="6017"/>
                </a:lnTo>
                <a:lnTo>
                  <a:pt x="3692" y="5992"/>
                </a:lnTo>
                <a:lnTo>
                  <a:pt x="3737" y="5966"/>
                </a:lnTo>
                <a:lnTo>
                  <a:pt x="3783" y="5938"/>
                </a:lnTo>
                <a:lnTo>
                  <a:pt x="3828" y="5910"/>
                </a:lnTo>
                <a:lnTo>
                  <a:pt x="3871" y="5880"/>
                </a:lnTo>
                <a:lnTo>
                  <a:pt x="3915" y="5848"/>
                </a:lnTo>
                <a:lnTo>
                  <a:pt x="3958" y="5816"/>
                </a:lnTo>
                <a:lnTo>
                  <a:pt x="4000" y="5783"/>
                </a:lnTo>
                <a:lnTo>
                  <a:pt x="4042" y="5749"/>
                </a:lnTo>
                <a:lnTo>
                  <a:pt x="4083" y="5712"/>
                </a:lnTo>
                <a:lnTo>
                  <a:pt x="4122" y="5675"/>
                </a:lnTo>
                <a:lnTo>
                  <a:pt x="4161" y="5636"/>
                </a:lnTo>
                <a:lnTo>
                  <a:pt x="4198" y="5596"/>
                </a:lnTo>
                <a:lnTo>
                  <a:pt x="4234" y="5554"/>
                </a:lnTo>
                <a:lnTo>
                  <a:pt x="4269" y="5511"/>
                </a:lnTo>
                <a:lnTo>
                  <a:pt x="4302" y="5468"/>
                </a:lnTo>
                <a:lnTo>
                  <a:pt x="4334" y="5422"/>
                </a:lnTo>
                <a:lnTo>
                  <a:pt x="4364" y="5374"/>
                </a:lnTo>
                <a:lnTo>
                  <a:pt x="4392" y="5325"/>
                </a:lnTo>
                <a:lnTo>
                  <a:pt x="4420" y="5275"/>
                </a:lnTo>
                <a:lnTo>
                  <a:pt x="4444" y="5223"/>
                </a:lnTo>
                <a:lnTo>
                  <a:pt x="4461" y="5185"/>
                </a:lnTo>
                <a:lnTo>
                  <a:pt x="4478" y="5145"/>
                </a:lnTo>
                <a:lnTo>
                  <a:pt x="4492" y="5106"/>
                </a:lnTo>
                <a:lnTo>
                  <a:pt x="4505" y="5065"/>
                </a:lnTo>
                <a:lnTo>
                  <a:pt x="4517" y="5024"/>
                </a:lnTo>
                <a:lnTo>
                  <a:pt x="4528" y="4983"/>
                </a:lnTo>
                <a:lnTo>
                  <a:pt x="4538" y="4941"/>
                </a:lnTo>
                <a:lnTo>
                  <a:pt x="4546" y="4899"/>
                </a:lnTo>
                <a:lnTo>
                  <a:pt x="4554" y="4856"/>
                </a:lnTo>
                <a:lnTo>
                  <a:pt x="4559" y="4812"/>
                </a:lnTo>
                <a:lnTo>
                  <a:pt x="4564" y="4769"/>
                </a:lnTo>
                <a:lnTo>
                  <a:pt x="4567" y="4725"/>
                </a:lnTo>
                <a:lnTo>
                  <a:pt x="4569" y="4680"/>
                </a:lnTo>
                <a:lnTo>
                  <a:pt x="4570" y="4636"/>
                </a:lnTo>
                <a:lnTo>
                  <a:pt x="4570" y="4590"/>
                </a:lnTo>
                <a:lnTo>
                  <a:pt x="4568" y="4544"/>
                </a:lnTo>
                <a:lnTo>
                  <a:pt x="4565" y="4497"/>
                </a:lnTo>
                <a:lnTo>
                  <a:pt x="4561" y="4450"/>
                </a:lnTo>
                <a:lnTo>
                  <a:pt x="4556" y="4404"/>
                </a:lnTo>
                <a:lnTo>
                  <a:pt x="4550" y="4356"/>
                </a:lnTo>
                <a:lnTo>
                  <a:pt x="4541" y="4308"/>
                </a:lnTo>
                <a:lnTo>
                  <a:pt x="4533" y="4259"/>
                </a:lnTo>
                <a:lnTo>
                  <a:pt x="4523" y="4210"/>
                </a:lnTo>
                <a:lnTo>
                  <a:pt x="4511" y="4161"/>
                </a:lnTo>
                <a:lnTo>
                  <a:pt x="4498" y="4111"/>
                </a:lnTo>
                <a:lnTo>
                  <a:pt x="4484" y="4061"/>
                </a:lnTo>
                <a:lnTo>
                  <a:pt x="4468" y="4011"/>
                </a:lnTo>
                <a:lnTo>
                  <a:pt x="4452" y="3960"/>
                </a:lnTo>
                <a:lnTo>
                  <a:pt x="4434" y="3908"/>
                </a:lnTo>
                <a:lnTo>
                  <a:pt x="4415" y="3856"/>
                </a:lnTo>
                <a:lnTo>
                  <a:pt x="4395" y="3804"/>
                </a:lnTo>
                <a:lnTo>
                  <a:pt x="4374" y="3750"/>
                </a:lnTo>
                <a:close/>
              </a:path>
            </a:pathLst>
          </a:custGeom>
          <a:solidFill>
            <a:srgbClr val="F03900"/>
          </a:solidFill>
          <a:ln w="28575">
            <a:solidFill>
              <a:srgbClr val="F2F2F2"/>
            </a:solidFill>
            <a:round/>
          </a:ln>
          <a:effectLst>
            <a:outerShdw blurRad="88900" dist="75434" dir="2699985" rotWithShape="0">
              <a:scrgbClr r="0" g="0" b="0">
                <a:alpha val="23000"/>
              </a:scrgb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000000"/>
              </a:solidFill>
            </a:endParaRPr>
          </a:p>
        </p:txBody>
      </p:sp>
      <p:sp>
        <p:nvSpPr>
          <p:cNvPr id="17" name="KSO_Shape"/>
          <p:cNvSpPr/>
          <p:nvPr/>
        </p:nvSpPr>
        <p:spPr bwMode="auto">
          <a:xfrm>
            <a:off x="2010677" y="3187817"/>
            <a:ext cx="459112" cy="671397"/>
          </a:xfrm>
          <a:custGeom>
            <a:avLst/>
            <a:gdLst>
              <a:gd name="T0" fmla="*/ 2147483646 w 4570"/>
              <a:gd name="T1" fmla="*/ 2147483646 h 6328"/>
              <a:gd name="T2" fmla="*/ 2147483646 w 4570"/>
              <a:gd name="T3" fmla="*/ 2147483646 h 6328"/>
              <a:gd name="T4" fmla="*/ 2147483646 w 4570"/>
              <a:gd name="T5" fmla="*/ 2147483646 h 6328"/>
              <a:gd name="T6" fmla="*/ 2147483646 w 4570"/>
              <a:gd name="T7" fmla="*/ 2147483646 h 6328"/>
              <a:gd name="T8" fmla="*/ 2147483646 w 4570"/>
              <a:gd name="T9" fmla="*/ 2147483646 h 6328"/>
              <a:gd name="T10" fmla="*/ 2147483646 w 4570"/>
              <a:gd name="T11" fmla="*/ 2147483646 h 6328"/>
              <a:gd name="T12" fmla="*/ 2147483646 w 4570"/>
              <a:gd name="T13" fmla="*/ 2147483646 h 6328"/>
              <a:gd name="T14" fmla="*/ 2147483646 w 4570"/>
              <a:gd name="T15" fmla="*/ 2147483646 h 6328"/>
              <a:gd name="T16" fmla="*/ 2147483646 w 4570"/>
              <a:gd name="T17" fmla="*/ 2147483646 h 6328"/>
              <a:gd name="T18" fmla="*/ 2147483646 w 4570"/>
              <a:gd name="T19" fmla="*/ 2147483646 h 6328"/>
              <a:gd name="T20" fmla="*/ 2147483646 w 4570"/>
              <a:gd name="T21" fmla="*/ 2147483646 h 6328"/>
              <a:gd name="T22" fmla="*/ 2147483646 w 4570"/>
              <a:gd name="T23" fmla="*/ 954935438 h 6328"/>
              <a:gd name="T24" fmla="*/ 2147483646 w 4570"/>
              <a:gd name="T25" fmla="*/ 654779327 h 6328"/>
              <a:gd name="T26" fmla="*/ 2147483646 w 4570"/>
              <a:gd name="T27" fmla="*/ 2147483646 h 6328"/>
              <a:gd name="T28" fmla="*/ 2147483646 w 4570"/>
              <a:gd name="T29" fmla="*/ 2147483646 h 6328"/>
              <a:gd name="T30" fmla="*/ 2147483646 w 4570"/>
              <a:gd name="T31" fmla="*/ 2147483646 h 6328"/>
              <a:gd name="T32" fmla="*/ 2147483646 w 4570"/>
              <a:gd name="T33" fmla="*/ 2147483646 h 6328"/>
              <a:gd name="T34" fmla="*/ 2147483646 w 4570"/>
              <a:gd name="T35" fmla="*/ 2147483646 h 6328"/>
              <a:gd name="T36" fmla="*/ 2147483646 w 4570"/>
              <a:gd name="T37" fmla="*/ 2147483646 h 6328"/>
              <a:gd name="T38" fmla="*/ 2147483646 w 4570"/>
              <a:gd name="T39" fmla="*/ 2147483646 h 6328"/>
              <a:gd name="T40" fmla="*/ 2147483646 w 4570"/>
              <a:gd name="T41" fmla="*/ 2147483646 h 6328"/>
              <a:gd name="T42" fmla="*/ 2147483646 w 4570"/>
              <a:gd name="T43" fmla="*/ 2147483646 h 6328"/>
              <a:gd name="T44" fmla="*/ 2147483646 w 4570"/>
              <a:gd name="T45" fmla="*/ 2147483646 h 6328"/>
              <a:gd name="T46" fmla="*/ 2147483646 w 4570"/>
              <a:gd name="T47" fmla="*/ 2147483646 h 6328"/>
              <a:gd name="T48" fmla="*/ 2147483646 w 4570"/>
              <a:gd name="T49" fmla="*/ 2147483646 h 6328"/>
              <a:gd name="T50" fmla="*/ 2147483646 w 4570"/>
              <a:gd name="T51" fmla="*/ 2147483646 h 6328"/>
              <a:gd name="T52" fmla="*/ 2147483646 w 4570"/>
              <a:gd name="T53" fmla="*/ 2147483646 h 6328"/>
              <a:gd name="T54" fmla="*/ 27239497 w 4570"/>
              <a:gd name="T55" fmla="*/ 2147483646 h 6328"/>
              <a:gd name="T56" fmla="*/ 2147483646 w 4570"/>
              <a:gd name="T57" fmla="*/ 2147483646 h 6328"/>
              <a:gd name="T58" fmla="*/ 2147483646 w 4570"/>
              <a:gd name="T59" fmla="*/ 2147483646 h 6328"/>
              <a:gd name="T60" fmla="*/ 2147483646 w 4570"/>
              <a:gd name="T61" fmla="*/ 2147483646 h 6328"/>
              <a:gd name="T62" fmla="*/ 2147483646 w 4570"/>
              <a:gd name="T63" fmla="*/ 2147483646 h 6328"/>
              <a:gd name="T64" fmla="*/ 2147483646 w 4570"/>
              <a:gd name="T65" fmla="*/ 2147483646 h 6328"/>
              <a:gd name="T66" fmla="*/ 2147483646 w 4570"/>
              <a:gd name="T67" fmla="*/ 2147483646 h 6328"/>
              <a:gd name="T68" fmla="*/ 2147483646 w 4570"/>
              <a:gd name="T69" fmla="*/ 2147483646 h 6328"/>
              <a:gd name="T70" fmla="*/ 2147483646 w 4570"/>
              <a:gd name="T71" fmla="*/ 2147483646 h 6328"/>
              <a:gd name="T72" fmla="*/ 2147483646 w 4570"/>
              <a:gd name="T73" fmla="*/ 2147483646 h 6328"/>
              <a:gd name="T74" fmla="*/ 2147483646 w 4570"/>
              <a:gd name="T75" fmla="*/ 2147483646 h 6328"/>
              <a:gd name="T76" fmla="*/ 2147483646 w 4570"/>
              <a:gd name="T77" fmla="*/ 2147483646 h 6328"/>
              <a:gd name="T78" fmla="*/ 2147483646 w 4570"/>
              <a:gd name="T79" fmla="*/ 2147483646 h 6328"/>
              <a:gd name="T80" fmla="*/ 2147483646 w 4570"/>
              <a:gd name="T81" fmla="*/ 2147483646 h 6328"/>
              <a:gd name="T82" fmla="*/ 2147483646 w 4570"/>
              <a:gd name="T83" fmla="*/ 2147483646 h 6328"/>
              <a:gd name="T84" fmla="*/ 2147483646 w 4570"/>
              <a:gd name="T85" fmla="*/ 2147483646 h 6328"/>
              <a:gd name="T86" fmla="*/ 2147483646 w 4570"/>
              <a:gd name="T87" fmla="*/ 2147483646 h 6328"/>
              <a:gd name="T88" fmla="*/ 2147483646 w 4570"/>
              <a:gd name="T89" fmla="*/ 2147483646 h 6328"/>
              <a:gd name="T90" fmla="*/ 2147483646 w 4570"/>
              <a:gd name="T91" fmla="*/ 2147483646 h 6328"/>
              <a:gd name="T92" fmla="*/ 2147483646 w 4570"/>
              <a:gd name="T93" fmla="*/ 2147483646 h 6328"/>
              <a:gd name="T94" fmla="*/ 2147483646 w 4570"/>
              <a:gd name="T95" fmla="*/ 2147483646 h 6328"/>
              <a:gd name="T96" fmla="*/ 2147483646 w 4570"/>
              <a:gd name="T97" fmla="*/ 2147483646 h 6328"/>
              <a:gd name="T98" fmla="*/ 2147483646 w 4570"/>
              <a:gd name="T99" fmla="*/ 2147483646 h 6328"/>
              <a:gd name="T100" fmla="*/ 2147483646 w 4570"/>
              <a:gd name="T101" fmla="*/ 2147483646 h 6328"/>
              <a:gd name="T102" fmla="*/ 2147483646 w 4570"/>
              <a:gd name="T103" fmla="*/ 2147483646 h 6328"/>
              <a:gd name="T104" fmla="*/ 2147483646 w 4570"/>
              <a:gd name="T105" fmla="*/ 2147483646 h 6328"/>
              <a:gd name="T106" fmla="*/ 2147483646 w 4570"/>
              <a:gd name="T107" fmla="*/ 2147483646 h 6328"/>
              <a:gd name="T108" fmla="*/ 2147483646 w 4570"/>
              <a:gd name="T109" fmla="*/ 2147483646 h 6328"/>
              <a:gd name="T110" fmla="*/ 2147483646 w 4570"/>
              <a:gd name="T111" fmla="*/ 2147483646 h 6328"/>
              <a:gd name="T112" fmla="*/ 2147483646 w 4570"/>
              <a:gd name="T113" fmla="*/ 2147483646 h 6328"/>
              <a:gd name="T114" fmla="*/ 2147483646 w 4570"/>
              <a:gd name="T115" fmla="*/ 2147483646 h 6328"/>
              <a:gd name="T116" fmla="*/ 2147483646 w 4570"/>
              <a:gd name="T117" fmla="*/ 2147483646 h 6328"/>
              <a:gd name="T118" fmla="*/ 2147483646 w 4570"/>
              <a:gd name="T119" fmla="*/ 2147483646 h 6328"/>
              <a:gd name="T120" fmla="*/ 2147483646 w 4570"/>
              <a:gd name="T121" fmla="*/ 2147483646 h 6328"/>
              <a:gd name="T122" fmla="*/ 2147483646 w 4570"/>
              <a:gd name="T123" fmla="*/ 2147483646 h 6328"/>
              <a:gd name="T124" fmla="*/ 2147483646 w 4570"/>
              <a:gd name="T125" fmla="*/ 2147483646 h 63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70" h="6328">
                <a:moveTo>
                  <a:pt x="4374" y="3750"/>
                </a:moveTo>
                <a:lnTo>
                  <a:pt x="4374" y="3750"/>
                </a:lnTo>
                <a:lnTo>
                  <a:pt x="4342" y="3680"/>
                </a:lnTo>
                <a:lnTo>
                  <a:pt x="4310" y="3610"/>
                </a:lnTo>
                <a:lnTo>
                  <a:pt x="4281" y="3541"/>
                </a:lnTo>
                <a:lnTo>
                  <a:pt x="4253" y="3475"/>
                </a:lnTo>
                <a:lnTo>
                  <a:pt x="4228" y="3409"/>
                </a:lnTo>
                <a:lnTo>
                  <a:pt x="4203" y="3345"/>
                </a:lnTo>
                <a:lnTo>
                  <a:pt x="4180" y="3282"/>
                </a:lnTo>
                <a:lnTo>
                  <a:pt x="4158" y="3221"/>
                </a:lnTo>
                <a:lnTo>
                  <a:pt x="4139" y="3162"/>
                </a:lnTo>
                <a:lnTo>
                  <a:pt x="4120" y="3104"/>
                </a:lnTo>
                <a:lnTo>
                  <a:pt x="4102" y="3046"/>
                </a:lnTo>
                <a:lnTo>
                  <a:pt x="4087" y="2991"/>
                </a:lnTo>
                <a:lnTo>
                  <a:pt x="4071" y="2937"/>
                </a:lnTo>
                <a:lnTo>
                  <a:pt x="4058" y="2885"/>
                </a:lnTo>
                <a:lnTo>
                  <a:pt x="4046" y="2833"/>
                </a:lnTo>
                <a:lnTo>
                  <a:pt x="4035" y="2783"/>
                </a:lnTo>
                <a:lnTo>
                  <a:pt x="4024" y="2735"/>
                </a:lnTo>
                <a:lnTo>
                  <a:pt x="4015" y="2687"/>
                </a:lnTo>
                <a:lnTo>
                  <a:pt x="4008" y="2642"/>
                </a:lnTo>
                <a:lnTo>
                  <a:pt x="4000" y="2597"/>
                </a:lnTo>
                <a:lnTo>
                  <a:pt x="3994" y="2553"/>
                </a:lnTo>
                <a:lnTo>
                  <a:pt x="3989" y="2511"/>
                </a:lnTo>
                <a:lnTo>
                  <a:pt x="3985" y="2470"/>
                </a:lnTo>
                <a:lnTo>
                  <a:pt x="3982" y="2431"/>
                </a:lnTo>
                <a:lnTo>
                  <a:pt x="3980" y="2392"/>
                </a:lnTo>
                <a:lnTo>
                  <a:pt x="3977" y="2355"/>
                </a:lnTo>
                <a:lnTo>
                  <a:pt x="3976" y="2318"/>
                </a:lnTo>
                <a:lnTo>
                  <a:pt x="3976" y="2284"/>
                </a:lnTo>
                <a:lnTo>
                  <a:pt x="3976" y="2251"/>
                </a:lnTo>
                <a:lnTo>
                  <a:pt x="3977" y="2217"/>
                </a:lnTo>
                <a:lnTo>
                  <a:pt x="3980" y="2186"/>
                </a:lnTo>
                <a:lnTo>
                  <a:pt x="3982" y="2156"/>
                </a:lnTo>
                <a:lnTo>
                  <a:pt x="3988" y="2099"/>
                </a:lnTo>
                <a:lnTo>
                  <a:pt x="3995" y="2046"/>
                </a:lnTo>
                <a:lnTo>
                  <a:pt x="4005" y="1998"/>
                </a:lnTo>
                <a:lnTo>
                  <a:pt x="4015" y="1953"/>
                </a:lnTo>
                <a:lnTo>
                  <a:pt x="4026" y="1914"/>
                </a:lnTo>
                <a:lnTo>
                  <a:pt x="4038" y="1877"/>
                </a:lnTo>
                <a:lnTo>
                  <a:pt x="4050" y="1845"/>
                </a:lnTo>
                <a:lnTo>
                  <a:pt x="4063" y="1816"/>
                </a:lnTo>
                <a:lnTo>
                  <a:pt x="4075" y="1791"/>
                </a:lnTo>
                <a:lnTo>
                  <a:pt x="4087" y="1770"/>
                </a:lnTo>
                <a:lnTo>
                  <a:pt x="4097" y="1752"/>
                </a:lnTo>
                <a:lnTo>
                  <a:pt x="4106" y="1738"/>
                </a:lnTo>
                <a:lnTo>
                  <a:pt x="4120" y="1719"/>
                </a:lnTo>
                <a:lnTo>
                  <a:pt x="4126" y="1712"/>
                </a:lnTo>
                <a:lnTo>
                  <a:pt x="4128" y="1709"/>
                </a:lnTo>
                <a:lnTo>
                  <a:pt x="4130" y="1706"/>
                </a:lnTo>
                <a:lnTo>
                  <a:pt x="4132" y="1701"/>
                </a:lnTo>
                <a:lnTo>
                  <a:pt x="4132" y="1697"/>
                </a:lnTo>
                <a:lnTo>
                  <a:pt x="4132" y="1693"/>
                </a:lnTo>
                <a:lnTo>
                  <a:pt x="4132" y="1689"/>
                </a:lnTo>
                <a:lnTo>
                  <a:pt x="4131" y="1686"/>
                </a:lnTo>
                <a:lnTo>
                  <a:pt x="4129" y="1682"/>
                </a:lnTo>
                <a:lnTo>
                  <a:pt x="4126" y="1679"/>
                </a:lnTo>
                <a:lnTo>
                  <a:pt x="4123" y="1675"/>
                </a:lnTo>
                <a:lnTo>
                  <a:pt x="4120" y="1673"/>
                </a:lnTo>
                <a:lnTo>
                  <a:pt x="4116" y="1672"/>
                </a:lnTo>
                <a:lnTo>
                  <a:pt x="4112" y="1671"/>
                </a:lnTo>
                <a:lnTo>
                  <a:pt x="4107" y="1671"/>
                </a:lnTo>
                <a:lnTo>
                  <a:pt x="4103" y="1671"/>
                </a:lnTo>
                <a:lnTo>
                  <a:pt x="4099" y="1673"/>
                </a:lnTo>
                <a:lnTo>
                  <a:pt x="4087" y="1679"/>
                </a:lnTo>
                <a:lnTo>
                  <a:pt x="4053" y="1694"/>
                </a:lnTo>
                <a:lnTo>
                  <a:pt x="4005" y="1719"/>
                </a:lnTo>
                <a:lnTo>
                  <a:pt x="3974" y="1735"/>
                </a:lnTo>
                <a:lnTo>
                  <a:pt x="3941" y="1753"/>
                </a:lnTo>
                <a:lnTo>
                  <a:pt x="3905" y="1775"/>
                </a:lnTo>
                <a:lnTo>
                  <a:pt x="3867" y="1799"/>
                </a:lnTo>
                <a:lnTo>
                  <a:pt x="3827" y="1825"/>
                </a:lnTo>
                <a:lnTo>
                  <a:pt x="3785" y="1854"/>
                </a:lnTo>
                <a:lnTo>
                  <a:pt x="3742" y="1887"/>
                </a:lnTo>
                <a:lnTo>
                  <a:pt x="3699" y="1920"/>
                </a:lnTo>
                <a:lnTo>
                  <a:pt x="3655" y="1957"/>
                </a:lnTo>
                <a:lnTo>
                  <a:pt x="3611" y="1997"/>
                </a:lnTo>
                <a:lnTo>
                  <a:pt x="3568" y="2038"/>
                </a:lnTo>
                <a:lnTo>
                  <a:pt x="3547" y="2061"/>
                </a:lnTo>
                <a:lnTo>
                  <a:pt x="3525" y="2084"/>
                </a:lnTo>
                <a:lnTo>
                  <a:pt x="3504" y="2107"/>
                </a:lnTo>
                <a:lnTo>
                  <a:pt x="3483" y="2131"/>
                </a:lnTo>
                <a:lnTo>
                  <a:pt x="3464" y="2156"/>
                </a:lnTo>
                <a:lnTo>
                  <a:pt x="3444" y="2182"/>
                </a:lnTo>
                <a:lnTo>
                  <a:pt x="3424" y="2208"/>
                </a:lnTo>
                <a:lnTo>
                  <a:pt x="3405" y="2235"/>
                </a:lnTo>
                <a:lnTo>
                  <a:pt x="3388" y="2262"/>
                </a:lnTo>
                <a:lnTo>
                  <a:pt x="3370" y="2290"/>
                </a:lnTo>
                <a:lnTo>
                  <a:pt x="3353" y="2319"/>
                </a:lnTo>
                <a:lnTo>
                  <a:pt x="3337" y="2348"/>
                </a:lnTo>
                <a:lnTo>
                  <a:pt x="3321" y="2380"/>
                </a:lnTo>
                <a:lnTo>
                  <a:pt x="3307" y="2410"/>
                </a:lnTo>
                <a:lnTo>
                  <a:pt x="3293" y="2442"/>
                </a:lnTo>
                <a:lnTo>
                  <a:pt x="3281" y="2474"/>
                </a:lnTo>
                <a:lnTo>
                  <a:pt x="3269" y="2508"/>
                </a:lnTo>
                <a:lnTo>
                  <a:pt x="3258" y="2541"/>
                </a:lnTo>
                <a:lnTo>
                  <a:pt x="3248" y="2575"/>
                </a:lnTo>
                <a:lnTo>
                  <a:pt x="3240" y="2611"/>
                </a:lnTo>
                <a:lnTo>
                  <a:pt x="3232" y="2647"/>
                </a:lnTo>
                <a:lnTo>
                  <a:pt x="3225" y="2683"/>
                </a:lnTo>
                <a:lnTo>
                  <a:pt x="3220" y="2721"/>
                </a:lnTo>
                <a:lnTo>
                  <a:pt x="3217" y="2759"/>
                </a:lnTo>
                <a:lnTo>
                  <a:pt x="3215" y="2798"/>
                </a:lnTo>
                <a:lnTo>
                  <a:pt x="3214" y="2837"/>
                </a:lnTo>
                <a:lnTo>
                  <a:pt x="3214" y="2878"/>
                </a:lnTo>
                <a:lnTo>
                  <a:pt x="3216" y="2918"/>
                </a:lnTo>
                <a:lnTo>
                  <a:pt x="3219" y="2960"/>
                </a:lnTo>
                <a:lnTo>
                  <a:pt x="3224" y="3003"/>
                </a:lnTo>
                <a:lnTo>
                  <a:pt x="3196" y="2977"/>
                </a:lnTo>
                <a:lnTo>
                  <a:pt x="3162" y="2945"/>
                </a:lnTo>
                <a:lnTo>
                  <a:pt x="3125" y="2908"/>
                </a:lnTo>
                <a:lnTo>
                  <a:pt x="3082" y="2865"/>
                </a:lnTo>
                <a:lnTo>
                  <a:pt x="3036" y="2818"/>
                </a:lnTo>
                <a:lnTo>
                  <a:pt x="2986" y="2764"/>
                </a:lnTo>
                <a:lnTo>
                  <a:pt x="2935" y="2706"/>
                </a:lnTo>
                <a:lnTo>
                  <a:pt x="2881" y="2644"/>
                </a:lnTo>
                <a:lnTo>
                  <a:pt x="2826" y="2575"/>
                </a:lnTo>
                <a:lnTo>
                  <a:pt x="2771" y="2503"/>
                </a:lnTo>
                <a:lnTo>
                  <a:pt x="2743" y="2465"/>
                </a:lnTo>
                <a:lnTo>
                  <a:pt x="2715" y="2426"/>
                </a:lnTo>
                <a:lnTo>
                  <a:pt x="2687" y="2386"/>
                </a:lnTo>
                <a:lnTo>
                  <a:pt x="2659" y="2345"/>
                </a:lnTo>
                <a:lnTo>
                  <a:pt x="2632" y="2303"/>
                </a:lnTo>
                <a:lnTo>
                  <a:pt x="2603" y="2260"/>
                </a:lnTo>
                <a:lnTo>
                  <a:pt x="2577" y="2215"/>
                </a:lnTo>
                <a:lnTo>
                  <a:pt x="2550" y="2171"/>
                </a:lnTo>
                <a:lnTo>
                  <a:pt x="2524" y="2124"/>
                </a:lnTo>
                <a:lnTo>
                  <a:pt x="2498" y="2077"/>
                </a:lnTo>
                <a:lnTo>
                  <a:pt x="2474" y="2029"/>
                </a:lnTo>
                <a:lnTo>
                  <a:pt x="2449" y="1980"/>
                </a:lnTo>
                <a:lnTo>
                  <a:pt x="2427" y="1930"/>
                </a:lnTo>
                <a:lnTo>
                  <a:pt x="2404" y="1879"/>
                </a:lnTo>
                <a:lnTo>
                  <a:pt x="2382" y="1827"/>
                </a:lnTo>
                <a:lnTo>
                  <a:pt x="2361" y="1775"/>
                </a:lnTo>
                <a:lnTo>
                  <a:pt x="2341" y="1721"/>
                </a:lnTo>
                <a:lnTo>
                  <a:pt x="2324" y="1667"/>
                </a:lnTo>
                <a:lnTo>
                  <a:pt x="2306" y="1613"/>
                </a:lnTo>
                <a:lnTo>
                  <a:pt x="2290" y="1557"/>
                </a:lnTo>
                <a:lnTo>
                  <a:pt x="2275" y="1501"/>
                </a:lnTo>
                <a:lnTo>
                  <a:pt x="2261" y="1444"/>
                </a:lnTo>
                <a:lnTo>
                  <a:pt x="2250" y="1385"/>
                </a:lnTo>
                <a:lnTo>
                  <a:pt x="2239" y="1327"/>
                </a:lnTo>
                <a:lnTo>
                  <a:pt x="2231" y="1268"/>
                </a:lnTo>
                <a:lnTo>
                  <a:pt x="2224" y="1207"/>
                </a:lnTo>
                <a:lnTo>
                  <a:pt x="2219" y="1147"/>
                </a:lnTo>
                <a:lnTo>
                  <a:pt x="2214" y="1086"/>
                </a:lnTo>
                <a:lnTo>
                  <a:pt x="2213" y="1024"/>
                </a:lnTo>
                <a:lnTo>
                  <a:pt x="2213" y="962"/>
                </a:lnTo>
                <a:lnTo>
                  <a:pt x="2215" y="899"/>
                </a:lnTo>
                <a:lnTo>
                  <a:pt x="2220" y="835"/>
                </a:lnTo>
                <a:lnTo>
                  <a:pt x="2227" y="771"/>
                </a:lnTo>
                <a:lnTo>
                  <a:pt x="2235" y="706"/>
                </a:lnTo>
                <a:lnTo>
                  <a:pt x="2247" y="642"/>
                </a:lnTo>
                <a:lnTo>
                  <a:pt x="2259" y="576"/>
                </a:lnTo>
                <a:lnTo>
                  <a:pt x="2276" y="510"/>
                </a:lnTo>
                <a:lnTo>
                  <a:pt x="2293" y="443"/>
                </a:lnTo>
                <a:lnTo>
                  <a:pt x="2315" y="376"/>
                </a:lnTo>
                <a:lnTo>
                  <a:pt x="2338" y="309"/>
                </a:lnTo>
                <a:lnTo>
                  <a:pt x="2365" y="241"/>
                </a:lnTo>
                <a:lnTo>
                  <a:pt x="2393" y="173"/>
                </a:lnTo>
                <a:lnTo>
                  <a:pt x="2426" y="105"/>
                </a:lnTo>
                <a:lnTo>
                  <a:pt x="2443" y="71"/>
                </a:lnTo>
                <a:lnTo>
                  <a:pt x="2461" y="35"/>
                </a:lnTo>
                <a:lnTo>
                  <a:pt x="2463" y="29"/>
                </a:lnTo>
                <a:lnTo>
                  <a:pt x="2463" y="22"/>
                </a:lnTo>
                <a:lnTo>
                  <a:pt x="2461" y="14"/>
                </a:lnTo>
                <a:lnTo>
                  <a:pt x="2457" y="8"/>
                </a:lnTo>
                <a:lnTo>
                  <a:pt x="2454" y="5"/>
                </a:lnTo>
                <a:lnTo>
                  <a:pt x="2451" y="3"/>
                </a:lnTo>
                <a:lnTo>
                  <a:pt x="2444" y="1"/>
                </a:lnTo>
                <a:lnTo>
                  <a:pt x="2437" y="0"/>
                </a:lnTo>
                <a:lnTo>
                  <a:pt x="2433" y="1"/>
                </a:lnTo>
                <a:lnTo>
                  <a:pt x="2430" y="2"/>
                </a:lnTo>
                <a:lnTo>
                  <a:pt x="2407" y="12"/>
                </a:lnTo>
                <a:lnTo>
                  <a:pt x="2383" y="24"/>
                </a:lnTo>
                <a:lnTo>
                  <a:pt x="2354" y="38"/>
                </a:lnTo>
                <a:lnTo>
                  <a:pt x="2317" y="59"/>
                </a:lnTo>
                <a:lnTo>
                  <a:pt x="2276" y="83"/>
                </a:lnTo>
                <a:lnTo>
                  <a:pt x="2229" y="112"/>
                </a:lnTo>
                <a:lnTo>
                  <a:pt x="2178" y="145"/>
                </a:lnTo>
                <a:lnTo>
                  <a:pt x="2124" y="184"/>
                </a:lnTo>
                <a:lnTo>
                  <a:pt x="2096" y="206"/>
                </a:lnTo>
                <a:lnTo>
                  <a:pt x="2067" y="228"/>
                </a:lnTo>
                <a:lnTo>
                  <a:pt x="2038" y="252"/>
                </a:lnTo>
                <a:lnTo>
                  <a:pt x="2007" y="278"/>
                </a:lnTo>
                <a:lnTo>
                  <a:pt x="1977" y="304"/>
                </a:lnTo>
                <a:lnTo>
                  <a:pt x="1946" y="332"/>
                </a:lnTo>
                <a:lnTo>
                  <a:pt x="1916" y="361"/>
                </a:lnTo>
                <a:lnTo>
                  <a:pt x="1885" y="391"/>
                </a:lnTo>
                <a:lnTo>
                  <a:pt x="1855" y="423"/>
                </a:lnTo>
                <a:lnTo>
                  <a:pt x="1823" y="456"/>
                </a:lnTo>
                <a:lnTo>
                  <a:pt x="1793" y="492"/>
                </a:lnTo>
                <a:lnTo>
                  <a:pt x="1762" y="528"/>
                </a:lnTo>
                <a:lnTo>
                  <a:pt x="1732" y="566"/>
                </a:lnTo>
                <a:lnTo>
                  <a:pt x="1703" y="605"/>
                </a:lnTo>
                <a:lnTo>
                  <a:pt x="1676" y="643"/>
                </a:lnTo>
                <a:lnTo>
                  <a:pt x="1649" y="682"/>
                </a:lnTo>
                <a:lnTo>
                  <a:pt x="1622" y="724"/>
                </a:lnTo>
                <a:lnTo>
                  <a:pt x="1596" y="766"/>
                </a:lnTo>
                <a:lnTo>
                  <a:pt x="1570" y="812"/>
                </a:lnTo>
                <a:lnTo>
                  <a:pt x="1545" y="859"/>
                </a:lnTo>
                <a:lnTo>
                  <a:pt x="1521" y="907"/>
                </a:lnTo>
                <a:lnTo>
                  <a:pt x="1498" y="958"/>
                </a:lnTo>
                <a:lnTo>
                  <a:pt x="1476" y="1010"/>
                </a:lnTo>
                <a:lnTo>
                  <a:pt x="1454" y="1065"/>
                </a:lnTo>
                <a:lnTo>
                  <a:pt x="1434" y="1121"/>
                </a:lnTo>
                <a:lnTo>
                  <a:pt x="1416" y="1179"/>
                </a:lnTo>
                <a:lnTo>
                  <a:pt x="1399" y="1240"/>
                </a:lnTo>
                <a:lnTo>
                  <a:pt x="1383" y="1301"/>
                </a:lnTo>
                <a:lnTo>
                  <a:pt x="1370" y="1366"/>
                </a:lnTo>
                <a:lnTo>
                  <a:pt x="1358" y="1431"/>
                </a:lnTo>
                <a:lnTo>
                  <a:pt x="1348" y="1500"/>
                </a:lnTo>
                <a:lnTo>
                  <a:pt x="1340" y="1569"/>
                </a:lnTo>
                <a:lnTo>
                  <a:pt x="1334" y="1642"/>
                </a:lnTo>
                <a:lnTo>
                  <a:pt x="1331" y="1716"/>
                </a:lnTo>
                <a:lnTo>
                  <a:pt x="1329" y="1792"/>
                </a:lnTo>
                <a:lnTo>
                  <a:pt x="1330" y="1831"/>
                </a:lnTo>
                <a:lnTo>
                  <a:pt x="1331" y="1871"/>
                </a:lnTo>
                <a:lnTo>
                  <a:pt x="1332" y="1911"/>
                </a:lnTo>
                <a:lnTo>
                  <a:pt x="1334" y="1951"/>
                </a:lnTo>
                <a:lnTo>
                  <a:pt x="1338" y="1992"/>
                </a:lnTo>
                <a:lnTo>
                  <a:pt x="1342" y="2033"/>
                </a:lnTo>
                <a:lnTo>
                  <a:pt x="1346" y="2076"/>
                </a:lnTo>
                <a:lnTo>
                  <a:pt x="1351" y="2118"/>
                </a:lnTo>
                <a:lnTo>
                  <a:pt x="1356" y="2161"/>
                </a:lnTo>
                <a:lnTo>
                  <a:pt x="1364" y="2205"/>
                </a:lnTo>
                <a:lnTo>
                  <a:pt x="1371" y="2249"/>
                </a:lnTo>
                <a:lnTo>
                  <a:pt x="1378" y="2293"/>
                </a:lnTo>
                <a:lnTo>
                  <a:pt x="1388" y="2339"/>
                </a:lnTo>
                <a:lnTo>
                  <a:pt x="1397" y="2385"/>
                </a:lnTo>
                <a:lnTo>
                  <a:pt x="1407" y="2431"/>
                </a:lnTo>
                <a:lnTo>
                  <a:pt x="1419" y="2477"/>
                </a:lnTo>
                <a:lnTo>
                  <a:pt x="1431" y="2525"/>
                </a:lnTo>
                <a:lnTo>
                  <a:pt x="1445" y="2573"/>
                </a:lnTo>
                <a:lnTo>
                  <a:pt x="1458" y="2622"/>
                </a:lnTo>
                <a:lnTo>
                  <a:pt x="1473" y="2671"/>
                </a:lnTo>
                <a:lnTo>
                  <a:pt x="1488" y="2721"/>
                </a:lnTo>
                <a:lnTo>
                  <a:pt x="1505" y="2771"/>
                </a:lnTo>
                <a:lnTo>
                  <a:pt x="1516" y="2818"/>
                </a:lnTo>
                <a:lnTo>
                  <a:pt x="1526" y="2864"/>
                </a:lnTo>
                <a:lnTo>
                  <a:pt x="1533" y="2910"/>
                </a:lnTo>
                <a:lnTo>
                  <a:pt x="1538" y="2956"/>
                </a:lnTo>
                <a:lnTo>
                  <a:pt x="1541" y="3001"/>
                </a:lnTo>
                <a:lnTo>
                  <a:pt x="1542" y="3044"/>
                </a:lnTo>
                <a:lnTo>
                  <a:pt x="1542" y="3088"/>
                </a:lnTo>
                <a:lnTo>
                  <a:pt x="1540" y="3131"/>
                </a:lnTo>
                <a:lnTo>
                  <a:pt x="1537" y="3172"/>
                </a:lnTo>
                <a:lnTo>
                  <a:pt x="1532" y="3213"/>
                </a:lnTo>
                <a:lnTo>
                  <a:pt x="1527" y="3253"/>
                </a:lnTo>
                <a:lnTo>
                  <a:pt x="1520" y="3293"/>
                </a:lnTo>
                <a:lnTo>
                  <a:pt x="1510" y="3331"/>
                </a:lnTo>
                <a:lnTo>
                  <a:pt x="1501" y="3369"/>
                </a:lnTo>
                <a:lnTo>
                  <a:pt x="1490" y="3405"/>
                </a:lnTo>
                <a:lnTo>
                  <a:pt x="1479" y="3442"/>
                </a:lnTo>
                <a:lnTo>
                  <a:pt x="1468" y="3476"/>
                </a:lnTo>
                <a:lnTo>
                  <a:pt x="1454" y="3509"/>
                </a:lnTo>
                <a:lnTo>
                  <a:pt x="1442" y="3542"/>
                </a:lnTo>
                <a:lnTo>
                  <a:pt x="1427" y="3574"/>
                </a:lnTo>
                <a:lnTo>
                  <a:pt x="1412" y="3605"/>
                </a:lnTo>
                <a:lnTo>
                  <a:pt x="1398" y="3634"/>
                </a:lnTo>
                <a:lnTo>
                  <a:pt x="1383" y="3662"/>
                </a:lnTo>
                <a:lnTo>
                  <a:pt x="1368" y="3689"/>
                </a:lnTo>
                <a:lnTo>
                  <a:pt x="1339" y="3740"/>
                </a:lnTo>
                <a:lnTo>
                  <a:pt x="1308" y="3786"/>
                </a:lnTo>
                <a:lnTo>
                  <a:pt x="1280" y="3826"/>
                </a:lnTo>
                <a:lnTo>
                  <a:pt x="1253" y="3863"/>
                </a:lnTo>
                <a:lnTo>
                  <a:pt x="1267" y="3814"/>
                </a:lnTo>
                <a:lnTo>
                  <a:pt x="1279" y="3758"/>
                </a:lnTo>
                <a:lnTo>
                  <a:pt x="1292" y="3694"/>
                </a:lnTo>
                <a:lnTo>
                  <a:pt x="1297" y="3661"/>
                </a:lnTo>
                <a:lnTo>
                  <a:pt x="1302" y="3626"/>
                </a:lnTo>
                <a:lnTo>
                  <a:pt x="1307" y="3590"/>
                </a:lnTo>
                <a:lnTo>
                  <a:pt x="1312" y="3552"/>
                </a:lnTo>
                <a:lnTo>
                  <a:pt x="1316" y="3513"/>
                </a:lnTo>
                <a:lnTo>
                  <a:pt x="1318" y="3474"/>
                </a:lnTo>
                <a:lnTo>
                  <a:pt x="1321" y="3433"/>
                </a:lnTo>
                <a:lnTo>
                  <a:pt x="1322" y="3391"/>
                </a:lnTo>
                <a:lnTo>
                  <a:pt x="1322" y="3348"/>
                </a:lnTo>
                <a:lnTo>
                  <a:pt x="1321" y="3305"/>
                </a:lnTo>
                <a:lnTo>
                  <a:pt x="1320" y="3272"/>
                </a:lnTo>
                <a:lnTo>
                  <a:pt x="1318" y="3239"/>
                </a:lnTo>
                <a:lnTo>
                  <a:pt x="1315" y="3205"/>
                </a:lnTo>
                <a:lnTo>
                  <a:pt x="1312" y="3171"/>
                </a:lnTo>
                <a:lnTo>
                  <a:pt x="1307" y="3136"/>
                </a:lnTo>
                <a:lnTo>
                  <a:pt x="1301" y="3100"/>
                </a:lnTo>
                <a:lnTo>
                  <a:pt x="1295" y="3065"/>
                </a:lnTo>
                <a:lnTo>
                  <a:pt x="1288" y="3029"/>
                </a:lnTo>
                <a:lnTo>
                  <a:pt x="1279" y="2992"/>
                </a:lnTo>
                <a:lnTo>
                  <a:pt x="1270" y="2955"/>
                </a:lnTo>
                <a:lnTo>
                  <a:pt x="1259" y="2918"/>
                </a:lnTo>
                <a:lnTo>
                  <a:pt x="1246" y="2881"/>
                </a:lnTo>
                <a:lnTo>
                  <a:pt x="1234" y="2844"/>
                </a:lnTo>
                <a:lnTo>
                  <a:pt x="1218" y="2806"/>
                </a:lnTo>
                <a:lnTo>
                  <a:pt x="1202" y="2769"/>
                </a:lnTo>
                <a:lnTo>
                  <a:pt x="1185" y="2731"/>
                </a:lnTo>
                <a:lnTo>
                  <a:pt x="1165" y="2694"/>
                </a:lnTo>
                <a:lnTo>
                  <a:pt x="1144" y="2656"/>
                </a:lnTo>
                <a:lnTo>
                  <a:pt x="1122" y="2620"/>
                </a:lnTo>
                <a:lnTo>
                  <a:pt x="1098" y="2583"/>
                </a:lnTo>
                <a:lnTo>
                  <a:pt x="1072" y="2547"/>
                </a:lnTo>
                <a:lnTo>
                  <a:pt x="1045" y="2511"/>
                </a:lnTo>
                <a:lnTo>
                  <a:pt x="1015" y="2475"/>
                </a:lnTo>
                <a:lnTo>
                  <a:pt x="984" y="2440"/>
                </a:lnTo>
                <a:lnTo>
                  <a:pt x="951" y="2406"/>
                </a:lnTo>
                <a:lnTo>
                  <a:pt x="916" y="2372"/>
                </a:lnTo>
                <a:lnTo>
                  <a:pt x="879" y="2339"/>
                </a:lnTo>
                <a:lnTo>
                  <a:pt x="839" y="2307"/>
                </a:lnTo>
                <a:lnTo>
                  <a:pt x="798" y="2275"/>
                </a:lnTo>
                <a:lnTo>
                  <a:pt x="754" y="2243"/>
                </a:lnTo>
                <a:lnTo>
                  <a:pt x="708" y="2213"/>
                </a:lnTo>
                <a:lnTo>
                  <a:pt x="660" y="2184"/>
                </a:lnTo>
                <a:lnTo>
                  <a:pt x="654" y="2182"/>
                </a:lnTo>
                <a:lnTo>
                  <a:pt x="647" y="2181"/>
                </a:lnTo>
                <a:lnTo>
                  <a:pt x="640" y="2183"/>
                </a:lnTo>
                <a:lnTo>
                  <a:pt x="633" y="2186"/>
                </a:lnTo>
                <a:lnTo>
                  <a:pt x="628" y="2191"/>
                </a:lnTo>
                <a:lnTo>
                  <a:pt x="625" y="2198"/>
                </a:lnTo>
                <a:lnTo>
                  <a:pt x="624" y="2204"/>
                </a:lnTo>
                <a:lnTo>
                  <a:pt x="624" y="2211"/>
                </a:lnTo>
                <a:lnTo>
                  <a:pt x="633" y="2254"/>
                </a:lnTo>
                <a:lnTo>
                  <a:pt x="642" y="2302"/>
                </a:lnTo>
                <a:lnTo>
                  <a:pt x="651" y="2364"/>
                </a:lnTo>
                <a:lnTo>
                  <a:pt x="660" y="2439"/>
                </a:lnTo>
                <a:lnTo>
                  <a:pt x="666" y="2481"/>
                </a:lnTo>
                <a:lnTo>
                  <a:pt x="670" y="2525"/>
                </a:lnTo>
                <a:lnTo>
                  <a:pt x="674" y="2571"/>
                </a:lnTo>
                <a:lnTo>
                  <a:pt x="677" y="2620"/>
                </a:lnTo>
                <a:lnTo>
                  <a:pt x="680" y="2670"/>
                </a:lnTo>
                <a:lnTo>
                  <a:pt x="681" y="2721"/>
                </a:lnTo>
                <a:lnTo>
                  <a:pt x="682" y="2774"/>
                </a:lnTo>
                <a:lnTo>
                  <a:pt x="681" y="2828"/>
                </a:lnTo>
                <a:lnTo>
                  <a:pt x="680" y="2882"/>
                </a:lnTo>
                <a:lnTo>
                  <a:pt x="676" y="2937"/>
                </a:lnTo>
                <a:lnTo>
                  <a:pt x="672" y="2991"/>
                </a:lnTo>
                <a:lnTo>
                  <a:pt x="666" y="3046"/>
                </a:lnTo>
                <a:lnTo>
                  <a:pt x="657" y="3101"/>
                </a:lnTo>
                <a:lnTo>
                  <a:pt x="647" y="3156"/>
                </a:lnTo>
                <a:lnTo>
                  <a:pt x="634" y="3209"/>
                </a:lnTo>
                <a:lnTo>
                  <a:pt x="627" y="3235"/>
                </a:lnTo>
                <a:lnTo>
                  <a:pt x="620" y="3261"/>
                </a:lnTo>
                <a:lnTo>
                  <a:pt x="612" y="3286"/>
                </a:lnTo>
                <a:lnTo>
                  <a:pt x="602" y="3312"/>
                </a:lnTo>
                <a:lnTo>
                  <a:pt x="593" y="3335"/>
                </a:lnTo>
                <a:lnTo>
                  <a:pt x="583" y="3360"/>
                </a:lnTo>
                <a:lnTo>
                  <a:pt x="572" y="3384"/>
                </a:lnTo>
                <a:lnTo>
                  <a:pt x="561" y="3407"/>
                </a:lnTo>
                <a:lnTo>
                  <a:pt x="549" y="3430"/>
                </a:lnTo>
                <a:lnTo>
                  <a:pt x="537" y="3453"/>
                </a:lnTo>
                <a:lnTo>
                  <a:pt x="523" y="3475"/>
                </a:lnTo>
                <a:lnTo>
                  <a:pt x="509" y="3496"/>
                </a:lnTo>
                <a:lnTo>
                  <a:pt x="493" y="3516"/>
                </a:lnTo>
                <a:lnTo>
                  <a:pt x="477" y="3536"/>
                </a:lnTo>
                <a:lnTo>
                  <a:pt x="449" y="3571"/>
                </a:lnTo>
                <a:lnTo>
                  <a:pt x="421" y="3607"/>
                </a:lnTo>
                <a:lnTo>
                  <a:pt x="394" y="3644"/>
                </a:lnTo>
                <a:lnTo>
                  <a:pt x="367" y="3683"/>
                </a:lnTo>
                <a:lnTo>
                  <a:pt x="340" y="3723"/>
                </a:lnTo>
                <a:lnTo>
                  <a:pt x="313" y="3764"/>
                </a:lnTo>
                <a:lnTo>
                  <a:pt x="287" y="3807"/>
                </a:lnTo>
                <a:lnTo>
                  <a:pt x="262" y="3850"/>
                </a:lnTo>
                <a:lnTo>
                  <a:pt x="237" y="3896"/>
                </a:lnTo>
                <a:lnTo>
                  <a:pt x="213" y="3942"/>
                </a:lnTo>
                <a:lnTo>
                  <a:pt x="189" y="3989"/>
                </a:lnTo>
                <a:lnTo>
                  <a:pt x="167" y="4037"/>
                </a:lnTo>
                <a:lnTo>
                  <a:pt x="147" y="4085"/>
                </a:lnTo>
                <a:lnTo>
                  <a:pt x="126" y="4134"/>
                </a:lnTo>
                <a:lnTo>
                  <a:pt x="107" y="4185"/>
                </a:lnTo>
                <a:lnTo>
                  <a:pt x="89" y="4235"/>
                </a:lnTo>
                <a:lnTo>
                  <a:pt x="74" y="4287"/>
                </a:lnTo>
                <a:lnTo>
                  <a:pt x="58" y="4339"/>
                </a:lnTo>
                <a:lnTo>
                  <a:pt x="45" y="4392"/>
                </a:lnTo>
                <a:lnTo>
                  <a:pt x="33" y="4445"/>
                </a:lnTo>
                <a:lnTo>
                  <a:pt x="23" y="4499"/>
                </a:lnTo>
                <a:lnTo>
                  <a:pt x="15" y="4553"/>
                </a:lnTo>
                <a:lnTo>
                  <a:pt x="8" y="4608"/>
                </a:lnTo>
                <a:lnTo>
                  <a:pt x="3" y="4662"/>
                </a:lnTo>
                <a:lnTo>
                  <a:pt x="1" y="4717"/>
                </a:lnTo>
                <a:lnTo>
                  <a:pt x="0" y="4771"/>
                </a:lnTo>
                <a:lnTo>
                  <a:pt x="2" y="4826"/>
                </a:lnTo>
                <a:lnTo>
                  <a:pt x="5" y="4881"/>
                </a:lnTo>
                <a:lnTo>
                  <a:pt x="11" y="4936"/>
                </a:lnTo>
                <a:lnTo>
                  <a:pt x="20" y="4990"/>
                </a:lnTo>
                <a:lnTo>
                  <a:pt x="25" y="5018"/>
                </a:lnTo>
                <a:lnTo>
                  <a:pt x="31" y="5045"/>
                </a:lnTo>
                <a:lnTo>
                  <a:pt x="37" y="5072"/>
                </a:lnTo>
                <a:lnTo>
                  <a:pt x="45" y="5100"/>
                </a:lnTo>
                <a:lnTo>
                  <a:pt x="58" y="5145"/>
                </a:lnTo>
                <a:lnTo>
                  <a:pt x="73" y="5189"/>
                </a:lnTo>
                <a:lnTo>
                  <a:pt x="89" y="5233"/>
                </a:lnTo>
                <a:lnTo>
                  <a:pt x="107" y="5276"/>
                </a:lnTo>
                <a:lnTo>
                  <a:pt x="128" y="5318"/>
                </a:lnTo>
                <a:lnTo>
                  <a:pt x="149" y="5360"/>
                </a:lnTo>
                <a:lnTo>
                  <a:pt x="172" y="5401"/>
                </a:lnTo>
                <a:lnTo>
                  <a:pt x="197" y="5442"/>
                </a:lnTo>
                <a:lnTo>
                  <a:pt x="224" y="5481"/>
                </a:lnTo>
                <a:lnTo>
                  <a:pt x="252" y="5520"/>
                </a:lnTo>
                <a:lnTo>
                  <a:pt x="281" y="5558"/>
                </a:lnTo>
                <a:lnTo>
                  <a:pt x="312" y="5596"/>
                </a:lnTo>
                <a:lnTo>
                  <a:pt x="345" y="5632"/>
                </a:lnTo>
                <a:lnTo>
                  <a:pt x="380" y="5668"/>
                </a:lnTo>
                <a:lnTo>
                  <a:pt x="416" y="5704"/>
                </a:lnTo>
                <a:lnTo>
                  <a:pt x="453" y="5739"/>
                </a:lnTo>
                <a:lnTo>
                  <a:pt x="493" y="5772"/>
                </a:lnTo>
                <a:lnTo>
                  <a:pt x="535" y="5806"/>
                </a:lnTo>
                <a:lnTo>
                  <a:pt x="577" y="5839"/>
                </a:lnTo>
                <a:lnTo>
                  <a:pt x="621" y="5871"/>
                </a:lnTo>
                <a:lnTo>
                  <a:pt x="667" y="5902"/>
                </a:lnTo>
                <a:lnTo>
                  <a:pt x="715" y="5933"/>
                </a:lnTo>
                <a:lnTo>
                  <a:pt x="763" y="5963"/>
                </a:lnTo>
                <a:lnTo>
                  <a:pt x="814" y="5991"/>
                </a:lnTo>
                <a:lnTo>
                  <a:pt x="866" y="6020"/>
                </a:lnTo>
                <a:lnTo>
                  <a:pt x="920" y="6047"/>
                </a:lnTo>
                <a:lnTo>
                  <a:pt x="976" y="6074"/>
                </a:lnTo>
                <a:lnTo>
                  <a:pt x="1033" y="6100"/>
                </a:lnTo>
                <a:lnTo>
                  <a:pt x="1091" y="6126"/>
                </a:lnTo>
                <a:lnTo>
                  <a:pt x="1151" y="6151"/>
                </a:lnTo>
                <a:lnTo>
                  <a:pt x="1214" y="6175"/>
                </a:lnTo>
                <a:lnTo>
                  <a:pt x="1277" y="6198"/>
                </a:lnTo>
                <a:lnTo>
                  <a:pt x="1343" y="6218"/>
                </a:lnTo>
                <a:lnTo>
                  <a:pt x="1408" y="6236"/>
                </a:lnTo>
                <a:lnTo>
                  <a:pt x="1473" y="6254"/>
                </a:lnTo>
                <a:lnTo>
                  <a:pt x="1538" y="6270"/>
                </a:lnTo>
                <a:lnTo>
                  <a:pt x="1604" y="6285"/>
                </a:lnTo>
                <a:lnTo>
                  <a:pt x="1670" y="6301"/>
                </a:lnTo>
                <a:lnTo>
                  <a:pt x="1738" y="6314"/>
                </a:lnTo>
                <a:lnTo>
                  <a:pt x="1807" y="6328"/>
                </a:lnTo>
                <a:lnTo>
                  <a:pt x="1811" y="6328"/>
                </a:lnTo>
                <a:lnTo>
                  <a:pt x="1816" y="6328"/>
                </a:lnTo>
                <a:lnTo>
                  <a:pt x="1820" y="6327"/>
                </a:lnTo>
                <a:lnTo>
                  <a:pt x="1823" y="6325"/>
                </a:lnTo>
                <a:lnTo>
                  <a:pt x="1827" y="6323"/>
                </a:lnTo>
                <a:lnTo>
                  <a:pt x="1831" y="6320"/>
                </a:lnTo>
                <a:lnTo>
                  <a:pt x="1833" y="6315"/>
                </a:lnTo>
                <a:lnTo>
                  <a:pt x="1835" y="6311"/>
                </a:lnTo>
                <a:lnTo>
                  <a:pt x="1836" y="6307"/>
                </a:lnTo>
                <a:lnTo>
                  <a:pt x="1836" y="6302"/>
                </a:lnTo>
                <a:lnTo>
                  <a:pt x="1835" y="6298"/>
                </a:lnTo>
                <a:lnTo>
                  <a:pt x="1834" y="6294"/>
                </a:lnTo>
                <a:lnTo>
                  <a:pt x="1831" y="6289"/>
                </a:lnTo>
                <a:lnTo>
                  <a:pt x="1829" y="6286"/>
                </a:lnTo>
                <a:lnTo>
                  <a:pt x="1825" y="6283"/>
                </a:lnTo>
                <a:lnTo>
                  <a:pt x="1821" y="6281"/>
                </a:lnTo>
                <a:lnTo>
                  <a:pt x="1788" y="6267"/>
                </a:lnTo>
                <a:lnTo>
                  <a:pt x="1755" y="6251"/>
                </a:lnTo>
                <a:lnTo>
                  <a:pt x="1722" y="6234"/>
                </a:lnTo>
                <a:lnTo>
                  <a:pt x="1690" y="6216"/>
                </a:lnTo>
                <a:lnTo>
                  <a:pt x="1658" y="6197"/>
                </a:lnTo>
                <a:lnTo>
                  <a:pt x="1626" y="6177"/>
                </a:lnTo>
                <a:lnTo>
                  <a:pt x="1596" y="6156"/>
                </a:lnTo>
                <a:lnTo>
                  <a:pt x="1565" y="6133"/>
                </a:lnTo>
                <a:lnTo>
                  <a:pt x="1536" y="6109"/>
                </a:lnTo>
                <a:lnTo>
                  <a:pt x="1507" y="6085"/>
                </a:lnTo>
                <a:lnTo>
                  <a:pt x="1480" y="6059"/>
                </a:lnTo>
                <a:lnTo>
                  <a:pt x="1454" y="6031"/>
                </a:lnTo>
                <a:lnTo>
                  <a:pt x="1430" y="6002"/>
                </a:lnTo>
                <a:lnTo>
                  <a:pt x="1406" y="5972"/>
                </a:lnTo>
                <a:lnTo>
                  <a:pt x="1385" y="5941"/>
                </a:lnTo>
                <a:lnTo>
                  <a:pt x="1366" y="5909"/>
                </a:lnTo>
                <a:lnTo>
                  <a:pt x="1347" y="5874"/>
                </a:lnTo>
                <a:lnTo>
                  <a:pt x="1331" y="5838"/>
                </a:lnTo>
                <a:lnTo>
                  <a:pt x="1324" y="5819"/>
                </a:lnTo>
                <a:lnTo>
                  <a:pt x="1317" y="5801"/>
                </a:lnTo>
                <a:lnTo>
                  <a:pt x="1312" y="5782"/>
                </a:lnTo>
                <a:lnTo>
                  <a:pt x="1305" y="5762"/>
                </a:lnTo>
                <a:lnTo>
                  <a:pt x="1300" y="5742"/>
                </a:lnTo>
                <a:lnTo>
                  <a:pt x="1296" y="5722"/>
                </a:lnTo>
                <a:lnTo>
                  <a:pt x="1292" y="5701"/>
                </a:lnTo>
                <a:lnTo>
                  <a:pt x="1289" y="5680"/>
                </a:lnTo>
                <a:lnTo>
                  <a:pt x="1287" y="5658"/>
                </a:lnTo>
                <a:lnTo>
                  <a:pt x="1285" y="5636"/>
                </a:lnTo>
                <a:lnTo>
                  <a:pt x="1282" y="5613"/>
                </a:lnTo>
                <a:lnTo>
                  <a:pt x="1282" y="5590"/>
                </a:lnTo>
                <a:lnTo>
                  <a:pt x="1282" y="5568"/>
                </a:lnTo>
                <a:lnTo>
                  <a:pt x="1283" y="5544"/>
                </a:lnTo>
                <a:lnTo>
                  <a:pt x="1285" y="5520"/>
                </a:lnTo>
                <a:lnTo>
                  <a:pt x="1287" y="5495"/>
                </a:lnTo>
                <a:lnTo>
                  <a:pt x="1290" y="5470"/>
                </a:lnTo>
                <a:lnTo>
                  <a:pt x="1293" y="5445"/>
                </a:lnTo>
                <a:lnTo>
                  <a:pt x="1298" y="5419"/>
                </a:lnTo>
                <a:lnTo>
                  <a:pt x="1303" y="5393"/>
                </a:lnTo>
                <a:lnTo>
                  <a:pt x="1309" y="5366"/>
                </a:lnTo>
                <a:lnTo>
                  <a:pt x="1316" y="5339"/>
                </a:lnTo>
                <a:lnTo>
                  <a:pt x="1324" y="5311"/>
                </a:lnTo>
                <a:lnTo>
                  <a:pt x="1332" y="5283"/>
                </a:lnTo>
                <a:lnTo>
                  <a:pt x="1342" y="5254"/>
                </a:lnTo>
                <a:lnTo>
                  <a:pt x="1352" y="5225"/>
                </a:lnTo>
                <a:lnTo>
                  <a:pt x="1364" y="5195"/>
                </a:lnTo>
                <a:lnTo>
                  <a:pt x="1376" y="5165"/>
                </a:lnTo>
                <a:lnTo>
                  <a:pt x="1399" y="5114"/>
                </a:lnTo>
                <a:lnTo>
                  <a:pt x="1421" y="5064"/>
                </a:lnTo>
                <a:lnTo>
                  <a:pt x="1441" y="5016"/>
                </a:lnTo>
                <a:lnTo>
                  <a:pt x="1458" y="4970"/>
                </a:lnTo>
                <a:lnTo>
                  <a:pt x="1475" y="4924"/>
                </a:lnTo>
                <a:lnTo>
                  <a:pt x="1490" y="4880"/>
                </a:lnTo>
                <a:lnTo>
                  <a:pt x="1504" y="4838"/>
                </a:lnTo>
                <a:lnTo>
                  <a:pt x="1516" y="4797"/>
                </a:lnTo>
                <a:lnTo>
                  <a:pt x="1528" y="4757"/>
                </a:lnTo>
                <a:lnTo>
                  <a:pt x="1537" y="4720"/>
                </a:lnTo>
                <a:lnTo>
                  <a:pt x="1546" y="4683"/>
                </a:lnTo>
                <a:lnTo>
                  <a:pt x="1553" y="4648"/>
                </a:lnTo>
                <a:lnTo>
                  <a:pt x="1559" y="4614"/>
                </a:lnTo>
                <a:lnTo>
                  <a:pt x="1564" y="4582"/>
                </a:lnTo>
                <a:lnTo>
                  <a:pt x="1568" y="4550"/>
                </a:lnTo>
                <a:lnTo>
                  <a:pt x="1572" y="4520"/>
                </a:lnTo>
                <a:lnTo>
                  <a:pt x="1574" y="4491"/>
                </a:lnTo>
                <a:lnTo>
                  <a:pt x="1575" y="4464"/>
                </a:lnTo>
                <a:lnTo>
                  <a:pt x="1576" y="4438"/>
                </a:lnTo>
                <a:lnTo>
                  <a:pt x="1576" y="4412"/>
                </a:lnTo>
                <a:lnTo>
                  <a:pt x="1575" y="4389"/>
                </a:lnTo>
                <a:lnTo>
                  <a:pt x="1573" y="4366"/>
                </a:lnTo>
                <a:lnTo>
                  <a:pt x="1571" y="4344"/>
                </a:lnTo>
                <a:lnTo>
                  <a:pt x="1568" y="4324"/>
                </a:lnTo>
                <a:lnTo>
                  <a:pt x="1562" y="4286"/>
                </a:lnTo>
                <a:lnTo>
                  <a:pt x="1554" y="4254"/>
                </a:lnTo>
                <a:lnTo>
                  <a:pt x="1545" y="4225"/>
                </a:lnTo>
                <a:lnTo>
                  <a:pt x="1535" y="4200"/>
                </a:lnTo>
                <a:lnTo>
                  <a:pt x="1561" y="4214"/>
                </a:lnTo>
                <a:lnTo>
                  <a:pt x="1590" y="4233"/>
                </a:lnTo>
                <a:lnTo>
                  <a:pt x="1620" y="4254"/>
                </a:lnTo>
                <a:lnTo>
                  <a:pt x="1653" y="4279"/>
                </a:lnTo>
                <a:lnTo>
                  <a:pt x="1684" y="4306"/>
                </a:lnTo>
                <a:lnTo>
                  <a:pt x="1700" y="4320"/>
                </a:lnTo>
                <a:lnTo>
                  <a:pt x="1715" y="4335"/>
                </a:lnTo>
                <a:lnTo>
                  <a:pt x="1731" y="4352"/>
                </a:lnTo>
                <a:lnTo>
                  <a:pt x="1746" y="4368"/>
                </a:lnTo>
                <a:lnTo>
                  <a:pt x="1761" y="4386"/>
                </a:lnTo>
                <a:lnTo>
                  <a:pt x="1775" y="4405"/>
                </a:lnTo>
                <a:lnTo>
                  <a:pt x="1789" y="4423"/>
                </a:lnTo>
                <a:lnTo>
                  <a:pt x="1801" y="4444"/>
                </a:lnTo>
                <a:lnTo>
                  <a:pt x="1814" y="4465"/>
                </a:lnTo>
                <a:lnTo>
                  <a:pt x="1825" y="4486"/>
                </a:lnTo>
                <a:lnTo>
                  <a:pt x="1836" y="4509"/>
                </a:lnTo>
                <a:lnTo>
                  <a:pt x="1845" y="4532"/>
                </a:lnTo>
                <a:lnTo>
                  <a:pt x="1853" y="4556"/>
                </a:lnTo>
                <a:lnTo>
                  <a:pt x="1861" y="4581"/>
                </a:lnTo>
                <a:lnTo>
                  <a:pt x="1867" y="4607"/>
                </a:lnTo>
                <a:lnTo>
                  <a:pt x="1871" y="4633"/>
                </a:lnTo>
                <a:lnTo>
                  <a:pt x="1874" y="4661"/>
                </a:lnTo>
                <a:lnTo>
                  <a:pt x="1876" y="4689"/>
                </a:lnTo>
                <a:lnTo>
                  <a:pt x="1876" y="4718"/>
                </a:lnTo>
                <a:lnTo>
                  <a:pt x="1874" y="4747"/>
                </a:lnTo>
                <a:lnTo>
                  <a:pt x="1871" y="4778"/>
                </a:lnTo>
                <a:lnTo>
                  <a:pt x="1866" y="4809"/>
                </a:lnTo>
                <a:lnTo>
                  <a:pt x="1866" y="4817"/>
                </a:lnTo>
                <a:lnTo>
                  <a:pt x="1868" y="4824"/>
                </a:lnTo>
                <a:lnTo>
                  <a:pt x="1872" y="4830"/>
                </a:lnTo>
                <a:lnTo>
                  <a:pt x="1877" y="4835"/>
                </a:lnTo>
                <a:lnTo>
                  <a:pt x="1885" y="4837"/>
                </a:lnTo>
                <a:lnTo>
                  <a:pt x="1892" y="4838"/>
                </a:lnTo>
                <a:lnTo>
                  <a:pt x="1899" y="4837"/>
                </a:lnTo>
                <a:lnTo>
                  <a:pt x="1905" y="4833"/>
                </a:lnTo>
                <a:lnTo>
                  <a:pt x="1916" y="4825"/>
                </a:lnTo>
                <a:lnTo>
                  <a:pt x="1942" y="4801"/>
                </a:lnTo>
                <a:lnTo>
                  <a:pt x="1980" y="4765"/>
                </a:lnTo>
                <a:lnTo>
                  <a:pt x="2003" y="4742"/>
                </a:lnTo>
                <a:lnTo>
                  <a:pt x="2028" y="4715"/>
                </a:lnTo>
                <a:lnTo>
                  <a:pt x="2055" y="4686"/>
                </a:lnTo>
                <a:lnTo>
                  <a:pt x="2083" y="4653"/>
                </a:lnTo>
                <a:lnTo>
                  <a:pt x="2114" y="4618"/>
                </a:lnTo>
                <a:lnTo>
                  <a:pt x="2144" y="4579"/>
                </a:lnTo>
                <a:lnTo>
                  <a:pt x="2174" y="4539"/>
                </a:lnTo>
                <a:lnTo>
                  <a:pt x="2204" y="4495"/>
                </a:lnTo>
                <a:lnTo>
                  <a:pt x="2234" y="4449"/>
                </a:lnTo>
                <a:lnTo>
                  <a:pt x="2264" y="4402"/>
                </a:lnTo>
                <a:lnTo>
                  <a:pt x="2292" y="4351"/>
                </a:lnTo>
                <a:lnTo>
                  <a:pt x="2319" y="4298"/>
                </a:lnTo>
                <a:lnTo>
                  <a:pt x="2332" y="4271"/>
                </a:lnTo>
                <a:lnTo>
                  <a:pt x="2344" y="4244"/>
                </a:lnTo>
                <a:lnTo>
                  <a:pt x="2356" y="4214"/>
                </a:lnTo>
                <a:lnTo>
                  <a:pt x="2367" y="4186"/>
                </a:lnTo>
                <a:lnTo>
                  <a:pt x="2378" y="4157"/>
                </a:lnTo>
                <a:lnTo>
                  <a:pt x="2388" y="4127"/>
                </a:lnTo>
                <a:lnTo>
                  <a:pt x="2396" y="4097"/>
                </a:lnTo>
                <a:lnTo>
                  <a:pt x="2405" y="4067"/>
                </a:lnTo>
                <a:lnTo>
                  <a:pt x="2413" y="4035"/>
                </a:lnTo>
                <a:lnTo>
                  <a:pt x="2419" y="4003"/>
                </a:lnTo>
                <a:lnTo>
                  <a:pt x="2426" y="3972"/>
                </a:lnTo>
                <a:lnTo>
                  <a:pt x="2431" y="3939"/>
                </a:lnTo>
                <a:lnTo>
                  <a:pt x="2434" y="3907"/>
                </a:lnTo>
                <a:lnTo>
                  <a:pt x="2437" y="3873"/>
                </a:lnTo>
                <a:lnTo>
                  <a:pt x="2439" y="3840"/>
                </a:lnTo>
                <a:lnTo>
                  <a:pt x="2440" y="3806"/>
                </a:lnTo>
                <a:lnTo>
                  <a:pt x="2439" y="3771"/>
                </a:lnTo>
                <a:lnTo>
                  <a:pt x="2438" y="3737"/>
                </a:lnTo>
                <a:lnTo>
                  <a:pt x="2435" y="3703"/>
                </a:lnTo>
                <a:lnTo>
                  <a:pt x="2431" y="3667"/>
                </a:lnTo>
                <a:lnTo>
                  <a:pt x="2426" y="3632"/>
                </a:lnTo>
                <a:lnTo>
                  <a:pt x="2418" y="3596"/>
                </a:lnTo>
                <a:lnTo>
                  <a:pt x="2410" y="3559"/>
                </a:lnTo>
                <a:lnTo>
                  <a:pt x="2401" y="3523"/>
                </a:lnTo>
                <a:lnTo>
                  <a:pt x="2389" y="3486"/>
                </a:lnTo>
                <a:lnTo>
                  <a:pt x="2377" y="3450"/>
                </a:lnTo>
                <a:lnTo>
                  <a:pt x="2362" y="3412"/>
                </a:lnTo>
                <a:lnTo>
                  <a:pt x="2347" y="3375"/>
                </a:lnTo>
                <a:lnTo>
                  <a:pt x="2383" y="3398"/>
                </a:lnTo>
                <a:lnTo>
                  <a:pt x="2403" y="3411"/>
                </a:lnTo>
                <a:lnTo>
                  <a:pt x="2425" y="3426"/>
                </a:lnTo>
                <a:lnTo>
                  <a:pt x="2446" y="3443"/>
                </a:lnTo>
                <a:lnTo>
                  <a:pt x="2470" y="3461"/>
                </a:lnTo>
                <a:lnTo>
                  <a:pt x="2494" y="3481"/>
                </a:lnTo>
                <a:lnTo>
                  <a:pt x="2518" y="3503"/>
                </a:lnTo>
                <a:lnTo>
                  <a:pt x="2542" y="3527"/>
                </a:lnTo>
                <a:lnTo>
                  <a:pt x="2567" y="3553"/>
                </a:lnTo>
                <a:lnTo>
                  <a:pt x="2591" y="3580"/>
                </a:lnTo>
                <a:lnTo>
                  <a:pt x="2615" y="3609"/>
                </a:lnTo>
                <a:lnTo>
                  <a:pt x="2638" y="3640"/>
                </a:lnTo>
                <a:lnTo>
                  <a:pt x="2661" y="3674"/>
                </a:lnTo>
                <a:lnTo>
                  <a:pt x="2681" y="3709"/>
                </a:lnTo>
                <a:lnTo>
                  <a:pt x="2702" y="3746"/>
                </a:lnTo>
                <a:lnTo>
                  <a:pt x="2721" y="3786"/>
                </a:lnTo>
                <a:lnTo>
                  <a:pt x="2739" y="3827"/>
                </a:lnTo>
                <a:lnTo>
                  <a:pt x="2754" y="3872"/>
                </a:lnTo>
                <a:lnTo>
                  <a:pt x="2762" y="3894"/>
                </a:lnTo>
                <a:lnTo>
                  <a:pt x="2769" y="3918"/>
                </a:lnTo>
                <a:lnTo>
                  <a:pt x="2774" y="3942"/>
                </a:lnTo>
                <a:lnTo>
                  <a:pt x="2780" y="3966"/>
                </a:lnTo>
                <a:lnTo>
                  <a:pt x="2785" y="3991"/>
                </a:lnTo>
                <a:lnTo>
                  <a:pt x="2790" y="4017"/>
                </a:lnTo>
                <a:lnTo>
                  <a:pt x="2794" y="4043"/>
                </a:lnTo>
                <a:lnTo>
                  <a:pt x="2797" y="4070"/>
                </a:lnTo>
                <a:lnTo>
                  <a:pt x="2799" y="4097"/>
                </a:lnTo>
                <a:lnTo>
                  <a:pt x="2801" y="4125"/>
                </a:lnTo>
                <a:lnTo>
                  <a:pt x="2802" y="4154"/>
                </a:lnTo>
                <a:lnTo>
                  <a:pt x="2802" y="4183"/>
                </a:lnTo>
                <a:lnTo>
                  <a:pt x="2802" y="4212"/>
                </a:lnTo>
                <a:lnTo>
                  <a:pt x="2801" y="4244"/>
                </a:lnTo>
                <a:lnTo>
                  <a:pt x="2799" y="4274"/>
                </a:lnTo>
                <a:lnTo>
                  <a:pt x="2796" y="4306"/>
                </a:lnTo>
                <a:lnTo>
                  <a:pt x="2793" y="4338"/>
                </a:lnTo>
                <a:lnTo>
                  <a:pt x="2788" y="4370"/>
                </a:lnTo>
                <a:lnTo>
                  <a:pt x="2782" y="4405"/>
                </a:lnTo>
                <a:lnTo>
                  <a:pt x="2776" y="4439"/>
                </a:lnTo>
                <a:lnTo>
                  <a:pt x="2769" y="4473"/>
                </a:lnTo>
                <a:lnTo>
                  <a:pt x="2760" y="4509"/>
                </a:lnTo>
                <a:lnTo>
                  <a:pt x="2751" y="4545"/>
                </a:lnTo>
                <a:lnTo>
                  <a:pt x="2741" y="4583"/>
                </a:lnTo>
                <a:lnTo>
                  <a:pt x="2729" y="4620"/>
                </a:lnTo>
                <a:lnTo>
                  <a:pt x="2717" y="4657"/>
                </a:lnTo>
                <a:lnTo>
                  <a:pt x="2710" y="4691"/>
                </a:lnTo>
                <a:lnTo>
                  <a:pt x="2703" y="4723"/>
                </a:lnTo>
                <a:lnTo>
                  <a:pt x="2699" y="4754"/>
                </a:lnTo>
                <a:lnTo>
                  <a:pt x="2697" y="4785"/>
                </a:lnTo>
                <a:lnTo>
                  <a:pt x="2696" y="4816"/>
                </a:lnTo>
                <a:lnTo>
                  <a:pt x="2697" y="4845"/>
                </a:lnTo>
                <a:lnTo>
                  <a:pt x="2699" y="4874"/>
                </a:lnTo>
                <a:lnTo>
                  <a:pt x="2703" y="4902"/>
                </a:lnTo>
                <a:lnTo>
                  <a:pt x="2707" y="4929"/>
                </a:lnTo>
                <a:lnTo>
                  <a:pt x="2713" y="4956"/>
                </a:lnTo>
                <a:lnTo>
                  <a:pt x="2720" y="4981"/>
                </a:lnTo>
                <a:lnTo>
                  <a:pt x="2727" y="5006"/>
                </a:lnTo>
                <a:lnTo>
                  <a:pt x="2736" y="5030"/>
                </a:lnTo>
                <a:lnTo>
                  <a:pt x="2744" y="5053"/>
                </a:lnTo>
                <a:lnTo>
                  <a:pt x="2753" y="5075"/>
                </a:lnTo>
                <a:lnTo>
                  <a:pt x="2764" y="5095"/>
                </a:lnTo>
                <a:lnTo>
                  <a:pt x="2773" y="5115"/>
                </a:lnTo>
                <a:lnTo>
                  <a:pt x="2783" y="5134"/>
                </a:lnTo>
                <a:lnTo>
                  <a:pt x="2804" y="5169"/>
                </a:lnTo>
                <a:lnTo>
                  <a:pt x="2824" y="5199"/>
                </a:lnTo>
                <a:lnTo>
                  <a:pt x="2843" y="5224"/>
                </a:lnTo>
                <a:lnTo>
                  <a:pt x="2859" y="5245"/>
                </a:lnTo>
                <a:lnTo>
                  <a:pt x="2873" y="5261"/>
                </a:lnTo>
                <a:lnTo>
                  <a:pt x="2886" y="5276"/>
                </a:lnTo>
                <a:lnTo>
                  <a:pt x="2891" y="5278"/>
                </a:lnTo>
                <a:lnTo>
                  <a:pt x="2894" y="5280"/>
                </a:lnTo>
                <a:lnTo>
                  <a:pt x="2898" y="5283"/>
                </a:lnTo>
                <a:lnTo>
                  <a:pt x="2902" y="5284"/>
                </a:lnTo>
                <a:lnTo>
                  <a:pt x="2906" y="5284"/>
                </a:lnTo>
                <a:lnTo>
                  <a:pt x="2910" y="5283"/>
                </a:lnTo>
                <a:lnTo>
                  <a:pt x="2913" y="5282"/>
                </a:lnTo>
                <a:lnTo>
                  <a:pt x="2918" y="5279"/>
                </a:lnTo>
                <a:lnTo>
                  <a:pt x="2921" y="5276"/>
                </a:lnTo>
                <a:lnTo>
                  <a:pt x="2924" y="5273"/>
                </a:lnTo>
                <a:lnTo>
                  <a:pt x="2926" y="5270"/>
                </a:lnTo>
                <a:lnTo>
                  <a:pt x="2927" y="5267"/>
                </a:lnTo>
                <a:lnTo>
                  <a:pt x="2928" y="5263"/>
                </a:lnTo>
                <a:lnTo>
                  <a:pt x="2928" y="5259"/>
                </a:lnTo>
                <a:lnTo>
                  <a:pt x="2928" y="5254"/>
                </a:lnTo>
                <a:lnTo>
                  <a:pt x="2927" y="5250"/>
                </a:lnTo>
                <a:lnTo>
                  <a:pt x="2923" y="5240"/>
                </a:lnTo>
                <a:lnTo>
                  <a:pt x="2917" y="5220"/>
                </a:lnTo>
                <a:lnTo>
                  <a:pt x="2908" y="5191"/>
                </a:lnTo>
                <a:lnTo>
                  <a:pt x="2899" y="5154"/>
                </a:lnTo>
                <a:lnTo>
                  <a:pt x="2889" y="5109"/>
                </a:lnTo>
                <a:lnTo>
                  <a:pt x="2886" y="5085"/>
                </a:lnTo>
                <a:lnTo>
                  <a:pt x="2882" y="5059"/>
                </a:lnTo>
                <a:lnTo>
                  <a:pt x="2880" y="5031"/>
                </a:lnTo>
                <a:lnTo>
                  <a:pt x="2878" y="5003"/>
                </a:lnTo>
                <a:lnTo>
                  <a:pt x="2877" y="4974"/>
                </a:lnTo>
                <a:lnTo>
                  <a:pt x="2877" y="4942"/>
                </a:lnTo>
                <a:lnTo>
                  <a:pt x="2878" y="4911"/>
                </a:lnTo>
                <a:lnTo>
                  <a:pt x="2880" y="4880"/>
                </a:lnTo>
                <a:lnTo>
                  <a:pt x="2884" y="4848"/>
                </a:lnTo>
                <a:lnTo>
                  <a:pt x="2889" y="4815"/>
                </a:lnTo>
                <a:lnTo>
                  <a:pt x="2898" y="4782"/>
                </a:lnTo>
                <a:lnTo>
                  <a:pt x="2907" y="4749"/>
                </a:lnTo>
                <a:lnTo>
                  <a:pt x="2919" y="4717"/>
                </a:lnTo>
                <a:lnTo>
                  <a:pt x="2932" y="4683"/>
                </a:lnTo>
                <a:lnTo>
                  <a:pt x="2948" y="4651"/>
                </a:lnTo>
                <a:lnTo>
                  <a:pt x="2966" y="4619"/>
                </a:lnTo>
                <a:lnTo>
                  <a:pt x="2977" y="4603"/>
                </a:lnTo>
                <a:lnTo>
                  <a:pt x="2987" y="4588"/>
                </a:lnTo>
                <a:lnTo>
                  <a:pt x="3000" y="4572"/>
                </a:lnTo>
                <a:lnTo>
                  <a:pt x="3012" y="4557"/>
                </a:lnTo>
                <a:lnTo>
                  <a:pt x="3025" y="4542"/>
                </a:lnTo>
                <a:lnTo>
                  <a:pt x="3038" y="4526"/>
                </a:lnTo>
                <a:lnTo>
                  <a:pt x="3053" y="4512"/>
                </a:lnTo>
                <a:lnTo>
                  <a:pt x="3068" y="4497"/>
                </a:lnTo>
                <a:lnTo>
                  <a:pt x="3085" y="4484"/>
                </a:lnTo>
                <a:lnTo>
                  <a:pt x="3102" y="4469"/>
                </a:lnTo>
                <a:lnTo>
                  <a:pt x="3119" y="4456"/>
                </a:lnTo>
                <a:lnTo>
                  <a:pt x="3138" y="4442"/>
                </a:lnTo>
                <a:lnTo>
                  <a:pt x="3134" y="4469"/>
                </a:lnTo>
                <a:lnTo>
                  <a:pt x="3130" y="4499"/>
                </a:lnTo>
                <a:lnTo>
                  <a:pt x="3126" y="4534"/>
                </a:lnTo>
                <a:lnTo>
                  <a:pt x="3122" y="4571"/>
                </a:lnTo>
                <a:lnTo>
                  <a:pt x="3120" y="4611"/>
                </a:lnTo>
                <a:lnTo>
                  <a:pt x="3118" y="4651"/>
                </a:lnTo>
                <a:lnTo>
                  <a:pt x="3118" y="4695"/>
                </a:lnTo>
                <a:lnTo>
                  <a:pt x="3120" y="4739"/>
                </a:lnTo>
                <a:lnTo>
                  <a:pt x="3124" y="4783"/>
                </a:lnTo>
                <a:lnTo>
                  <a:pt x="3130" y="4828"/>
                </a:lnTo>
                <a:lnTo>
                  <a:pt x="3134" y="4850"/>
                </a:lnTo>
                <a:lnTo>
                  <a:pt x="3138" y="4872"/>
                </a:lnTo>
                <a:lnTo>
                  <a:pt x="3143" y="4894"/>
                </a:lnTo>
                <a:lnTo>
                  <a:pt x="3150" y="4915"/>
                </a:lnTo>
                <a:lnTo>
                  <a:pt x="3157" y="4936"/>
                </a:lnTo>
                <a:lnTo>
                  <a:pt x="3164" y="4957"/>
                </a:lnTo>
                <a:lnTo>
                  <a:pt x="3172" y="4978"/>
                </a:lnTo>
                <a:lnTo>
                  <a:pt x="3182" y="4998"/>
                </a:lnTo>
                <a:lnTo>
                  <a:pt x="3192" y="5016"/>
                </a:lnTo>
                <a:lnTo>
                  <a:pt x="3203" y="5034"/>
                </a:lnTo>
                <a:lnTo>
                  <a:pt x="3215" y="5052"/>
                </a:lnTo>
                <a:lnTo>
                  <a:pt x="3229" y="5069"/>
                </a:lnTo>
                <a:lnTo>
                  <a:pt x="3252" y="5100"/>
                </a:lnTo>
                <a:lnTo>
                  <a:pt x="3276" y="5133"/>
                </a:lnTo>
                <a:lnTo>
                  <a:pt x="3300" y="5167"/>
                </a:lnTo>
                <a:lnTo>
                  <a:pt x="3323" y="5205"/>
                </a:lnTo>
                <a:lnTo>
                  <a:pt x="3345" y="5243"/>
                </a:lnTo>
                <a:lnTo>
                  <a:pt x="3365" y="5284"/>
                </a:lnTo>
                <a:lnTo>
                  <a:pt x="3385" y="5325"/>
                </a:lnTo>
                <a:lnTo>
                  <a:pt x="3401" y="5368"/>
                </a:lnTo>
                <a:lnTo>
                  <a:pt x="3417" y="5412"/>
                </a:lnTo>
                <a:lnTo>
                  <a:pt x="3423" y="5434"/>
                </a:lnTo>
                <a:lnTo>
                  <a:pt x="3429" y="5456"/>
                </a:lnTo>
                <a:lnTo>
                  <a:pt x="3435" y="5479"/>
                </a:lnTo>
                <a:lnTo>
                  <a:pt x="3440" y="5502"/>
                </a:lnTo>
                <a:lnTo>
                  <a:pt x="3444" y="5526"/>
                </a:lnTo>
                <a:lnTo>
                  <a:pt x="3448" y="5549"/>
                </a:lnTo>
                <a:lnTo>
                  <a:pt x="3450" y="5572"/>
                </a:lnTo>
                <a:lnTo>
                  <a:pt x="3452" y="5596"/>
                </a:lnTo>
                <a:lnTo>
                  <a:pt x="3453" y="5620"/>
                </a:lnTo>
                <a:lnTo>
                  <a:pt x="3454" y="5642"/>
                </a:lnTo>
                <a:lnTo>
                  <a:pt x="3453" y="5666"/>
                </a:lnTo>
                <a:lnTo>
                  <a:pt x="3452" y="5690"/>
                </a:lnTo>
                <a:lnTo>
                  <a:pt x="3450" y="5714"/>
                </a:lnTo>
                <a:lnTo>
                  <a:pt x="3447" y="5738"/>
                </a:lnTo>
                <a:lnTo>
                  <a:pt x="3441" y="5770"/>
                </a:lnTo>
                <a:lnTo>
                  <a:pt x="3433" y="5803"/>
                </a:lnTo>
                <a:lnTo>
                  <a:pt x="3424" y="5835"/>
                </a:lnTo>
                <a:lnTo>
                  <a:pt x="3413" y="5866"/>
                </a:lnTo>
                <a:lnTo>
                  <a:pt x="3399" y="5896"/>
                </a:lnTo>
                <a:lnTo>
                  <a:pt x="3384" y="5925"/>
                </a:lnTo>
                <a:lnTo>
                  <a:pt x="3367" y="5954"/>
                </a:lnTo>
                <a:lnTo>
                  <a:pt x="3348" y="5983"/>
                </a:lnTo>
                <a:lnTo>
                  <a:pt x="3327" y="6010"/>
                </a:lnTo>
                <a:lnTo>
                  <a:pt x="3306" y="6037"/>
                </a:lnTo>
                <a:lnTo>
                  <a:pt x="3282" y="6063"/>
                </a:lnTo>
                <a:lnTo>
                  <a:pt x="3256" y="6089"/>
                </a:lnTo>
                <a:lnTo>
                  <a:pt x="3228" y="6113"/>
                </a:lnTo>
                <a:lnTo>
                  <a:pt x="3198" y="6137"/>
                </a:lnTo>
                <a:lnTo>
                  <a:pt x="3167" y="6160"/>
                </a:lnTo>
                <a:lnTo>
                  <a:pt x="3134" y="6182"/>
                </a:lnTo>
                <a:lnTo>
                  <a:pt x="3131" y="6185"/>
                </a:lnTo>
                <a:lnTo>
                  <a:pt x="3128" y="6189"/>
                </a:lnTo>
                <a:lnTo>
                  <a:pt x="3126" y="6193"/>
                </a:lnTo>
                <a:lnTo>
                  <a:pt x="3124" y="6197"/>
                </a:lnTo>
                <a:lnTo>
                  <a:pt x="3122" y="6201"/>
                </a:lnTo>
                <a:lnTo>
                  <a:pt x="3122" y="6205"/>
                </a:lnTo>
                <a:lnTo>
                  <a:pt x="3124" y="6209"/>
                </a:lnTo>
                <a:lnTo>
                  <a:pt x="3126" y="6213"/>
                </a:lnTo>
                <a:lnTo>
                  <a:pt x="3128" y="6218"/>
                </a:lnTo>
                <a:lnTo>
                  <a:pt x="3130" y="6221"/>
                </a:lnTo>
                <a:lnTo>
                  <a:pt x="3134" y="6224"/>
                </a:lnTo>
                <a:lnTo>
                  <a:pt x="3137" y="6226"/>
                </a:lnTo>
                <a:lnTo>
                  <a:pt x="3141" y="6227"/>
                </a:lnTo>
                <a:lnTo>
                  <a:pt x="3146" y="6227"/>
                </a:lnTo>
                <a:lnTo>
                  <a:pt x="3151" y="6227"/>
                </a:lnTo>
                <a:lnTo>
                  <a:pt x="3155" y="6226"/>
                </a:lnTo>
                <a:lnTo>
                  <a:pt x="3240" y="6197"/>
                </a:lnTo>
                <a:lnTo>
                  <a:pt x="3284" y="6180"/>
                </a:lnTo>
                <a:lnTo>
                  <a:pt x="3328" y="6164"/>
                </a:lnTo>
                <a:lnTo>
                  <a:pt x="3373" y="6146"/>
                </a:lnTo>
                <a:lnTo>
                  <a:pt x="3418" y="6127"/>
                </a:lnTo>
                <a:lnTo>
                  <a:pt x="3464" y="6107"/>
                </a:lnTo>
                <a:lnTo>
                  <a:pt x="3509" y="6086"/>
                </a:lnTo>
                <a:lnTo>
                  <a:pt x="3555" y="6064"/>
                </a:lnTo>
                <a:lnTo>
                  <a:pt x="3601" y="6041"/>
                </a:lnTo>
                <a:lnTo>
                  <a:pt x="3647" y="6017"/>
                </a:lnTo>
                <a:lnTo>
                  <a:pt x="3692" y="5992"/>
                </a:lnTo>
                <a:lnTo>
                  <a:pt x="3737" y="5966"/>
                </a:lnTo>
                <a:lnTo>
                  <a:pt x="3783" y="5938"/>
                </a:lnTo>
                <a:lnTo>
                  <a:pt x="3828" y="5910"/>
                </a:lnTo>
                <a:lnTo>
                  <a:pt x="3871" y="5880"/>
                </a:lnTo>
                <a:lnTo>
                  <a:pt x="3915" y="5848"/>
                </a:lnTo>
                <a:lnTo>
                  <a:pt x="3958" y="5816"/>
                </a:lnTo>
                <a:lnTo>
                  <a:pt x="4000" y="5783"/>
                </a:lnTo>
                <a:lnTo>
                  <a:pt x="4042" y="5749"/>
                </a:lnTo>
                <a:lnTo>
                  <a:pt x="4083" y="5712"/>
                </a:lnTo>
                <a:lnTo>
                  <a:pt x="4122" y="5675"/>
                </a:lnTo>
                <a:lnTo>
                  <a:pt x="4161" y="5636"/>
                </a:lnTo>
                <a:lnTo>
                  <a:pt x="4198" y="5596"/>
                </a:lnTo>
                <a:lnTo>
                  <a:pt x="4234" y="5554"/>
                </a:lnTo>
                <a:lnTo>
                  <a:pt x="4269" y="5511"/>
                </a:lnTo>
                <a:lnTo>
                  <a:pt x="4302" y="5468"/>
                </a:lnTo>
                <a:lnTo>
                  <a:pt x="4334" y="5422"/>
                </a:lnTo>
                <a:lnTo>
                  <a:pt x="4364" y="5374"/>
                </a:lnTo>
                <a:lnTo>
                  <a:pt x="4392" y="5325"/>
                </a:lnTo>
                <a:lnTo>
                  <a:pt x="4420" y="5275"/>
                </a:lnTo>
                <a:lnTo>
                  <a:pt x="4444" y="5223"/>
                </a:lnTo>
                <a:lnTo>
                  <a:pt x="4461" y="5185"/>
                </a:lnTo>
                <a:lnTo>
                  <a:pt x="4478" y="5145"/>
                </a:lnTo>
                <a:lnTo>
                  <a:pt x="4492" y="5106"/>
                </a:lnTo>
                <a:lnTo>
                  <a:pt x="4505" y="5065"/>
                </a:lnTo>
                <a:lnTo>
                  <a:pt x="4517" y="5024"/>
                </a:lnTo>
                <a:lnTo>
                  <a:pt x="4528" y="4983"/>
                </a:lnTo>
                <a:lnTo>
                  <a:pt x="4538" y="4941"/>
                </a:lnTo>
                <a:lnTo>
                  <a:pt x="4546" y="4899"/>
                </a:lnTo>
                <a:lnTo>
                  <a:pt x="4554" y="4856"/>
                </a:lnTo>
                <a:lnTo>
                  <a:pt x="4559" y="4812"/>
                </a:lnTo>
                <a:lnTo>
                  <a:pt x="4564" y="4769"/>
                </a:lnTo>
                <a:lnTo>
                  <a:pt x="4567" y="4725"/>
                </a:lnTo>
                <a:lnTo>
                  <a:pt x="4569" y="4680"/>
                </a:lnTo>
                <a:lnTo>
                  <a:pt x="4570" y="4636"/>
                </a:lnTo>
                <a:lnTo>
                  <a:pt x="4570" y="4590"/>
                </a:lnTo>
                <a:lnTo>
                  <a:pt x="4568" y="4544"/>
                </a:lnTo>
                <a:lnTo>
                  <a:pt x="4565" y="4497"/>
                </a:lnTo>
                <a:lnTo>
                  <a:pt x="4561" y="4450"/>
                </a:lnTo>
                <a:lnTo>
                  <a:pt x="4556" y="4404"/>
                </a:lnTo>
                <a:lnTo>
                  <a:pt x="4550" y="4356"/>
                </a:lnTo>
                <a:lnTo>
                  <a:pt x="4541" y="4308"/>
                </a:lnTo>
                <a:lnTo>
                  <a:pt x="4533" y="4259"/>
                </a:lnTo>
                <a:lnTo>
                  <a:pt x="4523" y="4210"/>
                </a:lnTo>
                <a:lnTo>
                  <a:pt x="4511" y="4161"/>
                </a:lnTo>
                <a:lnTo>
                  <a:pt x="4498" y="4111"/>
                </a:lnTo>
                <a:lnTo>
                  <a:pt x="4484" y="4061"/>
                </a:lnTo>
                <a:lnTo>
                  <a:pt x="4468" y="4011"/>
                </a:lnTo>
                <a:lnTo>
                  <a:pt x="4452" y="3960"/>
                </a:lnTo>
                <a:lnTo>
                  <a:pt x="4434" y="3908"/>
                </a:lnTo>
                <a:lnTo>
                  <a:pt x="4415" y="3856"/>
                </a:lnTo>
                <a:lnTo>
                  <a:pt x="4395" y="3804"/>
                </a:lnTo>
                <a:lnTo>
                  <a:pt x="4374" y="3750"/>
                </a:lnTo>
                <a:close/>
              </a:path>
            </a:pathLst>
          </a:custGeom>
          <a:solidFill>
            <a:srgbClr val="F03900"/>
          </a:solidFill>
          <a:ln w="28575">
            <a:solidFill>
              <a:srgbClr val="F2F2F2"/>
            </a:solidFill>
            <a:round/>
          </a:ln>
          <a:effectLst>
            <a:outerShdw blurRad="88900" dist="75434" dir="2699985" rotWithShape="0">
              <a:scrgbClr r="0" g="0" b="0">
                <a:alpha val="23000"/>
              </a:scrgb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000000"/>
              </a:solidFill>
            </a:endParaRPr>
          </a:p>
        </p:txBody>
      </p:sp>
      <p:sp>
        <p:nvSpPr>
          <p:cNvPr id="18" name="KSO_Shape"/>
          <p:cNvSpPr/>
          <p:nvPr/>
        </p:nvSpPr>
        <p:spPr bwMode="auto">
          <a:xfrm>
            <a:off x="2010677" y="4078952"/>
            <a:ext cx="459112" cy="671397"/>
          </a:xfrm>
          <a:custGeom>
            <a:avLst/>
            <a:gdLst>
              <a:gd name="T0" fmla="*/ 2147483646 w 4570"/>
              <a:gd name="T1" fmla="*/ 2147483646 h 6328"/>
              <a:gd name="T2" fmla="*/ 2147483646 w 4570"/>
              <a:gd name="T3" fmla="*/ 2147483646 h 6328"/>
              <a:gd name="T4" fmla="*/ 2147483646 w 4570"/>
              <a:gd name="T5" fmla="*/ 2147483646 h 6328"/>
              <a:gd name="T6" fmla="*/ 2147483646 w 4570"/>
              <a:gd name="T7" fmla="*/ 2147483646 h 6328"/>
              <a:gd name="T8" fmla="*/ 2147483646 w 4570"/>
              <a:gd name="T9" fmla="*/ 2147483646 h 6328"/>
              <a:gd name="T10" fmla="*/ 2147483646 w 4570"/>
              <a:gd name="T11" fmla="*/ 2147483646 h 6328"/>
              <a:gd name="T12" fmla="*/ 2147483646 w 4570"/>
              <a:gd name="T13" fmla="*/ 2147483646 h 6328"/>
              <a:gd name="T14" fmla="*/ 2147483646 w 4570"/>
              <a:gd name="T15" fmla="*/ 2147483646 h 6328"/>
              <a:gd name="T16" fmla="*/ 2147483646 w 4570"/>
              <a:gd name="T17" fmla="*/ 2147483646 h 6328"/>
              <a:gd name="T18" fmla="*/ 2147483646 w 4570"/>
              <a:gd name="T19" fmla="*/ 2147483646 h 6328"/>
              <a:gd name="T20" fmla="*/ 2147483646 w 4570"/>
              <a:gd name="T21" fmla="*/ 2147483646 h 6328"/>
              <a:gd name="T22" fmla="*/ 2147483646 w 4570"/>
              <a:gd name="T23" fmla="*/ 954935438 h 6328"/>
              <a:gd name="T24" fmla="*/ 2147483646 w 4570"/>
              <a:gd name="T25" fmla="*/ 654779327 h 6328"/>
              <a:gd name="T26" fmla="*/ 2147483646 w 4570"/>
              <a:gd name="T27" fmla="*/ 2147483646 h 6328"/>
              <a:gd name="T28" fmla="*/ 2147483646 w 4570"/>
              <a:gd name="T29" fmla="*/ 2147483646 h 6328"/>
              <a:gd name="T30" fmla="*/ 2147483646 w 4570"/>
              <a:gd name="T31" fmla="*/ 2147483646 h 6328"/>
              <a:gd name="T32" fmla="*/ 2147483646 w 4570"/>
              <a:gd name="T33" fmla="*/ 2147483646 h 6328"/>
              <a:gd name="T34" fmla="*/ 2147483646 w 4570"/>
              <a:gd name="T35" fmla="*/ 2147483646 h 6328"/>
              <a:gd name="T36" fmla="*/ 2147483646 w 4570"/>
              <a:gd name="T37" fmla="*/ 2147483646 h 6328"/>
              <a:gd name="T38" fmla="*/ 2147483646 w 4570"/>
              <a:gd name="T39" fmla="*/ 2147483646 h 6328"/>
              <a:gd name="T40" fmla="*/ 2147483646 w 4570"/>
              <a:gd name="T41" fmla="*/ 2147483646 h 6328"/>
              <a:gd name="T42" fmla="*/ 2147483646 w 4570"/>
              <a:gd name="T43" fmla="*/ 2147483646 h 6328"/>
              <a:gd name="T44" fmla="*/ 2147483646 w 4570"/>
              <a:gd name="T45" fmla="*/ 2147483646 h 6328"/>
              <a:gd name="T46" fmla="*/ 2147483646 w 4570"/>
              <a:gd name="T47" fmla="*/ 2147483646 h 6328"/>
              <a:gd name="T48" fmla="*/ 2147483646 w 4570"/>
              <a:gd name="T49" fmla="*/ 2147483646 h 6328"/>
              <a:gd name="T50" fmla="*/ 2147483646 w 4570"/>
              <a:gd name="T51" fmla="*/ 2147483646 h 6328"/>
              <a:gd name="T52" fmla="*/ 2147483646 w 4570"/>
              <a:gd name="T53" fmla="*/ 2147483646 h 6328"/>
              <a:gd name="T54" fmla="*/ 27239497 w 4570"/>
              <a:gd name="T55" fmla="*/ 2147483646 h 6328"/>
              <a:gd name="T56" fmla="*/ 2147483646 w 4570"/>
              <a:gd name="T57" fmla="*/ 2147483646 h 6328"/>
              <a:gd name="T58" fmla="*/ 2147483646 w 4570"/>
              <a:gd name="T59" fmla="*/ 2147483646 h 6328"/>
              <a:gd name="T60" fmla="*/ 2147483646 w 4570"/>
              <a:gd name="T61" fmla="*/ 2147483646 h 6328"/>
              <a:gd name="T62" fmla="*/ 2147483646 w 4570"/>
              <a:gd name="T63" fmla="*/ 2147483646 h 6328"/>
              <a:gd name="T64" fmla="*/ 2147483646 w 4570"/>
              <a:gd name="T65" fmla="*/ 2147483646 h 6328"/>
              <a:gd name="T66" fmla="*/ 2147483646 w 4570"/>
              <a:gd name="T67" fmla="*/ 2147483646 h 6328"/>
              <a:gd name="T68" fmla="*/ 2147483646 w 4570"/>
              <a:gd name="T69" fmla="*/ 2147483646 h 6328"/>
              <a:gd name="T70" fmla="*/ 2147483646 w 4570"/>
              <a:gd name="T71" fmla="*/ 2147483646 h 6328"/>
              <a:gd name="T72" fmla="*/ 2147483646 w 4570"/>
              <a:gd name="T73" fmla="*/ 2147483646 h 6328"/>
              <a:gd name="T74" fmla="*/ 2147483646 w 4570"/>
              <a:gd name="T75" fmla="*/ 2147483646 h 6328"/>
              <a:gd name="T76" fmla="*/ 2147483646 w 4570"/>
              <a:gd name="T77" fmla="*/ 2147483646 h 6328"/>
              <a:gd name="T78" fmla="*/ 2147483646 w 4570"/>
              <a:gd name="T79" fmla="*/ 2147483646 h 6328"/>
              <a:gd name="T80" fmla="*/ 2147483646 w 4570"/>
              <a:gd name="T81" fmla="*/ 2147483646 h 6328"/>
              <a:gd name="T82" fmla="*/ 2147483646 w 4570"/>
              <a:gd name="T83" fmla="*/ 2147483646 h 6328"/>
              <a:gd name="T84" fmla="*/ 2147483646 w 4570"/>
              <a:gd name="T85" fmla="*/ 2147483646 h 6328"/>
              <a:gd name="T86" fmla="*/ 2147483646 w 4570"/>
              <a:gd name="T87" fmla="*/ 2147483646 h 6328"/>
              <a:gd name="T88" fmla="*/ 2147483646 w 4570"/>
              <a:gd name="T89" fmla="*/ 2147483646 h 6328"/>
              <a:gd name="T90" fmla="*/ 2147483646 w 4570"/>
              <a:gd name="T91" fmla="*/ 2147483646 h 6328"/>
              <a:gd name="T92" fmla="*/ 2147483646 w 4570"/>
              <a:gd name="T93" fmla="*/ 2147483646 h 6328"/>
              <a:gd name="T94" fmla="*/ 2147483646 w 4570"/>
              <a:gd name="T95" fmla="*/ 2147483646 h 6328"/>
              <a:gd name="T96" fmla="*/ 2147483646 w 4570"/>
              <a:gd name="T97" fmla="*/ 2147483646 h 6328"/>
              <a:gd name="T98" fmla="*/ 2147483646 w 4570"/>
              <a:gd name="T99" fmla="*/ 2147483646 h 6328"/>
              <a:gd name="T100" fmla="*/ 2147483646 w 4570"/>
              <a:gd name="T101" fmla="*/ 2147483646 h 6328"/>
              <a:gd name="T102" fmla="*/ 2147483646 w 4570"/>
              <a:gd name="T103" fmla="*/ 2147483646 h 6328"/>
              <a:gd name="T104" fmla="*/ 2147483646 w 4570"/>
              <a:gd name="T105" fmla="*/ 2147483646 h 6328"/>
              <a:gd name="T106" fmla="*/ 2147483646 w 4570"/>
              <a:gd name="T107" fmla="*/ 2147483646 h 6328"/>
              <a:gd name="T108" fmla="*/ 2147483646 w 4570"/>
              <a:gd name="T109" fmla="*/ 2147483646 h 6328"/>
              <a:gd name="T110" fmla="*/ 2147483646 w 4570"/>
              <a:gd name="T111" fmla="*/ 2147483646 h 6328"/>
              <a:gd name="T112" fmla="*/ 2147483646 w 4570"/>
              <a:gd name="T113" fmla="*/ 2147483646 h 6328"/>
              <a:gd name="T114" fmla="*/ 2147483646 w 4570"/>
              <a:gd name="T115" fmla="*/ 2147483646 h 6328"/>
              <a:gd name="T116" fmla="*/ 2147483646 w 4570"/>
              <a:gd name="T117" fmla="*/ 2147483646 h 6328"/>
              <a:gd name="T118" fmla="*/ 2147483646 w 4570"/>
              <a:gd name="T119" fmla="*/ 2147483646 h 6328"/>
              <a:gd name="T120" fmla="*/ 2147483646 w 4570"/>
              <a:gd name="T121" fmla="*/ 2147483646 h 6328"/>
              <a:gd name="T122" fmla="*/ 2147483646 w 4570"/>
              <a:gd name="T123" fmla="*/ 2147483646 h 6328"/>
              <a:gd name="T124" fmla="*/ 2147483646 w 4570"/>
              <a:gd name="T125" fmla="*/ 2147483646 h 63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70" h="6328">
                <a:moveTo>
                  <a:pt x="4374" y="3750"/>
                </a:moveTo>
                <a:lnTo>
                  <a:pt x="4374" y="3750"/>
                </a:lnTo>
                <a:lnTo>
                  <a:pt x="4342" y="3680"/>
                </a:lnTo>
                <a:lnTo>
                  <a:pt x="4310" y="3610"/>
                </a:lnTo>
                <a:lnTo>
                  <a:pt x="4281" y="3541"/>
                </a:lnTo>
                <a:lnTo>
                  <a:pt x="4253" y="3475"/>
                </a:lnTo>
                <a:lnTo>
                  <a:pt x="4228" y="3409"/>
                </a:lnTo>
                <a:lnTo>
                  <a:pt x="4203" y="3345"/>
                </a:lnTo>
                <a:lnTo>
                  <a:pt x="4180" y="3282"/>
                </a:lnTo>
                <a:lnTo>
                  <a:pt x="4158" y="3221"/>
                </a:lnTo>
                <a:lnTo>
                  <a:pt x="4139" y="3162"/>
                </a:lnTo>
                <a:lnTo>
                  <a:pt x="4120" y="3104"/>
                </a:lnTo>
                <a:lnTo>
                  <a:pt x="4102" y="3046"/>
                </a:lnTo>
                <a:lnTo>
                  <a:pt x="4087" y="2991"/>
                </a:lnTo>
                <a:lnTo>
                  <a:pt x="4071" y="2937"/>
                </a:lnTo>
                <a:lnTo>
                  <a:pt x="4058" y="2885"/>
                </a:lnTo>
                <a:lnTo>
                  <a:pt x="4046" y="2833"/>
                </a:lnTo>
                <a:lnTo>
                  <a:pt x="4035" y="2783"/>
                </a:lnTo>
                <a:lnTo>
                  <a:pt x="4024" y="2735"/>
                </a:lnTo>
                <a:lnTo>
                  <a:pt x="4015" y="2687"/>
                </a:lnTo>
                <a:lnTo>
                  <a:pt x="4008" y="2642"/>
                </a:lnTo>
                <a:lnTo>
                  <a:pt x="4000" y="2597"/>
                </a:lnTo>
                <a:lnTo>
                  <a:pt x="3994" y="2553"/>
                </a:lnTo>
                <a:lnTo>
                  <a:pt x="3989" y="2511"/>
                </a:lnTo>
                <a:lnTo>
                  <a:pt x="3985" y="2470"/>
                </a:lnTo>
                <a:lnTo>
                  <a:pt x="3982" y="2431"/>
                </a:lnTo>
                <a:lnTo>
                  <a:pt x="3980" y="2392"/>
                </a:lnTo>
                <a:lnTo>
                  <a:pt x="3977" y="2355"/>
                </a:lnTo>
                <a:lnTo>
                  <a:pt x="3976" y="2318"/>
                </a:lnTo>
                <a:lnTo>
                  <a:pt x="3976" y="2284"/>
                </a:lnTo>
                <a:lnTo>
                  <a:pt x="3976" y="2251"/>
                </a:lnTo>
                <a:lnTo>
                  <a:pt x="3977" y="2217"/>
                </a:lnTo>
                <a:lnTo>
                  <a:pt x="3980" y="2186"/>
                </a:lnTo>
                <a:lnTo>
                  <a:pt x="3982" y="2156"/>
                </a:lnTo>
                <a:lnTo>
                  <a:pt x="3988" y="2099"/>
                </a:lnTo>
                <a:lnTo>
                  <a:pt x="3995" y="2046"/>
                </a:lnTo>
                <a:lnTo>
                  <a:pt x="4005" y="1998"/>
                </a:lnTo>
                <a:lnTo>
                  <a:pt x="4015" y="1953"/>
                </a:lnTo>
                <a:lnTo>
                  <a:pt x="4026" y="1914"/>
                </a:lnTo>
                <a:lnTo>
                  <a:pt x="4038" y="1877"/>
                </a:lnTo>
                <a:lnTo>
                  <a:pt x="4050" y="1845"/>
                </a:lnTo>
                <a:lnTo>
                  <a:pt x="4063" y="1816"/>
                </a:lnTo>
                <a:lnTo>
                  <a:pt x="4075" y="1791"/>
                </a:lnTo>
                <a:lnTo>
                  <a:pt x="4087" y="1770"/>
                </a:lnTo>
                <a:lnTo>
                  <a:pt x="4097" y="1752"/>
                </a:lnTo>
                <a:lnTo>
                  <a:pt x="4106" y="1738"/>
                </a:lnTo>
                <a:lnTo>
                  <a:pt x="4120" y="1719"/>
                </a:lnTo>
                <a:lnTo>
                  <a:pt x="4126" y="1712"/>
                </a:lnTo>
                <a:lnTo>
                  <a:pt x="4128" y="1709"/>
                </a:lnTo>
                <a:lnTo>
                  <a:pt x="4130" y="1706"/>
                </a:lnTo>
                <a:lnTo>
                  <a:pt x="4132" y="1701"/>
                </a:lnTo>
                <a:lnTo>
                  <a:pt x="4132" y="1697"/>
                </a:lnTo>
                <a:lnTo>
                  <a:pt x="4132" y="1693"/>
                </a:lnTo>
                <a:lnTo>
                  <a:pt x="4132" y="1689"/>
                </a:lnTo>
                <a:lnTo>
                  <a:pt x="4131" y="1686"/>
                </a:lnTo>
                <a:lnTo>
                  <a:pt x="4129" y="1682"/>
                </a:lnTo>
                <a:lnTo>
                  <a:pt x="4126" y="1679"/>
                </a:lnTo>
                <a:lnTo>
                  <a:pt x="4123" y="1675"/>
                </a:lnTo>
                <a:lnTo>
                  <a:pt x="4120" y="1673"/>
                </a:lnTo>
                <a:lnTo>
                  <a:pt x="4116" y="1672"/>
                </a:lnTo>
                <a:lnTo>
                  <a:pt x="4112" y="1671"/>
                </a:lnTo>
                <a:lnTo>
                  <a:pt x="4107" y="1671"/>
                </a:lnTo>
                <a:lnTo>
                  <a:pt x="4103" y="1671"/>
                </a:lnTo>
                <a:lnTo>
                  <a:pt x="4099" y="1673"/>
                </a:lnTo>
                <a:lnTo>
                  <a:pt x="4087" y="1679"/>
                </a:lnTo>
                <a:lnTo>
                  <a:pt x="4053" y="1694"/>
                </a:lnTo>
                <a:lnTo>
                  <a:pt x="4005" y="1719"/>
                </a:lnTo>
                <a:lnTo>
                  <a:pt x="3974" y="1735"/>
                </a:lnTo>
                <a:lnTo>
                  <a:pt x="3941" y="1753"/>
                </a:lnTo>
                <a:lnTo>
                  <a:pt x="3905" y="1775"/>
                </a:lnTo>
                <a:lnTo>
                  <a:pt x="3867" y="1799"/>
                </a:lnTo>
                <a:lnTo>
                  <a:pt x="3827" y="1825"/>
                </a:lnTo>
                <a:lnTo>
                  <a:pt x="3785" y="1854"/>
                </a:lnTo>
                <a:lnTo>
                  <a:pt x="3742" y="1887"/>
                </a:lnTo>
                <a:lnTo>
                  <a:pt x="3699" y="1920"/>
                </a:lnTo>
                <a:lnTo>
                  <a:pt x="3655" y="1957"/>
                </a:lnTo>
                <a:lnTo>
                  <a:pt x="3611" y="1997"/>
                </a:lnTo>
                <a:lnTo>
                  <a:pt x="3568" y="2038"/>
                </a:lnTo>
                <a:lnTo>
                  <a:pt x="3547" y="2061"/>
                </a:lnTo>
                <a:lnTo>
                  <a:pt x="3525" y="2084"/>
                </a:lnTo>
                <a:lnTo>
                  <a:pt x="3504" y="2107"/>
                </a:lnTo>
                <a:lnTo>
                  <a:pt x="3483" y="2131"/>
                </a:lnTo>
                <a:lnTo>
                  <a:pt x="3464" y="2156"/>
                </a:lnTo>
                <a:lnTo>
                  <a:pt x="3444" y="2182"/>
                </a:lnTo>
                <a:lnTo>
                  <a:pt x="3424" y="2208"/>
                </a:lnTo>
                <a:lnTo>
                  <a:pt x="3405" y="2235"/>
                </a:lnTo>
                <a:lnTo>
                  <a:pt x="3388" y="2262"/>
                </a:lnTo>
                <a:lnTo>
                  <a:pt x="3370" y="2290"/>
                </a:lnTo>
                <a:lnTo>
                  <a:pt x="3353" y="2319"/>
                </a:lnTo>
                <a:lnTo>
                  <a:pt x="3337" y="2348"/>
                </a:lnTo>
                <a:lnTo>
                  <a:pt x="3321" y="2380"/>
                </a:lnTo>
                <a:lnTo>
                  <a:pt x="3307" y="2410"/>
                </a:lnTo>
                <a:lnTo>
                  <a:pt x="3293" y="2442"/>
                </a:lnTo>
                <a:lnTo>
                  <a:pt x="3281" y="2474"/>
                </a:lnTo>
                <a:lnTo>
                  <a:pt x="3269" y="2508"/>
                </a:lnTo>
                <a:lnTo>
                  <a:pt x="3258" y="2541"/>
                </a:lnTo>
                <a:lnTo>
                  <a:pt x="3248" y="2575"/>
                </a:lnTo>
                <a:lnTo>
                  <a:pt x="3240" y="2611"/>
                </a:lnTo>
                <a:lnTo>
                  <a:pt x="3232" y="2647"/>
                </a:lnTo>
                <a:lnTo>
                  <a:pt x="3225" y="2683"/>
                </a:lnTo>
                <a:lnTo>
                  <a:pt x="3220" y="2721"/>
                </a:lnTo>
                <a:lnTo>
                  <a:pt x="3217" y="2759"/>
                </a:lnTo>
                <a:lnTo>
                  <a:pt x="3215" y="2798"/>
                </a:lnTo>
                <a:lnTo>
                  <a:pt x="3214" y="2837"/>
                </a:lnTo>
                <a:lnTo>
                  <a:pt x="3214" y="2878"/>
                </a:lnTo>
                <a:lnTo>
                  <a:pt x="3216" y="2918"/>
                </a:lnTo>
                <a:lnTo>
                  <a:pt x="3219" y="2960"/>
                </a:lnTo>
                <a:lnTo>
                  <a:pt x="3224" y="3003"/>
                </a:lnTo>
                <a:lnTo>
                  <a:pt x="3196" y="2977"/>
                </a:lnTo>
                <a:lnTo>
                  <a:pt x="3162" y="2945"/>
                </a:lnTo>
                <a:lnTo>
                  <a:pt x="3125" y="2908"/>
                </a:lnTo>
                <a:lnTo>
                  <a:pt x="3082" y="2865"/>
                </a:lnTo>
                <a:lnTo>
                  <a:pt x="3036" y="2818"/>
                </a:lnTo>
                <a:lnTo>
                  <a:pt x="2986" y="2764"/>
                </a:lnTo>
                <a:lnTo>
                  <a:pt x="2935" y="2706"/>
                </a:lnTo>
                <a:lnTo>
                  <a:pt x="2881" y="2644"/>
                </a:lnTo>
                <a:lnTo>
                  <a:pt x="2826" y="2575"/>
                </a:lnTo>
                <a:lnTo>
                  <a:pt x="2771" y="2503"/>
                </a:lnTo>
                <a:lnTo>
                  <a:pt x="2743" y="2465"/>
                </a:lnTo>
                <a:lnTo>
                  <a:pt x="2715" y="2426"/>
                </a:lnTo>
                <a:lnTo>
                  <a:pt x="2687" y="2386"/>
                </a:lnTo>
                <a:lnTo>
                  <a:pt x="2659" y="2345"/>
                </a:lnTo>
                <a:lnTo>
                  <a:pt x="2632" y="2303"/>
                </a:lnTo>
                <a:lnTo>
                  <a:pt x="2603" y="2260"/>
                </a:lnTo>
                <a:lnTo>
                  <a:pt x="2577" y="2215"/>
                </a:lnTo>
                <a:lnTo>
                  <a:pt x="2550" y="2171"/>
                </a:lnTo>
                <a:lnTo>
                  <a:pt x="2524" y="2124"/>
                </a:lnTo>
                <a:lnTo>
                  <a:pt x="2498" y="2077"/>
                </a:lnTo>
                <a:lnTo>
                  <a:pt x="2474" y="2029"/>
                </a:lnTo>
                <a:lnTo>
                  <a:pt x="2449" y="1980"/>
                </a:lnTo>
                <a:lnTo>
                  <a:pt x="2427" y="1930"/>
                </a:lnTo>
                <a:lnTo>
                  <a:pt x="2404" y="1879"/>
                </a:lnTo>
                <a:lnTo>
                  <a:pt x="2382" y="1827"/>
                </a:lnTo>
                <a:lnTo>
                  <a:pt x="2361" y="1775"/>
                </a:lnTo>
                <a:lnTo>
                  <a:pt x="2341" y="1721"/>
                </a:lnTo>
                <a:lnTo>
                  <a:pt x="2324" y="1667"/>
                </a:lnTo>
                <a:lnTo>
                  <a:pt x="2306" y="1613"/>
                </a:lnTo>
                <a:lnTo>
                  <a:pt x="2290" y="1557"/>
                </a:lnTo>
                <a:lnTo>
                  <a:pt x="2275" y="1501"/>
                </a:lnTo>
                <a:lnTo>
                  <a:pt x="2261" y="1444"/>
                </a:lnTo>
                <a:lnTo>
                  <a:pt x="2250" y="1385"/>
                </a:lnTo>
                <a:lnTo>
                  <a:pt x="2239" y="1327"/>
                </a:lnTo>
                <a:lnTo>
                  <a:pt x="2231" y="1268"/>
                </a:lnTo>
                <a:lnTo>
                  <a:pt x="2224" y="1207"/>
                </a:lnTo>
                <a:lnTo>
                  <a:pt x="2219" y="1147"/>
                </a:lnTo>
                <a:lnTo>
                  <a:pt x="2214" y="1086"/>
                </a:lnTo>
                <a:lnTo>
                  <a:pt x="2213" y="1024"/>
                </a:lnTo>
                <a:lnTo>
                  <a:pt x="2213" y="962"/>
                </a:lnTo>
                <a:lnTo>
                  <a:pt x="2215" y="899"/>
                </a:lnTo>
                <a:lnTo>
                  <a:pt x="2220" y="835"/>
                </a:lnTo>
                <a:lnTo>
                  <a:pt x="2227" y="771"/>
                </a:lnTo>
                <a:lnTo>
                  <a:pt x="2235" y="706"/>
                </a:lnTo>
                <a:lnTo>
                  <a:pt x="2247" y="642"/>
                </a:lnTo>
                <a:lnTo>
                  <a:pt x="2259" y="576"/>
                </a:lnTo>
                <a:lnTo>
                  <a:pt x="2276" y="510"/>
                </a:lnTo>
                <a:lnTo>
                  <a:pt x="2293" y="443"/>
                </a:lnTo>
                <a:lnTo>
                  <a:pt x="2315" y="376"/>
                </a:lnTo>
                <a:lnTo>
                  <a:pt x="2338" y="309"/>
                </a:lnTo>
                <a:lnTo>
                  <a:pt x="2365" y="241"/>
                </a:lnTo>
                <a:lnTo>
                  <a:pt x="2393" y="173"/>
                </a:lnTo>
                <a:lnTo>
                  <a:pt x="2426" y="105"/>
                </a:lnTo>
                <a:lnTo>
                  <a:pt x="2443" y="71"/>
                </a:lnTo>
                <a:lnTo>
                  <a:pt x="2461" y="35"/>
                </a:lnTo>
                <a:lnTo>
                  <a:pt x="2463" y="29"/>
                </a:lnTo>
                <a:lnTo>
                  <a:pt x="2463" y="22"/>
                </a:lnTo>
                <a:lnTo>
                  <a:pt x="2461" y="14"/>
                </a:lnTo>
                <a:lnTo>
                  <a:pt x="2457" y="8"/>
                </a:lnTo>
                <a:lnTo>
                  <a:pt x="2454" y="5"/>
                </a:lnTo>
                <a:lnTo>
                  <a:pt x="2451" y="3"/>
                </a:lnTo>
                <a:lnTo>
                  <a:pt x="2444" y="1"/>
                </a:lnTo>
                <a:lnTo>
                  <a:pt x="2437" y="0"/>
                </a:lnTo>
                <a:lnTo>
                  <a:pt x="2433" y="1"/>
                </a:lnTo>
                <a:lnTo>
                  <a:pt x="2430" y="2"/>
                </a:lnTo>
                <a:lnTo>
                  <a:pt x="2407" y="12"/>
                </a:lnTo>
                <a:lnTo>
                  <a:pt x="2383" y="24"/>
                </a:lnTo>
                <a:lnTo>
                  <a:pt x="2354" y="38"/>
                </a:lnTo>
                <a:lnTo>
                  <a:pt x="2317" y="59"/>
                </a:lnTo>
                <a:lnTo>
                  <a:pt x="2276" y="83"/>
                </a:lnTo>
                <a:lnTo>
                  <a:pt x="2229" y="112"/>
                </a:lnTo>
                <a:lnTo>
                  <a:pt x="2178" y="145"/>
                </a:lnTo>
                <a:lnTo>
                  <a:pt x="2124" y="184"/>
                </a:lnTo>
                <a:lnTo>
                  <a:pt x="2096" y="206"/>
                </a:lnTo>
                <a:lnTo>
                  <a:pt x="2067" y="228"/>
                </a:lnTo>
                <a:lnTo>
                  <a:pt x="2038" y="252"/>
                </a:lnTo>
                <a:lnTo>
                  <a:pt x="2007" y="278"/>
                </a:lnTo>
                <a:lnTo>
                  <a:pt x="1977" y="304"/>
                </a:lnTo>
                <a:lnTo>
                  <a:pt x="1946" y="332"/>
                </a:lnTo>
                <a:lnTo>
                  <a:pt x="1916" y="361"/>
                </a:lnTo>
                <a:lnTo>
                  <a:pt x="1885" y="391"/>
                </a:lnTo>
                <a:lnTo>
                  <a:pt x="1855" y="423"/>
                </a:lnTo>
                <a:lnTo>
                  <a:pt x="1823" y="456"/>
                </a:lnTo>
                <a:lnTo>
                  <a:pt x="1793" y="492"/>
                </a:lnTo>
                <a:lnTo>
                  <a:pt x="1762" y="528"/>
                </a:lnTo>
                <a:lnTo>
                  <a:pt x="1732" y="566"/>
                </a:lnTo>
                <a:lnTo>
                  <a:pt x="1703" y="605"/>
                </a:lnTo>
                <a:lnTo>
                  <a:pt x="1676" y="643"/>
                </a:lnTo>
                <a:lnTo>
                  <a:pt x="1649" y="682"/>
                </a:lnTo>
                <a:lnTo>
                  <a:pt x="1622" y="724"/>
                </a:lnTo>
                <a:lnTo>
                  <a:pt x="1596" y="766"/>
                </a:lnTo>
                <a:lnTo>
                  <a:pt x="1570" y="812"/>
                </a:lnTo>
                <a:lnTo>
                  <a:pt x="1545" y="859"/>
                </a:lnTo>
                <a:lnTo>
                  <a:pt x="1521" y="907"/>
                </a:lnTo>
                <a:lnTo>
                  <a:pt x="1498" y="958"/>
                </a:lnTo>
                <a:lnTo>
                  <a:pt x="1476" y="1010"/>
                </a:lnTo>
                <a:lnTo>
                  <a:pt x="1454" y="1065"/>
                </a:lnTo>
                <a:lnTo>
                  <a:pt x="1434" y="1121"/>
                </a:lnTo>
                <a:lnTo>
                  <a:pt x="1416" y="1179"/>
                </a:lnTo>
                <a:lnTo>
                  <a:pt x="1399" y="1240"/>
                </a:lnTo>
                <a:lnTo>
                  <a:pt x="1383" y="1301"/>
                </a:lnTo>
                <a:lnTo>
                  <a:pt x="1370" y="1366"/>
                </a:lnTo>
                <a:lnTo>
                  <a:pt x="1358" y="1431"/>
                </a:lnTo>
                <a:lnTo>
                  <a:pt x="1348" y="1500"/>
                </a:lnTo>
                <a:lnTo>
                  <a:pt x="1340" y="1569"/>
                </a:lnTo>
                <a:lnTo>
                  <a:pt x="1334" y="1642"/>
                </a:lnTo>
                <a:lnTo>
                  <a:pt x="1331" y="1716"/>
                </a:lnTo>
                <a:lnTo>
                  <a:pt x="1329" y="1792"/>
                </a:lnTo>
                <a:lnTo>
                  <a:pt x="1330" y="1831"/>
                </a:lnTo>
                <a:lnTo>
                  <a:pt x="1331" y="1871"/>
                </a:lnTo>
                <a:lnTo>
                  <a:pt x="1332" y="1911"/>
                </a:lnTo>
                <a:lnTo>
                  <a:pt x="1334" y="1951"/>
                </a:lnTo>
                <a:lnTo>
                  <a:pt x="1338" y="1992"/>
                </a:lnTo>
                <a:lnTo>
                  <a:pt x="1342" y="2033"/>
                </a:lnTo>
                <a:lnTo>
                  <a:pt x="1346" y="2076"/>
                </a:lnTo>
                <a:lnTo>
                  <a:pt x="1351" y="2118"/>
                </a:lnTo>
                <a:lnTo>
                  <a:pt x="1356" y="2161"/>
                </a:lnTo>
                <a:lnTo>
                  <a:pt x="1364" y="2205"/>
                </a:lnTo>
                <a:lnTo>
                  <a:pt x="1371" y="2249"/>
                </a:lnTo>
                <a:lnTo>
                  <a:pt x="1378" y="2293"/>
                </a:lnTo>
                <a:lnTo>
                  <a:pt x="1388" y="2339"/>
                </a:lnTo>
                <a:lnTo>
                  <a:pt x="1397" y="2385"/>
                </a:lnTo>
                <a:lnTo>
                  <a:pt x="1407" y="2431"/>
                </a:lnTo>
                <a:lnTo>
                  <a:pt x="1419" y="2477"/>
                </a:lnTo>
                <a:lnTo>
                  <a:pt x="1431" y="2525"/>
                </a:lnTo>
                <a:lnTo>
                  <a:pt x="1445" y="2573"/>
                </a:lnTo>
                <a:lnTo>
                  <a:pt x="1458" y="2622"/>
                </a:lnTo>
                <a:lnTo>
                  <a:pt x="1473" y="2671"/>
                </a:lnTo>
                <a:lnTo>
                  <a:pt x="1488" y="2721"/>
                </a:lnTo>
                <a:lnTo>
                  <a:pt x="1505" y="2771"/>
                </a:lnTo>
                <a:lnTo>
                  <a:pt x="1516" y="2818"/>
                </a:lnTo>
                <a:lnTo>
                  <a:pt x="1526" y="2864"/>
                </a:lnTo>
                <a:lnTo>
                  <a:pt x="1533" y="2910"/>
                </a:lnTo>
                <a:lnTo>
                  <a:pt x="1538" y="2956"/>
                </a:lnTo>
                <a:lnTo>
                  <a:pt x="1541" y="3001"/>
                </a:lnTo>
                <a:lnTo>
                  <a:pt x="1542" y="3044"/>
                </a:lnTo>
                <a:lnTo>
                  <a:pt x="1542" y="3088"/>
                </a:lnTo>
                <a:lnTo>
                  <a:pt x="1540" y="3131"/>
                </a:lnTo>
                <a:lnTo>
                  <a:pt x="1537" y="3172"/>
                </a:lnTo>
                <a:lnTo>
                  <a:pt x="1532" y="3213"/>
                </a:lnTo>
                <a:lnTo>
                  <a:pt x="1527" y="3253"/>
                </a:lnTo>
                <a:lnTo>
                  <a:pt x="1520" y="3293"/>
                </a:lnTo>
                <a:lnTo>
                  <a:pt x="1510" y="3331"/>
                </a:lnTo>
                <a:lnTo>
                  <a:pt x="1501" y="3369"/>
                </a:lnTo>
                <a:lnTo>
                  <a:pt x="1490" y="3405"/>
                </a:lnTo>
                <a:lnTo>
                  <a:pt x="1479" y="3442"/>
                </a:lnTo>
                <a:lnTo>
                  <a:pt x="1468" y="3476"/>
                </a:lnTo>
                <a:lnTo>
                  <a:pt x="1454" y="3509"/>
                </a:lnTo>
                <a:lnTo>
                  <a:pt x="1442" y="3542"/>
                </a:lnTo>
                <a:lnTo>
                  <a:pt x="1427" y="3574"/>
                </a:lnTo>
                <a:lnTo>
                  <a:pt x="1412" y="3605"/>
                </a:lnTo>
                <a:lnTo>
                  <a:pt x="1398" y="3634"/>
                </a:lnTo>
                <a:lnTo>
                  <a:pt x="1383" y="3662"/>
                </a:lnTo>
                <a:lnTo>
                  <a:pt x="1368" y="3689"/>
                </a:lnTo>
                <a:lnTo>
                  <a:pt x="1339" y="3740"/>
                </a:lnTo>
                <a:lnTo>
                  <a:pt x="1308" y="3786"/>
                </a:lnTo>
                <a:lnTo>
                  <a:pt x="1280" y="3826"/>
                </a:lnTo>
                <a:lnTo>
                  <a:pt x="1253" y="3863"/>
                </a:lnTo>
                <a:lnTo>
                  <a:pt x="1267" y="3814"/>
                </a:lnTo>
                <a:lnTo>
                  <a:pt x="1279" y="3758"/>
                </a:lnTo>
                <a:lnTo>
                  <a:pt x="1292" y="3694"/>
                </a:lnTo>
                <a:lnTo>
                  <a:pt x="1297" y="3661"/>
                </a:lnTo>
                <a:lnTo>
                  <a:pt x="1302" y="3626"/>
                </a:lnTo>
                <a:lnTo>
                  <a:pt x="1307" y="3590"/>
                </a:lnTo>
                <a:lnTo>
                  <a:pt x="1312" y="3552"/>
                </a:lnTo>
                <a:lnTo>
                  <a:pt x="1316" y="3513"/>
                </a:lnTo>
                <a:lnTo>
                  <a:pt x="1318" y="3474"/>
                </a:lnTo>
                <a:lnTo>
                  <a:pt x="1321" y="3433"/>
                </a:lnTo>
                <a:lnTo>
                  <a:pt x="1322" y="3391"/>
                </a:lnTo>
                <a:lnTo>
                  <a:pt x="1322" y="3348"/>
                </a:lnTo>
                <a:lnTo>
                  <a:pt x="1321" y="3305"/>
                </a:lnTo>
                <a:lnTo>
                  <a:pt x="1320" y="3272"/>
                </a:lnTo>
                <a:lnTo>
                  <a:pt x="1318" y="3239"/>
                </a:lnTo>
                <a:lnTo>
                  <a:pt x="1315" y="3205"/>
                </a:lnTo>
                <a:lnTo>
                  <a:pt x="1312" y="3171"/>
                </a:lnTo>
                <a:lnTo>
                  <a:pt x="1307" y="3136"/>
                </a:lnTo>
                <a:lnTo>
                  <a:pt x="1301" y="3100"/>
                </a:lnTo>
                <a:lnTo>
                  <a:pt x="1295" y="3065"/>
                </a:lnTo>
                <a:lnTo>
                  <a:pt x="1288" y="3029"/>
                </a:lnTo>
                <a:lnTo>
                  <a:pt x="1279" y="2992"/>
                </a:lnTo>
                <a:lnTo>
                  <a:pt x="1270" y="2955"/>
                </a:lnTo>
                <a:lnTo>
                  <a:pt x="1259" y="2918"/>
                </a:lnTo>
                <a:lnTo>
                  <a:pt x="1246" y="2881"/>
                </a:lnTo>
                <a:lnTo>
                  <a:pt x="1234" y="2844"/>
                </a:lnTo>
                <a:lnTo>
                  <a:pt x="1218" y="2806"/>
                </a:lnTo>
                <a:lnTo>
                  <a:pt x="1202" y="2769"/>
                </a:lnTo>
                <a:lnTo>
                  <a:pt x="1185" y="2731"/>
                </a:lnTo>
                <a:lnTo>
                  <a:pt x="1165" y="2694"/>
                </a:lnTo>
                <a:lnTo>
                  <a:pt x="1144" y="2656"/>
                </a:lnTo>
                <a:lnTo>
                  <a:pt x="1122" y="2620"/>
                </a:lnTo>
                <a:lnTo>
                  <a:pt x="1098" y="2583"/>
                </a:lnTo>
                <a:lnTo>
                  <a:pt x="1072" y="2547"/>
                </a:lnTo>
                <a:lnTo>
                  <a:pt x="1045" y="2511"/>
                </a:lnTo>
                <a:lnTo>
                  <a:pt x="1015" y="2475"/>
                </a:lnTo>
                <a:lnTo>
                  <a:pt x="984" y="2440"/>
                </a:lnTo>
                <a:lnTo>
                  <a:pt x="951" y="2406"/>
                </a:lnTo>
                <a:lnTo>
                  <a:pt x="916" y="2372"/>
                </a:lnTo>
                <a:lnTo>
                  <a:pt x="879" y="2339"/>
                </a:lnTo>
                <a:lnTo>
                  <a:pt x="839" y="2307"/>
                </a:lnTo>
                <a:lnTo>
                  <a:pt x="798" y="2275"/>
                </a:lnTo>
                <a:lnTo>
                  <a:pt x="754" y="2243"/>
                </a:lnTo>
                <a:lnTo>
                  <a:pt x="708" y="2213"/>
                </a:lnTo>
                <a:lnTo>
                  <a:pt x="660" y="2184"/>
                </a:lnTo>
                <a:lnTo>
                  <a:pt x="654" y="2182"/>
                </a:lnTo>
                <a:lnTo>
                  <a:pt x="647" y="2181"/>
                </a:lnTo>
                <a:lnTo>
                  <a:pt x="640" y="2183"/>
                </a:lnTo>
                <a:lnTo>
                  <a:pt x="633" y="2186"/>
                </a:lnTo>
                <a:lnTo>
                  <a:pt x="628" y="2191"/>
                </a:lnTo>
                <a:lnTo>
                  <a:pt x="625" y="2198"/>
                </a:lnTo>
                <a:lnTo>
                  <a:pt x="624" y="2204"/>
                </a:lnTo>
                <a:lnTo>
                  <a:pt x="624" y="2211"/>
                </a:lnTo>
                <a:lnTo>
                  <a:pt x="633" y="2254"/>
                </a:lnTo>
                <a:lnTo>
                  <a:pt x="642" y="2302"/>
                </a:lnTo>
                <a:lnTo>
                  <a:pt x="651" y="2364"/>
                </a:lnTo>
                <a:lnTo>
                  <a:pt x="660" y="2439"/>
                </a:lnTo>
                <a:lnTo>
                  <a:pt x="666" y="2481"/>
                </a:lnTo>
                <a:lnTo>
                  <a:pt x="670" y="2525"/>
                </a:lnTo>
                <a:lnTo>
                  <a:pt x="674" y="2571"/>
                </a:lnTo>
                <a:lnTo>
                  <a:pt x="677" y="2620"/>
                </a:lnTo>
                <a:lnTo>
                  <a:pt x="680" y="2670"/>
                </a:lnTo>
                <a:lnTo>
                  <a:pt x="681" y="2721"/>
                </a:lnTo>
                <a:lnTo>
                  <a:pt x="682" y="2774"/>
                </a:lnTo>
                <a:lnTo>
                  <a:pt x="681" y="2828"/>
                </a:lnTo>
                <a:lnTo>
                  <a:pt x="680" y="2882"/>
                </a:lnTo>
                <a:lnTo>
                  <a:pt x="676" y="2937"/>
                </a:lnTo>
                <a:lnTo>
                  <a:pt x="672" y="2991"/>
                </a:lnTo>
                <a:lnTo>
                  <a:pt x="666" y="3046"/>
                </a:lnTo>
                <a:lnTo>
                  <a:pt x="657" y="3101"/>
                </a:lnTo>
                <a:lnTo>
                  <a:pt x="647" y="3156"/>
                </a:lnTo>
                <a:lnTo>
                  <a:pt x="634" y="3209"/>
                </a:lnTo>
                <a:lnTo>
                  <a:pt x="627" y="3235"/>
                </a:lnTo>
                <a:lnTo>
                  <a:pt x="620" y="3261"/>
                </a:lnTo>
                <a:lnTo>
                  <a:pt x="612" y="3286"/>
                </a:lnTo>
                <a:lnTo>
                  <a:pt x="602" y="3312"/>
                </a:lnTo>
                <a:lnTo>
                  <a:pt x="593" y="3335"/>
                </a:lnTo>
                <a:lnTo>
                  <a:pt x="583" y="3360"/>
                </a:lnTo>
                <a:lnTo>
                  <a:pt x="572" y="3384"/>
                </a:lnTo>
                <a:lnTo>
                  <a:pt x="561" y="3407"/>
                </a:lnTo>
                <a:lnTo>
                  <a:pt x="549" y="3430"/>
                </a:lnTo>
                <a:lnTo>
                  <a:pt x="537" y="3453"/>
                </a:lnTo>
                <a:lnTo>
                  <a:pt x="523" y="3475"/>
                </a:lnTo>
                <a:lnTo>
                  <a:pt x="509" y="3496"/>
                </a:lnTo>
                <a:lnTo>
                  <a:pt x="493" y="3516"/>
                </a:lnTo>
                <a:lnTo>
                  <a:pt x="477" y="3536"/>
                </a:lnTo>
                <a:lnTo>
                  <a:pt x="449" y="3571"/>
                </a:lnTo>
                <a:lnTo>
                  <a:pt x="421" y="3607"/>
                </a:lnTo>
                <a:lnTo>
                  <a:pt x="394" y="3644"/>
                </a:lnTo>
                <a:lnTo>
                  <a:pt x="367" y="3683"/>
                </a:lnTo>
                <a:lnTo>
                  <a:pt x="340" y="3723"/>
                </a:lnTo>
                <a:lnTo>
                  <a:pt x="313" y="3764"/>
                </a:lnTo>
                <a:lnTo>
                  <a:pt x="287" y="3807"/>
                </a:lnTo>
                <a:lnTo>
                  <a:pt x="262" y="3850"/>
                </a:lnTo>
                <a:lnTo>
                  <a:pt x="237" y="3896"/>
                </a:lnTo>
                <a:lnTo>
                  <a:pt x="213" y="3942"/>
                </a:lnTo>
                <a:lnTo>
                  <a:pt x="189" y="3989"/>
                </a:lnTo>
                <a:lnTo>
                  <a:pt x="167" y="4037"/>
                </a:lnTo>
                <a:lnTo>
                  <a:pt x="147" y="4085"/>
                </a:lnTo>
                <a:lnTo>
                  <a:pt x="126" y="4134"/>
                </a:lnTo>
                <a:lnTo>
                  <a:pt x="107" y="4185"/>
                </a:lnTo>
                <a:lnTo>
                  <a:pt x="89" y="4235"/>
                </a:lnTo>
                <a:lnTo>
                  <a:pt x="74" y="4287"/>
                </a:lnTo>
                <a:lnTo>
                  <a:pt x="58" y="4339"/>
                </a:lnTo>
                <a:lnTo>
                  <a:pt x="45" y="4392"/>
                </a:lnTo>
                <a:lnTo>
                  <a:pt x="33" y="4445"/>
                </a:lnTo>
                <a:lnTo>
                  <a:pt x="23" y="4499"/>
                </a:lnTo>
                <a:lnTo>
                  <a:pt x="15" y="4553"/>
                </a:lnTo>
                <a:lnTo>
                  <a:pt x="8" y="4608"/>
                </a:lnTo>
                <a:lnTo>
                  <a:pt x="3" y="4662"/>
                </a:lnTo>
                <a:lnTo>
                  <a:pt x="1" y="4717"/>
                </a:lnTo>
                <a:lnTo>
                  <a:pt x="0" y="4771"/>
                </a:lnTo>
                <a:lnTo>
                  <a:pt x="2" y="4826"/>
                </a:lnTo>
                <a:lnTo>
                  <a:pt x="5" y="4881"/>
                </a:lnTo>
                <a:lnTo>
                  <a:pt x="11" y="4936"/>
                </a:lnTo>
                <a:lnTo>
                  <a:pt x="20" y="4990"/>
                </a:lnTo>
                <a:lnTo>
                  <a:pt x="25" y="5018"/>
                </a:lnTo>
                <a:lnTo>
                  <a:pt x="31" y="5045"/>
                </a:lnTo>
                <a:lnTo>
                  <a:pt x="37" y="5072"/>
                </a:lnTo>
                <a:lnTo>
                  <a:pt x="45" y="5100"/>
                </a:lnTo>
                <a:lnTo>
                  <a:pt x="58" y="5145"/>
                </a:lnTo>
                <a:lnTo>
                  <a:pt x="73" y="5189"/>
                </a:lnTo>
                <a:lnTo>
                  <a:pt x="89" y="5233"/>
                </a:lnTo>
                <a:lnTo>
                  <a:pt x="107" y="5276"/>
                </a:lnTo>
                <a:lnTo>
                  <a:pt x="128" y="5318"/>
                </a:lnTo>
                <a:lnTo>
                  <a:pt x="149" y="5360"/>
                </a:lnTo>
                <a:lnTo>
                  <a:pt x="172" y="5401"/>
                </a:lnTo>
                <a:lnTo>
                  <a:pt x="197" y="5442"/>
                </a:lnTo>
                <a:lnTo>
                  <a:pt x="224" y="5481"/>
                </a:lnTo>
                <a:lnTo>
                  <a:pt x="252" y="5520"/>
                </a:lnTo>
                <a:lnTo>
                  <a:pt x="281" y="5558"/>
                </a:lnTo>
                <a:lnTo>
                  <a:pt x="312" y="5596"/>
                </a:lnTo>
                <a:lnTo>
                  <a:pt x="345" y="5632"/>
                </a:lnTo>
                <a:lnTo>
                  <a:pt x="380" y="5668"/>
                </a:lnTo>
                <a:lnTo>
                  <a:pt x="416" y="5704"/>
                </a:lnTo>
                <a:lnTo>
                  <a:pt x="453" y="5739"/>
                </a:lnTo>
                <a:lnTo>
                  <a:pt x="493" y="5772"/>
                </a:lnTo>
                <a:lnTo>
                  <a:pt x="535" y="5806"/>
                </a:lnTo>
                <a:lnTo>
                  <a:pt x="577" y="5839"/>
                </a:lnTo>
                <a:lnTo>
                  <a:pt x="621" y="5871"/>
                </a:lnTo>
                <a:lnTo>
                  <a:pt x="667" y="5902"/>
                </a:lnTo>
                <a:lnTo>
                  <a:pt x="715" y="5933"/>
                </a:lnTo>
                <a:lnTo>
                  <a:pt x="763" y="5963"/>
                </a:lnTo>
                <a:lnTo>
                  <a:pt x="814" y="5991"/>
                </a:lnTo>
                <a:lnTo>
                  <a:pt x="866" y="6020"/>
                </a:lnTo>
                <a:lnTo>
                  <a:pt x="920" y="6047"/>
                </a:lnTo>
                <a:lnTo>
                  <a:pt x="976" y="6074"/>
                </a:lnTo>
                <a:lnTo>
                  <a:pt x="1033" y="6100"/>
                </a:lnTo>
                <a:lnTo>
                  <a:pt x="1091" y="6126"/>
                </a:lnTo>
                <a:lnTo>
                  <a:pt x="1151" y="6151"/>
                </a:lnTo>
                <a:lnTo>
                  <a:pt x="1214" y="6175"/>
                </a:lnTo>
                <a:lnTo>
                  <a:pt x="1277" y="6198"/>
                </a:lnTo>
                <a:lnTo>
                  <a:pt x="1343" y="6218"/>
                </a:lnTo>
                <a:lnTo>
                  <a:pt x="1408" y="6236"/>
                </a:lnTo>
                <a:lnTo>
                  <a:pt x="1473" y="6254"/>
                </a:lnTo>
                <a:lnTo>
                  <a:pt x="1538" y="6270"/>
                </a:lnTo>
                <a:lnTo>
                  <a:pt x="1604" y="6285"/>
                </a:lnTo>
                <a:lnTo>
                  <a:pt x="1670" y="6301"/>
                </a:lnTo>
                <a:lnTo>
                  <a:pt x="1738" y="6314"/>
                </a:lnTo>
                <a:lnTo>
                  <a:pt x="1807" y="6328"/>
                </a:lnTo>
                <a:lnTo>
                  <a:pt x="1811" y="6328"/>
                </a:lnTo>
                <a:lnTo>
                  <a:pt x="1816" y="6328"/>
                </a:lnTo>
                <a:lnTo>
                  <a:pt x="1820" y="6327"/>
                </a:lnTo>
                <a:lnTo>
                  <a:pt x="1823" y="6325"/>
                </a:lnTo>
                <a:lnTo>
                  <a:pt x="1827" y="6323"/>
                </a:lnTo>
                <a:lnTo>
                  <a:pt x="1831" y="6320"/>
                </a:lnTo>
                <a:lnTo>
                  <a:pt x="1833" y="6315"/>
                </a:lnTo>
                <a:lnTo>
                  <a:pt x="1835" y="6311"/>
                </a:lnTo>
                <a:lnTo>
                  <a:pt x="1836" y="6307"/>
                </a:lnTo>
                <a:lnTo>
                  <a:pt x="1836" y="6302"/>
                </a:lnTo>
                <a:lnTo>
                  <a:pt x="1835" y="6298"/>
                </a:lnTo>
                <a:lnTo>
                  <a:pt x="1834" y="6294"/>
                </a:lnTo>
                <a:lnTo>
                  <a:pt x="1831" y="6289"/>
                </a:lnTo>
                <a:lnTo>
                  <a:pt x="1829" y="6286"/>
                </a:lnTo>
                <a:lnTo>
                  <a:pt x="1825" y="6283"/>
                </a:lnTo>
                <a:lnTo>
                  <a:pt x="1821" y="6281"/>
                </a:lnTo>
                <a:lnTo>
                  <a:pt x="1788" y="6267"/>
                </a:lnTo>
                <a:lnTo>
                  <a:pt x="1755" y="6251"/>
                </a:lnTo>
                <a:lnTo>
                  <a:pt x="1722" y="6234"/>
                </a:lnTo>
                <a:lnTo>
                  <a:pt x="1690" y="6216"/>
                </a:lnTo>
                <a:lnTo>
                  <a:pt x="1658" y="6197"/>
                </a:lnTo>
                <a:lnTo>
                  <a:pt x="1626" y="6177"/>
                </a:lnTo>
                <a:lnTo>
                  <a:pt x="1596" y="6156"/>
                </a:lnTo>
                <a:lnTo>
                  <a:pt x="1565" y="6133"/>
                </a:lnTo>
                <a:lnTo>
                  <a:pt x="1536" y="6109"/>
                </a:lnTo>
                <a:lnTo>
                  <a:pt x="1507" y="6085"/>
                </a:lnTo>
                <a:lnTo>
                  <a:pt x="1480" y="6059"/>
                </a:lnTo>
                <a:lnTo>
                  <a:pt x="1454" y="6031"/>
                </a:lnTo>
                <a:lnTo>
                  <a:pt x="1430" y="6002"/>
                </a:lnTo>
                <a:lnTo>
                  <a:pt x="1406" y="5972"/>
                </a:lnTo>
                <a:lnTo>
                  <a:pt x="1385" y="5941"/>
                </a:lnTo>
                <a:lnTo>
                  <a:pt x="1366" y="5909"/>
                </a:lnTo>
                <a:lnTo>
                  <a:pt x="1347" y="5874"/>
                </a:lnTo>
                <a:lnTo>
                  <a:pt x="1331" y="5838"/>
                </a:lnTo>
                <a:lnTo>
                  <a:pt x="1324" y="5819"/>
                </a:lnTo>
                <a:lnTo>
                  <a:pt x="1317" y="5801"/>
                </a:lnTo>
                <a:lnTo>
                  <a:pt x="1312" y="5782"/>
                </a:lnTo>
                <a:lnTo>
                  <a:pt x="1305" y="5762"/>
                </a:lnTo>
                <a:lnTo>
                  <a:pt x="1300" y="5742"/>
                </a:lnTo>
                <a:lnTo>
                  <a:pt x="1296" y="5722"/>
                </a:lnTo>
                <a:lnTo>
                  <a:pt x="1292" y="5701"/>
                </a:lnTo>
                <a:lnTo>
                  <a:pt x="1289" y="5680"/>
                </a:lnTo>
                <a:lnTo>
                  <a:pt x="1287" y="5658"/>
                </a:lnTo>
                <a:lnTo>
                  <a:pt x="1285" y="5636"/>
                </a:lnTo>
                <a:lnTo>
                  <a:pt x="1282" y="5613"/>
                </a:lnTo>
                <a:lnTo>
                  <a:pt x="1282" y="5590"/>
                </a:lnTo>
                <a:lnTo>
                  <a:pt x="1282" y="5568"/>
                </a:lnTo>
                <a:lnTo>
                  <a:pt x="1283" y="5544"/>
                </a:lnTo>
                <a:lnTo>
                  <a:pt x="1285" y="5520"/>
                </a:lnTo>
                <a:lnTo>
                  <a:pt x="1287" y="5495"/>
                </a:lnTo>
                <a:lnTo>
                  <a:pt x="1290" y="5470"/>
                </a:lnTo>
                <a:lnTo>
                  <a:pt x="1293" y="5445"/>
                </a:lnTo>
                <a:lnTo>
                  <a:pt x="1298" y="5419"/>
                </a:lnTo>
                <a:lnTo>
                  <a:pt x="1303" y="5393"/>
                </a:lnTo>
                <a:lnTo>
                  <a:pt x="1309" y="5366"/>
                </a:lnTo>
                <a:lnTo>
                  <a:pt x="1316" y="5339"/>
                </a:lnTo>
                <a:lnTo>
                  <a:pt x="1324" y="5311"/>
                </a:lnTo>
                <a:lnTo>
                  <a:pt x="1332" y="5283"/>
                </a:lnTo>
                <a:lnTo>
                  <a:pt x="1342" y="5254"/>
                </a:lnTo>
                <a:lnTo>
                  <a:pt x="1352" y="5225"/>
                </a:lnTo>
                <a:lnTo>
                  <a:pt x="1364" y="5195"/>
                </a:lnTo>
                <a:lnTo>
                  <a:pt x="1376" y="5165"/>
                </a:lnTo>
                <a:lnTo>
                  <a:pt x="1399" y="5114"/>
                </a:lnTo>
                <a:lnTo>
                  <a:pt x="1421" y="5064"/>
                </a:lnTo>
                <a:lnTo>
                  <a:pt x="1441" y="5016"/>
                </a:lnTo>
                <a:lnTo>
                  <a:pt x="1458" y="4970"/>
                </a:lnTo>
                <a:lnTo>
                  <a:pt x="1475" y="4924"/>
                </a:lnTo>
                <a:lnTo>
                  <a:pt x="1490" y="4880"/>
                </a:lnTo>
                <a:lnTo>
                  <a:pt x="1504" y="4838"/>
                </a:lnTo>
                <a:lnTo>
                  <a:pt x="1516" y="4797"/>
                </a:lnTo>
                <a:lnTo>
                  <a:pt x="1528" y="4757"/>
                </a:lnTo>
                <a:lnTo>
                  <a:pt x="1537" y="4720"/>
                </a:lnTo>
                <a:lnTo>
                  <a:pt x="1546" y="4683"/>
                </a:lnTo>
                <a:lnTo>
                  <a:pt x="1553" y="4648"/>
                </a:lnTo>
                <a:lnTo>
                  <a:pt x="1559" y="4614"/>
                </a:lnTo>
                <a:lnTo>
                  <a:pt x="1564" y="4582"/>
                </a:lnTo>
                <a:lnTo>
                  <a:pt x="1568" y="4550"/>
                </a:lnTo>
                <a:lnTo>
                  <a:pt x="1572" y="4520"/>
                </a:lnTo>
                <a:lnTo>
                  <a:pt x="1574" y="4491"/>
                </a:lnTo>
                <a:lnTo>
                  <a:pt x="1575" y="4464"/>
                </a:lnTo>
                <a:lnTo>
                  <a:pt x="1576" y="4438"/>
                </a:lnTo>
                <a:lnTo>
                  <a:pt x="1576" y="4412"/>
                </a:lnTo>
                <a:lnTo>
                  <a:pt x="1575" y="4389"/>
                </a:lnTo>
                <a:lnTo>
                  <a:pt x="1573" y="4366"/>
                </a:lnTo>
                <a:lnTo>
                  <a:pt x="1571" y="4344"/>
                </a:lnTo>
                <a:lnTo>
                  <a:pt x="1568" y="4324"/>
                </a:lnTo>
                <a:lnTo>
                  <a:pt x="1562" y="4286"/>
                </a:lnTo>
                <a:lnTo>
                  <a:pt x="1554" y="4254"/>
                </a:lnTo>
                <a:lnTo>
                  <a:pt x="1545" y="4225"/>
                </a:lnTo>
                <a:lnTo>
                  <a:pt x="1535" y="4200"/>
                </a:lnTo>
                <a:lnTo>
                  <a:pt x="1561" y="4214"/>
                </a:lnTo>
                <a:lnTo>
                  <a:pt x="1590" y="4233"/>
                </a:lnTo>
                <a:lnTo>
                  <a:pt x="1620" y="4254"/>
                </a:lnTo>
                <a:lnTo>
                  <a:pt x="1653" y="4279"/>
                </a:lnTo>
                <a:lnTo>
                  <a:pt x="1684" y="4306"/>
                </a:lnTo>
                <a:lnTo>
                  <a:pt x="1700" y="4320"/>
                </a:lnTo>
                <a:lnTo>
                  <a:pt x="1715" y="4335"/>
                </a:lnTo>
                <a:lnTo>
                  <a:pt x="1731" y="4352"/>
                </a:lnTo>
                <a:lnTo>
                  <a:pt x="1746" y="4368"/>
                </a:lnTo>
                <a:lnTo>
                  <a:pt x="1761" y="4386"/>
                </a:lnTo>
                <a:lnTo>
                  <a:pt x="1775" y="4405"/>
                </a:lnTo>
                <a:lnTo>
                  <a:pt x="1789" y="4423"/>
                </a:lnTo>
                <a:lnTo>
                  <a:pt x="1801" y="4444"/>
                </a:lnTo>
                <a:lnTo>
                  <a:pt x="1814" y="4465"/>
                </a:lnTo>
                <a:lnTo>
                  <a:pt x="1825" y="4486"/>
                </a:lnTo>
                <a:lnTo>
                  <a:pt x="1836" y="4509"/>
                </a:lnTo>
                <a:lnTo>
                  <a:pt x="1845" y="4532"/>
                </a:lnTo>
                <a:lnTo>
                  <a:pt x="1853" y="4556"/>
                </a:lnTo>
                <a:lnTo>
                  <a:pt x="1861" y="4581"/>
                </a:lnTo>
                <a:lnTo>
                  <a:pt x="1867" y="4607"/>
                </a:lnTo>
                <a:lnTo>
                  <a:pt x="1871" y="4633"/>
                </a:lnTo>
                <a:lnTo>
                  <a:pt x="1874" y="4661"/>
                </a:lnTo>
                <a:lnTo>
                  <a:pt x="1876" y="4689"/>
                </a:lnTo>
                <a:lnTo>
                  <a:pt x="1876" y="4718"/>
                </a:lnTo>
                <a:lnTo>
                  <a:pt x="1874" y="4747"/>
                </a:lnTo>
                <a:lnTo>
                  <a:pt x="1871" y="4778"/>
                </a:lnTo>
                <a:lnTo>
                  <a:pt x="1866" y="4809"/>
                </a:lnTo>
                <a:lnTo>
                  <a:pt x="1866" y="4817"/>
                </a:lnTo>
                <a:lnTo>
                  <a:pt x="1868" y="4824"/>
                </a:lnTo>
                <a:lnTo>
                  <a:pt x="1872" y="4830"/>
                </a:lnTo>
                <a:lnTo>
                  <a:pt x="1877" y="4835"/>
                </a:lnTo>
                <a:lnTo>
                  <a:pt x="1885" y="4837"/>
                </a:lnTo>
                <a:lnTo>
                  <a:pt x="1892" y="4838"/>
                </a:lnTo>
                <a:lnTo>
                  <a:pt x="1899" y="4837"/>
                </a:lnTo>
                <a:lnTo>
                  <a:pt x="1905" y="4833"/>
                </a:lnTo>
                <a:lnTo>
                  <a:pt x="1916" y="4825"/>
                </a:lnTo>
                <a:lnTo>
                  <a:pt x="1942" y="4801"/>
                </a:lnTo>
                <a:lnTo>
                  <a:pt x="1980" y="4765"/>
                </a:lnTo>
                <a:lnTo>
                  <a:pt x="2003" y="4742"/>
                </a:lnTo>
                <a:lnTo>
                  <a:pt x="2028" y="4715"/>
                </a:lnTo>
                <a:lnTo>
                  <a:pt x="2055" y="4686"/>
                </a:lnTo>
                <a:lnTo>
                  <a:pt x="2083" y="4653"/>
                </a:lnTo>
                <a:lnTo>
                  <a:pt x="2114" y="4618"/>
                </a:lnTo>
                <a:lnTo>
                  <a:pt x="2144" y="4579"/>
                </a:lnTo>
                <a:lnTo>
                  <a:pt x="2174" y="4539"/>
                </a:lnTo>
                <a:lnTo>
                  <a:pt x="2204" y="4495"/>
                </a:lnTo>
                <a:lnTo>
                  <a:pt x="2234" y="4449"/>
                </a:lnTo>
                <a:lnTo>
                  <a:pt x="2264" y="4402"/>
                </a:lnTo>
                <a:lnTo>
                  <a:pt x="2292" y="4351"/>
                </a:lnTo>
                <a:lnTo>
                  <a:pt x="2319" y="4298"/>
                </a:lnTo>
                <a:lnTo>
                  <a:pt x="2332" y="4271"/>
                </a:lnTo>
                <a:lnTo>
                  <a:pt x="2344" y="4244"/>
                </a:lnTo>
                <a:lnTo>
                  <a:pt x="2356" y="4214"/>
                </a:lnTo>
                <a:lnTo>
                  <a:pt x="2367" y="4186"/>
                </a:lnTo>
                <a:lnTo>
                  <a:pt x="2378" y="4157"/>
                </a:lnTo>
                <a:lnTo>
                  <a:pt x="2388" y="4127"/>
                </a:lnTo>
                <a:lnTo>
                  <a:pt x="2396" y="4097"/>
                </a:lnTo>
                <a:lnTo>
                  <a:pt x="2405" y="4067"/>
                </a:lnTo>
                <a:lnTo>
                  <a:pt x="2413" y="4035"/>
                </a:lnTo>
                <a:lnTo>
                  <a:pt x="2419" y="4003"/>
                </a:lnTo>
                <a:lnTo>
                  <a:pt x="2426" y="3972"/>
                </a:lnTo>
                <a:lnTo>
                  <a:pt x="2431" y="3939"/>
                </a:lnTo>
                <a:lnTo>
                  <a:pt x="2434" y="3907"/>
                </a:lnTo>
                <a:lnTo>
                  <a:pt x="2437" y="3873"/>
                </a:lnTo>
                <a:lnTo>
                  <a:pt x="2439" y="3840"/>
                </a:lnTo>
                <a:lnTo>
                  <a:pt x="2440" y="3806"/>
                </a:lnTo>
                <a:lnTo>
                  <a:pt x="2439" y="3771"/>
                </a:lnTo>
                <a:lnTo>
                  <a:pt x="2438" y="3737"/>
                </a:lnTo>
                <a:lnTo>
                  <a:pt x="2435" y="3703"/>
                </a:lnTo>
                <a:lnTo>
                  <a:pt x="2431" y="3667"/>
                </a:lnTo>
                <a:lnTo>
                  <a:pt x="2426" y="3632"/>
                </a:lnTo>
                <a:lnTo>
                  <a:pt x="2418" y="3596"/>
                </a:lnTo>
                <a:lnTo>
                  <a:pt x="2410" y="3559"/>
                </a:lnTo>
                <a:lnTo>
                  <a:pt x="2401" y="3523"/>
                </a:lnTo>
                <a:lnTo>
                  <a:pt x="2389" y="3486"/>
                </a:lnTo>
                <a:lnTo>
                  <a:pt x="2377" y="3450"/>
                </a:lnTo>
                <a:lnTo>
                  <a:pt x="2362" y="3412"/>
                </a:lnTo>
                <a:lnTo>
                  <a:pt x="2347" y="3375"/>
                </a:lnTo>
                <a:lnTo>
                  <a:pt x="2383" y="3398"/>
                </a:lnTo>
                <a:lnTo>
                  <a:pt x="2403" y="3411"/>
                </a:lnTo>
                <a:lnTo>
                  <a:pt x="2425" y="3426"/>
                </a:lnTo>
                <a:lnTo>
                  <a:pt x="2446" y="3443"/>
                </a:lnTo>
                <a:lnTo>
                  <a:pt x="2470" y="3461"/>
                </a:lnTo>
                <a:lnTo>
                  <a:pt x="2494" y="3481"/>
                </a:lnTo>
                <a:lnTo>
                  <a:pt x="2518" y="3503"/>
                </a:lnTo>
                <a:lnTo>
                  <a:pt x="2542" y="3527"/>
                </a:lnTo>
                <a:lnTo>
                  <a:pt x="2567" y="3553"/>
                </a:lnTo>
                <a:lnTo>
                  <a:pt x="2591" y="3580"/>
                </a:lnTo>
                <a:lnTo>
                  <a:pt x="2615" y="3609"/>
                </a:lnTo>
                <a:lnTo>
                  <a:pt x="2638" y="3640"/>
                </a:lnTo>
                <a:lnTo>
                  <a:pt x="2661" y="3674"/>
                </a:lnTo>
                <a:lnTo>
                  <a:pt x="2681" y="3709"/>
                </a:lnTo>
                <a:lnTo>
                  <a:pt x="2702" y="3746"/>
                </a:lnTo>
                <a:lnTo>
                  <a:pt x="2721" y="3786"/>
                </a:lnTo>
                <a:lnTo>
                  <a:pt x="2739" y="3827"/>
                </a:lnTo>
                <a:lnTo>
                  <a:pt x="2754" y="3872"/>
                </a:lnTo>
                <a:lnTo>
                  <a:pt x="2762" y="3894"/>
                </a:lnTo>
                <a:lnTo>
                  <a:pt x="2769" y="3918"/>
                </a:lnTo>
                <a:lnTo>
                  <a:pt x="2774" y="3942"/>
                </a:lnTo>
                <a:lnTo>
                  <a:pt x="2780" y="3966"/>
                </a:lnTo>
                <a:lnTo>
                  <a:pt x="2785" y="3991"/>
                </a:lnTo>
                <a:lnTo>
                  <a:pt x="2790" y="4017"/>
                </a:lnTo>
                <a:lnTo>
                  <a:pt x="2794" y="4043"/>
                </a:lnTo>
                <a:lnTo>
                  <a:pt x="2797" y="4070"/>
                </a:lnTo>
                <a:lnTo>
                  <a:pt x="2799" y="4097"/>
                </a:lnTo>
                <a:lnTo>
                  <a:pt x="2801" y="4125"/>
                </a:lnTo>
                <a:lnTo>
                  <a:pt x="2802" y="4154"/>
                </a:lnTo>
                <a:lnTo>
                  <a:pt x="2802" y="4183"/>
                </a:lnTo>
                <a:lnTo>
                  <a:pt x="2802" y="4212"/>
                </a:lnTo>
                <a:lnTo>
                  <a:pt x="2801" y="4244"/>
                </a:lnTo>
                <a:lnTo>
                  <a:pt x="2799" y="4274"/>
                </a:lnTo>
                <a:lnTo>
                  <a:pt x="2796" y="4306"/>
                </a:lnTo>
                <a:lnTo>
                  <a:pt x="2793" y="4338"/>
                </a:lnTo>
                <a:lnTo>
                  <a:pt x="2788" y="4370"/>
                </a:lnTo>
                <a:lnTo>
                  <a:pt x="2782" y="4405"/>
                </a:lnTo>
                <a:lnTo>
                  <a:pt x="2776" y="4439"/>
                </a:lnTo>
                <a:lnTo>
                  <a:pt x="2769" y="4473"/>
                </a:lnTo>
                <a:lnTo>
                  <a:pt x="2760" y="4509"/>
                </a:lnTo>
                <a:lnTo>
                  <a:pt x="2751" y="4545"/>
                </a:lnTo>
                <a:lnTo>
                  <a:pt x="2741" y="4583"/>
                </a:lnTo>
                <a:lnTo>
                  <a:pt x="2729" y="4620"/>
                </a:lnTo>
                <a:lnTo>
                  <a:pt x="2717" y="4657"/>
                </a:lnTo>
                <a:lnTo>
                  <a:pt x="2710" y="4691"/>
                </a:lnTo>
                <a:lnTo>
                  <a:pt x="2703" y="4723"/>
                </a:lnTo>
                <a:lnTo>
                  <a:pt x="2699" y="4754"/>
                </a:lnTo>
                <a:lnTo>
                  <a:pt x="2697" y="4785"/>
                </a:lnTo>
                <a:lnTo>
                  <a:pt x="2696" y="4816"/>
                </a:lnTo>
                <a:lnTo>
                  <a:pt x="2697" y="4845"/>
                </a:lnTo>
                <a:lnTo>
                  <a:pt x="2699" y="4874"/>
                </a:lnTo>
                <a:lnTo>
                  <a:pt x="2703" y="4902"/>
                </a:lnTo>
                <a:lnTo>
                  <a:pt x="2707" y="4929"/>
                </a:lnTo>
                <a:lnTo>
                  <a:pt x="2713" y="4956"/>
                </a:lnTo>
                <a:lnTo>
                  <a:pt x="2720" y="4981"/>
                </a:lnTo>
                <a:lnTo>
                  <a:pt x="2727" y="5006"/>
                </a:lnTo>
                <a:lnTo>
                  <a:pt x="2736" y="5030"/>
                </a:lnTo>
                <a:lnTo>
                  <a:pt x="2744" y="5053"/>
                </a:lnTo>
                <a:lnTo>
                  <a:pt x="2753" y="5075"/>
                </a:lnTo>
                <a:lnTo>
                  <a:pt x="2764" y="5095"/>
                </a:lnTo>
                <a:lnTo>
                  <a:pt x="2773" y="5115"/>
                </a:lnTo>
                <a:lnTo>
                  <a:pt x="2783" y="5134"/>
                </a:lnTo>
                <a:lnTo>
                  <a:pt x="2804" y="5169"/>
                </a:lnTo>
                <a:lnTo>
                  <a:pt x="2824" y="5199"/>
                </a:lnTo>
                <a:lnTo>
                  <a:pt x="2843" y="5224"/>
                </a:lnTo>
                <a:lnTo>
                  <a:pt x="2859" y="5245"/>
                </a:lnTo>
                <a:lnTo>
                  <a:pt x="2873" y="5261"/>
                </a:lnTo>
                <a:lnTo>
                  <a:pt x="2886" y="5276"/>
                </a:lnTo>
                <a:lnTo>
                  <a:pt x="2891" y="5278"/>
                </a:lnTo>
                <a:lnTo>
                  <a:pt x="2894" y="5280"/>
                </a:lnTo>
                <a:lnTo>
                  <a:pt x="2898" y="5283"/>
                </a:lnTo>
                <a:lnTo>
                  <a:pt x="2902" y="5284"/>
                </a:lnTo>
                <a:lnTo>
                  <a:pt x="2906" y="5284"/>
                </a:lnTo>
                <a:lnTo>
                  <a:pt x="2910" y="5283"/>
                </a:lnTo>
                <a:lnTo>
                  <a:pt x="2913" y="5282"/>
                </a:lnTo>
                <a:lnTo>
                  <a:pt x="2918" y="5279"/>
                </a:lnTo>
                <a:lnTo>
                  <a:pt x="2921" y="5276"/>
                </a:lnTo>
                <a:lnTo>
                  <a:pt x="2924" y="5273"/>
                </a:lnTo>
                <a:lnTo>
                  <a:pt x="2926" y="5270"/>
                </a:lnTo>
                <a:lnTo>
                  <a:pt x="2927" y="5267"/>
                </a:lnTo>
                <a:lnTo>
                  <a:pt x="2928" y="5263"/>
                </a:lnTo>
                <a:lnTo>
                  <a:pt x="2928" y="5259"/>
                </a:lnTo>
                <a:lnTo>
                  <a:pt x="2928" y="5254"/>
                </a:lnTo>
                <a:lnTo>
                  <a:pt x="2927" y="5250"/>
                </a:lnTo>
                <a:lnTo>
                  <a:pt x="2923" y="5240"/>
                </a:lnTo>
                <a:lnTo>
                  <a:pt x="2917" y="5220"/>
                </a:lnTo>
                <a:lnTo>
                  <a:pt x="2908" y="5191"/>
                </a:lnTo>
                <a:lnTo>
                  <a:pt x="2899" y="5154"/>
                </a:lnTo>
                <a:lnTo>
                  <a:pt x="2889" y="5109"/>
                </a:lnTo>
                <a:lnTo>
                  <a:pt x="2886" y="5085"/>
                </a:lnTo>
                <a:lnTo>
                  <a:pt x="2882" y="5059"/>
                </a:lnTo>
                <a:lnTo>
                  <a:pt x="2880" y="5031"/>
                </a:lnTo>
                <a:lnTo>
                  <a:pt x="2878" y="5003"/>
                </a:lnTo>
                <a:lnTo>
                  <a:pt x="2877" y="4974"/>
                </a:lnTo>
                <a:lnTo>
                  <a:pt x="2877" y="4942"/>
                </a:lnTo>
                <a:lnTo>
                  <a:pt x="2878" y="4911"/>
                </a:lnTo>
                <a:lnTo>
                  <a:pt x="2880" y="4880"/>
                </a:lnTo>
                <a:lnTo>
                  <a:pt x="2884" y="4848"/>
                </a:lnTo>
                <a:lnTo>
                  <a:pt x="2889" y="4815"/>
                </a:lnTo>
                <a:lnTo>
                  <a:pt x="2898" y="4782"/>
                </a:lnTo>
                <a:lnTo>
                  <a:pt x="2907" y="4749"/>
                </a:lnTo>
                <a:lnTo>
                  <a:pt x="2919" y="4717"/>
                </a:lnTo>
                <a:lnTo>
                  <a:pt x="2932" y="4683"/>
                </a:lnTo>
                <a:lnTo>
                  <a:pt x="2948" y="4651"/>
                </a:lnTo>
                <a:lnTo>
                  <a:pt x="2966" y="4619"/>
                </a:lnTo>
                <a:lnTo>
                  <a:pt x="2977" y="4603"/>
                </a:lnTo>
                <a:lnTo>
                  <a:pt x="2987" y="4588"/>
                </a:lnTo>
                <a:lnTo>
                  <a:pt x="3000" y="4572"/>
                </a:lnTo>
                <a:lnTo>
                  <a:pt x="3012" y="4557"/>
                </a:lnTo>
                <a:lnTo>
                  <a:pt x="3025" y="4542"/>
                </a:lnTo>
                <a:lnTo>
                  <a:pt x="3038" y="4526"/>
                </a:lnTo>
                <a:lnTo>
                  <a:pt x="3053" y="4512"/>
                </a:lnTo>
                <a:lnTo>
                  <a:pt x="3068" y="4497"/>
                </a:lnTo>
                <a:lnTo>
                  <a:pt x="3085" y="4484"/>
                </a:lnTo>
                <a:lnTo>
                  <a:pt x="3102" y="4469"/>
                </a:lnTo>
                <a:lnTo>
                  <a:pt x="3119" y="4456"/>
                </a:lnTo>
                <a:lnTo>
                  <a:pt x="3138" y="4442"/>
                </a:lnTo>
                <a:lnTo>
                  <a:pt x="3134" y="4469"/>
                </a:lnTo>
                <a:lnTo>
                  <a:pt x="3130" y="4499"/>
                </a:lnTo>
                <a:lnTo>
                  <a:pt x="3126" y="4534"/>
                </a:lnTo>
                <a:lnTo>
                  <a:pt x="3122" y="4571"/>
                </a:lnTo>
                <a:lnTo>
                  <a:pt x="3120" y="4611"/>
                </a:lnTo>
                <a:lnTo>
                  <a:pt x="3118" y="4651"/>
                </a:lnTo>
                <a:lnTo>
                  <a:pt x="3118" y="4695"/>
                </a:lnTo>
                <a:lnTo>
                  <a:pt x="3120" y="4739"/>
                </a:lnTo>
                <a:lnTo>
                  <a:pt x="3124" y="4783"/>
                </a:lnTo>
                <a:lnTo>
                  <a:pt x="3130" y="4828"/>
                </a:lnTo>
                <a:lnTo>
                  <a:pt x="3134" y="4850"/>
                </a:lnTo>
                <a:lnTo>
                  <a:pt x="3138" y="4872"/>
                </a:lnTo>
                <a:lnTo>
                  <a:pt x="3143" y="4894"/>
                </a:lnTo>
                <a:lnTo>
                  <a:pt x="3150" y="4915"/>
                </a:lnTo>
                <a:lnTo>
                  <a:pt x="3157" y="4936"/>
                </a:lnTo>
                <a:lnTo>
                  <a:pt x="3164" y="4957"/>
                </a:lnTo>
                <a:lnTo>
                  <a:pt x="3172" y="4978"/>
                </a:lnTo>
                <a:lnTo>
                  <a:pt x="3182" y="4998"/>
                </a:lnTo>
                <a:lnTo>
                  <a:pt x="3192" y="5016"/>
                </a:lnTo>
                <a:lnTo>
                  <a:pt x="3203" y="5034"/>
                </a:lnTo>
                <a:lnTo>
                  <a:pt x="3215" y="5052"/>
                </a:lnTo>
                <a:lnTo>
                  <a:pt x="3229" y="5069"/>
                </a:lnTo>
                <a:lnTo>
                  <a:pt x="3252" y="5100"/>
                </a:lnTo>
                <a:lnTo>
                  <a:pt x="3276" y="5133"/>
                </a:lnTo>
                <a:lnTo>
                  <a:pt x="3300" y="5167"/>
                </a:lnTo>
                <a:lnTo>
                  <a:pt x="3323" y="5205"/>
                </a:lnTo>
                <a:lnTo>
                  <a:pt x="3345" y="5243"/>
                </a:lnTo>
                <a:lnTo>
                  <a:pt x="3365" y="5284"/>
                </a:lnTo>
                <a:lnTo>
                  <a:pt x="3385" y="5325"/>
                </a:lnTo>
                <a:lnTo>
                  <a:pt x="3401" y="5368"/>
                </a:lnTo>
                <a:lnTo>
                  <a:pt x="3417" y="5412"/>
                </a:lnTo>
                <a:lnTo>
                  <a:pt x="3423" y="5434"/>
                </a:lnTo>
                <a:lnTo>
                  <a:pt x="3429" y="5456"/>
                </a:lnTo>
                <a:lnTo>
                  <a:pt x="3435" y="5479"/>
                </a:lnTo>
                <a:lnTo>
                  <a:pt x="3440" y="5502"/>
                </a:lnTo>
                <a:lnTo>
                  <a:pt x="3444" y="5526"/>
                </a:lnTo>
                <a:lnTo>
                  <a:pt x="3448" y="5549"/>
                </a:lnTo>
                <a:lnTo>
                  <a:pt x="3450" y="5572"/>
                </a:lnTo>
                <a:lnTo>
                  <a:pt x="3452" y="5596"/>
                </a:lnTo>
                <a:lnTo>
                  <a:pt x="3453" y="5620"/>
                </a:lnTo>
                <a:lnTo>
                  <a:pt x="3454" y="5642"/>
                </a:lnTo>
                <a:lnTo>
                  <a:pt x="3453" y="5666"/>
                </a:lnTo>
                <a:lnTo>
                  <a:pt x="3452" y="5690"/>
                </a:lnTo>
                <a:lnTo>
                  <a:pt x="3450" y="5714"/>
                </a:lnTo>
                <a:lnTo>
                  <a:pt x="3447" y="5738"/>
                </a:lnTo>
                <a:lnTo>
                  <a:pt x="3441" y="5770"/>
                </a:lnTo>
                <a:lnTo>
                  <a:pt x="3433" y="5803"/>
                </a:lnTo>
                <a:lnTo>
                  <a:pt x="3424" y="5835"/>
                </a:lnTo>
                <a:lnTo>
                  <a:pt x="3413" y="5866"/>
                </a:lnTo>
                <a:lnTo>
                  <a:pt x="3399" y="5896"/>
                </a:lnTo>
                <a:lnTo>
                  <a:pt x="3384" y="5925"/>
                </a:lnTo>
                <a:lnTo>
                  <a:pt x="3367" y="5954"/>
                </a:lnTo>
                <a:lnTo>
                  <a:pt x="3348" y="5983"/>
                </a:lnTo>
                <a:lnTo>
                  <a:pt x="3327" y="6010"/>
                </a:lnTo>
                <a:lnTo>
                  <a:pt x="3306" y="6037"/>
                </a:lnTo>
                <a:lnTo>
                  <a:pt x="3282" y="6063"/>
                </a:lnTo>
                <a:lnTo>
                  <a:pt x="3256" y="6089"/>
                </a:lnTo>
                <a:lnTo>
                  <a:pt x="3228" y="6113"/>
                </a:lnTo>
                <a:lnTo>
                  <a:pt x="3198" y="6137"/>
                </a:lnTo>
                <a:lnTo>
                  <a:pt x="3167" y="6160"/>
                </a:lnTo>
                <a:lnTo>
                  <a:pt x="3134" y="6182"/>
                </a:lnTo>
                <a:lnTo>
                  <a:pt x="3131" y="6185"/>
                </a:lnTo>
                <a:lnTo>
                  <a:pt x="3128" y="6189"/>
                </a:lnTo>
                <a:lnTo>
                  <a:pt x="3126" y="6193"/>
                </a:lnTo>
                <a:lnTo>
                  <a:pt x="3124" y="6197"/>
                </a:lnTo>
                <a:lnTo>
                  <a:pt x="3122" y="6201"/>
                </a:lnTo>
                <a:lnTo>
                  <a:pt x="3122" y="6205"/>
                </a:lnTo>
                <a:lnTo>
                  <a:pt x="3124" y="6209"/>
                </a:lnTo>
                <a:lnTo>
                  <a:pt x="3126" y="6213"/>
                </a:lnTo>
                <a:lnTo>
                  <a:pt x="3128" y="6218"/>
                </a:lnTo>
                <a:lnTo>
                  <a:pt x="3130" y="6221"/>
                </a:lnTo>
                <a:lnTo>
                  <a:pt x="3134" y="6224"/>
                </a:lnTo>
                <a:lnTo>
                  <a:pt x="3137" y="6226"/>
                </a:lnTo>
                <a:lnTo>
                  <a:pt x="3141" y="6227"/>
                </a:lnTo>
                <a:lnTo>
                  <a:pt x="3146" y="6227"/>
                </a:lnTo>
                <a:lnTo>
                  <a:pt x="3151" y="6227"/>
                </a:lnTo>
                <a:lnTo>
                  <a:pt x="3155" y="6226"/>
                </a:lnTo>
                <a:lnTo>
                  <a:pt x="3240" y="6197"/>
                </a:lnTo>
                <a:lnTo>
                  <a:pt x="3284" y="6180"/>
                </a:lnTo>
                <a:lnTo>
                  <a:pt x="3328" y="6164"/>
                </a:lnTo>
                <a:lnTo>
                  <a:pt x="3373" y="6146"/>
                </a:lnTo>
                <a:lnTo>
                  <a:pt x="3418" y="6127"/>
                </a:lnTo>
                <a:lnTo>
                  <a:pt x="3464" y="6107"/>
                </a:lnTo>
                <a:lnTo>
                  <a:pt x="3509" y="6086"/>
                </a:lnTo>
                <a:lnTo>
                  <a:pt x="3555" y="6064"/>
                </a:lnTo>
                <a:lnTo>
                  <a:pt x="3601" y="6041"/>
                </a:lnTo>
                <a:lnTo>
                  <a:pt x="3647" y="6017"/>
                </a:lnTo>
                <a:lnTo>
                  <a:pt x="3692" y="5992"/>
                </a:lnTo>
                <a:lnTo>
                  <a:pt x="3737" y="5966"/>
                </a:lnTo>
                <a:lnTo>
                  <a:pt x="3783" y="5938"/>
                </a:lnTo>
                <a:lnTo>
                  <a:pt x="3828" y="5910"/>
                </a:lnTo>
                <a:lnTo>
                  <a:pt x="3871" y="5880"/>
                </a:lnTo>
                <a:lnTo>
                  <a:pt x="3915" y="5848"/>
                </a:lnTo>
                <a:lnTo>
                  <a:pt x="3958" y="5816"/>
                </a:lnTo>
                <a:lnTo>
                  <a:pt x="4000" y="5783"/>
                </a:lnTo>
                <a:lnTo>
                  <a:pt x="4042" y="5749"/>
                </a:lnTo>
                <a:lnTo>
                  <a:pt x="4083" y="5712"/>
                </a:lnTo>
                <a:lnTo>
                  <a:pt x="4122" y="5675"/>
                </a:lnTo>
                <a:lnTo>
                  <a:pt x="4161" y="5636"/>
                </a:lnTo>
                <a:lnTo>
                  <a:pt x="4198" y="5596"/>
                </a:lnTo>
                <a:lnTo>
                  <a:pt x="4234" y="5554"/>
                </a:lnTo>
                <a:lnTo>
                  <a:pt x="4269" y="5511"/>
                </a:lnTo>
                <a:lnTo>
                  <a:pt x="4302" y="5468"/>
                </a:lnTo>
                <a:lnTo>
                  <a:pt x="4334" y="5422"/>
                </a:lnTo>
                <a:lnTo>
                  <a:pt x="4364" y="5374"/>
                </a:lnTo>
                <a:lnTo>
                  <a:pt x="4392" y="5325"/>
                </a:lnTo>
                <a:lnTo>
                  <a:pt x="4420" y="5275"/>
                </a:lnTo>
                <a:lnTo>
                  <a:pt x="4444" y="5223"/>
                </a:lnTo>
                <a:lnTo>
                  <a:pt x="4461" y="5185"/>
                </a:lnTo>
                <a:lnTo>
                  <a:pt x="4478" y="5145"/>
                </a:lnTo>
                <a:lnTo>
                  <a:pt x="4492" y="5106"/>
                </a:lnTo>
                <a:lnTo>
                  <a:pt x="4505" y="5065"/>
                </a:lnTo>
                <a:lnTo>
                  <a:pt x="4517" y="5024"/>
                </a:lnTo>
                <a:lnTo>
                  <a:pt x="4528" y="4983"/>
                </a:lnTo>
                <a:lnTo>
                  <a:pt x="4538" y="4941"/>
                </a:lnTo>
                <a:lnTo>
                  <a:pt x="4546" y="4899"/>
                </a:lnTo>
                <a:lnTo>
                  <a:pt x="4554" y="4856"/>
                </a:lnTo>
                <a:lnTo>
                  <a:pt x="4559" y="4812"/>
                </a:lnTo>
                <a:lnTo>
                  <a:pt x="4564" y="4769"/>
                </a:lnTo>
                <a:lnTo>
                  <a:pt x="4567" y="4725"/>
                </a:lnTo>
                <a:lnTo>
                  <a:pt x="4569" y="4680"/>
                </a:lnTo>
                <a:lnTo>
                  <a:pt x="4570" y="4636"/>
                </a:lnTo>
                <a:lnTo>
                  <a:pt x="4570" y="4590"/>
                </a:lnTo>
                <a:lnTo>
                  <a:pt x="4568" y="4544"/>
                </a:lnTo>
                <a:lnTo>
                  <a:pt x="4565" y="4497"/>
                </a:lnTo>
                <a:lnTo>
                  <a:pt x="4561" y="4450"/>
                </a:lnTo>
                <a:lnTo>
                  <a:pt x="4556" y="4404"/>
                </a:lnTo>
                <a:lnTo>
                  <a:pt x="4550" y="4356"/>
                </a:lnTo>
                <a:lnTo>
                  <a:pt x="4541" y="4308"/>
                </a:lnTo>
                <a:lnTo>
                  <a:pt x="4533" y="4259"/>
                </a:lnTo>
                <a:lnTo>
                  <a:pt x="4523" y="4210"/>
                </a:lnTo>
                <a:lnTo>
                  <a:pt x="4511" y="4161"/>
                </a:lnTo>
                <a:lnTo>
                  <a:pt x="4498" y="4111"/>
                </a:lnTo>
                <a:lnTo>
                  <a:pt x="4484" y="4061"/>
                </a:lnTo>
                <a:lnTo>
                  <a:pt x="4468" y="4011"/>
                </a:lnTo>
                <a:lnTo>
                  <a:pt x="4452" y="3960"/>
                </a:lnTo>
                <a:lnTo>
                  <a:pt x="4434" y="3908"/>
                </a:lnTo>
                <a:lnTo>
                  <a:pt x="4415" y="3856"/>
                </a:lnTo>
                <a:lnTo>
                  <a:pt x="4395" y="3804"/>
                </a:lnTo>
                <a:lnTo>
                  <a:pt x="4374" y="3750"/>
                </a:lnTo>
                <a:close/>
              </a:path>
            </a:pathLst>
          </a:custGeom>
          <a:solidFill>
            <a:srgbClr val="F03900"/>
          </a:solidFill>
          <a:ln w="28575">
            <a:solidFill>
              <a:srgbClr val="F2F2F2"/>
            </a:solidFill>
            <a:round/>
          </a:ln>
          <a:effectLst>
            <a:outerShdw blurRad="88900" dist="75434" dir="2699985" rotWithShape="0">
              <a:scrgbClr r="0" g="0" b="0">
                <a:alpha val="23000"/>
              </a:scrgb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000000"/>
              </a:solidFill>
            </a:endParaRPr>
          </a:p>
        </p:txBody>
      </p:sp>
      <p:sp>
        <p:nvSpPr>
          <p:cNvPr id="19" name="KSO_Shape"/>
          <p:cNvSpPr/>
          <p:nvPr/>
        </p:nvSpPr>
        <p:spPr bwMode="auto">
          <a:xfrm>
            <a:off x="1977083" y="4947142"/>
            <a:ext cx="459112" cy="671397"/>
          </a:xfrm>
          <a:custGeom>
            <a:avLst/>
            <a:gdLst>
              <a:gd name="T0" fmla="*/ 2147483646 w 4570"/>
              <a:gd name="T1" fmla="*/ 2147483646 h 6328"/>
              <a:gd name="T2" fmla="*/ 2147483646 w 4570"/>
              <a:gd name="T3" fmla="*/ 2147483646 h 6328"/>
              <a:gd name="T4" fmla="*/ 2147483646 w 4570"/>
              <a:gd name="T5" fmla="*/ 2147483646 h 6328"/>
              <a:gd name="T6" fmla="*/ 2147483646 w 4570"/>
              <a:gd name="T7" fmla="*/ 2147483646 h 6328"/>
              <a:gd name="T8" fmla="*/ 2147483646 w 4570"/>
              <a:gd name="T9" fmla="*/ 2147483646 h 6328"/>
              <a:gd name="T10" fmla="*/ 2147483646 w 4570"/>
              <a:gd name="T11" fmla="*/ 2147483646 h 6328"/>
              <a:gd name="T12" fmla="*/ 2147483646 w 4570"/>
              <a:gd name="T13" fmla="*/ 2147483646 h 6328"/>
              <a:gd name="T14" fmla="*/ 2147483646 w 4570"/>
              <a:gd name="T15" fmla="*/ 2147483646 h 6328"/>
              <a:gd name="T16" fmla="*/ 2147483646 w 4570"/>
              <a:gd name="T17" fmla="*/ 2147483646 h 6328"/>
              <a:gd name="T18" fmla="*/ 2147483646 w 4570"/>
              <a:gd name="T19" fmla="*/ 2147483646 h 6328"/>
              <a:gd name="T20" fmla="*/ 2147483646 w 4570"/>
              <a:gd name="T21" fmla="*/ 2147483646 h 6328"/>
              <a:gd name="T22" fmla="*/ 2147483646 w 4570"/>
              <a:gd name="T23" fmla="*/ 954935438 h 6328"/>
              <a:gd name="T24" fmla="*/ 2147483646 w 4570"/>
              <a:gd name="T25" fmla="*/ 654779327 h 6328"/>
              <a:gd name="T26" fmla="*/ 2147483646 w 4570"/>
              <a:gd name="T27" fmla="*/ 2147483646 h 6328"/>
              <a:gd name="T28" fmla="*/ 2147483646 w 4570"/>
              <a:gd name="T29" fmla="*/ 2147483646 h 6328"/>
              <a:gd name="T30" fmla="*/ 2147483646 w 4570"/>
              <a:gd name="T31" fmla="*/ 2147483646 h 6328"/>
              <a:gd name="T32" fmla="*/ 2147483646 w 4570"/>
              <a:gd name="T33" fmla="*/ 2147483646 h 6328"/>
              <a:gd name="T34" fmla="*/ 2147483646 w 4570"/>
              <a:gd name="T35" fmla="*/ 2147483646 h 6328"/>
              <a:gd name="T36" fmla="*/ 2147483646 w 4570"/>
              <a:gd name="T37" fmla="*/ 2147483646 h 6328"/>
              <a:gd name="T38" fmla="*/ 2147483646 w 4570"/>
              <a:gd name="T39" fmla="*/ 2147483646 h 6328"/>
              <a:gd name="T40" fmla="*/ 2147483646 w 4570"/>
              <a:gd name="T41" fmla="*/ 2147483646 h 6328"/>
              <a:gd name="T42" fmla="*/ 2147483646 w 4570"/>
              <a:gd name="T43" fmla="*/ 2147483646 h 6328"/>
              <a:gd name="T44" fmla="*/ 2147483646 w 4570"/>
              <a:gd name="T45" fmla="*/ 2147483646 h 6328"/>
              <a:gd name="T46" fmla="*/ 2147483646 w 4570"/>
              <a:gd name="T47" fmla="*/ 2147483646 h 6328"/>
              <a:gd name="T48" fmla="*/ 2147483646 w 4570"/>
              <a:gd name="T49" fmla="*/ 2147483646 h 6328"/>
              <a:gd name="T50" fmla="*/ 2147483646 w 4570"/>
              <a:gd name="T51" fmla="*/ 2147483646 h 6328"/>
              <a:gd name="T52" fmla="*/ 2147483646 w 4570"/>
              <a:gd name="T53" fmla="*/ 2147483646 h 6328"/>
              <a:gd name="T54" fmla="*/ 27239497 w 4570"/>
              <a:gd name="T55" fmla="*/ 2147483646 h 6328"/>
              <a:gd name="T56" fmla="*/ 2147483646 w 4570"/>
              <a:gd name="T57" fmla="*/ 2147483646 h 6328"/>
              <a:gd name="T58" fmla="*/ 2147483646 w 4570"/>
              <a:gd name="T59" fmla="*/ 2147483646 h 6328"/>
              <a:gd name="T60" fmla="*/ 2147483646 w 4570"/>
              <a:gd name="T61" fmla="*/ 2147483646 h 6328"/>
              <a:gd name="T62" fmla="*/ 2147483646 w 4570"/>
              <a:gd name="T63" fmla="*/ 2147483646 h 6328"/>
              <a:gd name="T64" fmla="*/ 2147483646 w 4570"/>
              <a:gd name="T65" fmla="*/ 2147483646 h 6328"/>
              <a:gd name="T66" fmla="*/ 2147483646 w 4570"/>
              <a:gd name="T67" fmla="*/ 2147483646 h 6328"/>
              <a:gd name="T68" fmla="*/ 2147483646 w 4570"/>
              <a:gd name="T69" fmla="*/ 2147483646 h 6328"/>
              <a:gd name="T70" fmla="*/ 2147483646 w 4570"/>
              <a:gd name="T71" fmla="*/ 2147483646 h 6328"/>
              <a:gd name="T72" fmla="*/ 2147483646 w 4570"/>
              <a:gd name="T73" fmla="*/ 2147483646 h 6328"/>
              <a:gd name="T74" fmla="*/ 2147483646 w 4570"/>
              <a:gd name="T75" fmla="*/ 2147483646 h 6328"/>
              <a:gd name="T76" fmla="*/ 2147483646 w 4570"/>
              <a:gd name="T77" fmla="*/ 2147483646 h 6328"/>
              <a:gd name="T78" fmla="*/ 2147483646 w 4570"/>
              <a:gd name="T79" fmla="*/ 2147483646 h 6328"/>
              <a:gd name="T80" fmla="*/ 2147483646 w 4570"/>
              <a:gd name="T81" fmla="*/ 2147483646 h 6328"/>
              <a:gd name="T82" fmla="*/ 2147483646 w 4570"/>
              <a:gd name="T83" fmla="*/ 2147483646 h 6328"/>
              <a:gd name="T84" fmla="*/ 2147483646 w 4570"/>
              <a:gd name="T85" fmla="*/ 2147483646 h 6328"/>
              <a:gd name="T86" fmla="*/ 2147483646 w 4570"/>
              <a:gd name="T87" fmla="*/ 2147483646 h 6328"/>
              <a:gd name="T88" fmla="*/ 2147483646 w 4570"/>
              <a:gd name="T89" fmla="*/ 2147483646 h 6328"/>
              <a:gd name="T90" fmla="*/ 2147483646 w 4570"/>
              <a:gd name="T91" fmla="*/ 2147483646 h 6328"/>
              <a:gd name="T92" fmla="*/ 2147483646 w 4570"/>
              <a:gd name="T93" fmla="*/ 2147483646 h 6328"/>
              <a:gd name="T94" fmla="*/ 2147483646 w 4570"/>
              <a:gd name="T95" fmla="*/ 2147483646 h 6328"/>
              <a:gd name="T96" fmla="*/ 2147483646 w 4570"/>
              <a:gd name="T97" fmla="*/ 2147483646 h 6328"/>
              <a:gd name="T98" fmla="*/ 2147483646 w 4570"/>
              <a:gd name="T99" fmla="*/ 2147483646 h 6328"/>
              <a:gd name="T100" fmla="*/ 2147483646 w 4570"/>
              <a:gd name="T101" fmla="*/ 2147483646 h 6328"/>
              <a:gd name="T102" fmla="*/ 2147483646 w 4570"/>
              <a:gd name="T103" fmla="*/ 2147483646 h 6328"/>
              <a:gd name="T104" fmla="*/ 2147483646 w 4570"/>
              <a:gd name="T105" fmla="*/ 2147483646 h 6328"/>
              <a:gd name="T106" fmla="*/ 2147483646 w 4570"/>
              <a:gd name="T107" fmla="*/ 2147483646 h 6328"/>
              <a:gd name="T108" fmla="*/ 2147483646 w 4570"/>
              <a:gd name="T109" fmla="*/ 2147483646 h 6328"/>
              <a:gd name="T110" fmla="*/ 2147483646 w 4570"/>
              <a:gd name="T111" fmla="*/ 2147483646 h 6328"/>
              <a:gd name="T112" fmla="*/ 2147483646 w 4570"/>
              <a:gd name="T113" fmla="*/ 2147483646 h 6328"/>
              <a:gd name="T114" fmla="*/ 2147483646 w 4570"/>
              <a:gd name="T115" fmla="*/ 2147483646 h 6328"/>
              <a:gd name="T116" fmla="*/ 2147483646 w 4570"/>
              <a:gd name="T117" fmla="*/ 2147483646 h 6328"/>
              <a:gd name="T118" fmla="*/ 2147483646 w 4570"/>
              <a:gd name="T119" fmla="*/ 2147483646 h 6328"/>
              <a:gd name="T120" fmla="*/ 2147483646 w 4570"/>
              <a:gd name="T121" fmla="*/ 2147483646 h 6328"/>
              <a:gd name="T122" fmla="*/ 2147483646 w 4570"/>
              <a:gd name="T123" fmla="*/ 2147483646 h 6328"/>
              <a:gd name="T124" fmla="*/ 2147483646 w 4570"/>
              <a:gd name="T125" fmla="*/ 2147483646 h 63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70" h="6328">
                <a:moveTo>
                  <a:pt x="4374" y="3750"/>
                </a:moveTo>
                <a:lnTo>
                  <a:pt x="4374" y="3750"/>
                </a:lnTo>
                <a:lnTo>
                  <a:pt x="4342" y="3680"/>
                </a:lnTo>
                <a:lnTo>
                  <a:pt x="4310" y="3610"/>
                </a:lnTo>
                <a:lnTo>
                  <a:pt x="4281" y="3541"/>
                </a:lnTo>
                <a:lnTo>
                  <a:pt x="4253" y="3475"/>
                </a:lnTo>
                <a:lnTo>
                  <a:pt x="4228" y="3409"/>
                </a:lnTo>
                <a:lnTo>
                  <a:pt x="4203" y="3345"/>
                </a:lnTo>
                <a:lnTo>
                  <a:pt x="4180" y="3282"/>
                </a:lnTo>
                <a:lnTo>
                  <a:pt x="4158" y="3221"/>
                </a:lnTo>
                <a:lnTo>
                  <a:pt x="4139" y="3162"/>
                </a:lnTo>
                <a:lnTo>
                  <a:pt x="4120" y="3104"/>
                </a:lnTo>
                <a:lnTo>
                  <a:pt x="4102" y="3046"/>
                </a:lnTo>
                <a:lnTo>
                  <a:pt x="4087" y="2991"/>
                </a:lnTo>
                <a:lnTo>
                  <a:pt x="4071" y="2937"/>
                </a:lnTo>
                <a:lnTo>
                  <a:pt x="4058" y="2885"/>
                </a:lnTo>
                <a:lnTo>
                  <a:pt x="4046" y="2833"/>
                </a:lnTo>
                <a:lnTo>
                  <a:pt x="4035" y="2783"/>
                </a:lnTo>
                <a:lnTo>
                  <a:pt x="4024" y="2735"/>
                </a:lnTo>
                <a:lnTo>
                  <a:pt x="4015" y="2687"/>
                </a:lnTo>
                <a:lnTo>
                  <a:pt x="4008" y="2642"/>
                </a:lnTo>
                <a:lnTo>
                  <a:pt x="4000" y="2597"/>
                </a:lnTo>
                <a:lnTo>
                  <a:pt x="3994" y="2553"/>
                </a:lnTo>
                <a:lnTo>
                  <a:pt x="3989" y="2511"/>
                </a:lnTo>
                <a:lnTo>
                  <a:pt x="3985" y="2470"/>
                </a:lnTo>
                <a:lnTo>
                  <a:pt x="3982" y="2431"/>
                </a:lnTo>
                <a:lnTo>
                  <a:pt x="3980" y="2392"/>
                </a:lnTo>
                <a:lnTo>
                  <a:pt x="3977" y="2355"/>
                </a:lnTo>
                <a:lnTo>
                  <a:pt x="3976" y="2318"/>
                </a:lnTo>
                <a:lnTo>
                  <a:pt x="3976" y="2284"/>
                </a:lnTo>
                <a:lnTo>
                  <a:pt x="3976" y="2251"/>
                </a:lnTo>
                <a:lnTo>
                  <a:pt x="3977" y="2217"/>
                </a:lnTo>
                <a:lnTo>
                  <a:pt x="3980" y="2186"/>
                </a:lnTo>
                <a:lnTo>
                  <a:pt x="3982" y="2156"/>
                </a:lnTo>
                <a:lnTo>
                  <a:pt x="3988" y="2099"/>
                </a:lnTo>
                <a:lnTo>
                  <a:pt x="3995" y="2046"/>
                </a:lnTo>
                <a:lnTo>
                  <a:pt x="4005" y="1998"/>
                </a:lnTo>
                <a:lnTo>
                  <a:pt x="4015" y="1953"/>
                </a:lnTo>
                <a:lnTo>
                  <a:pt x="4026" y="1914"/>
                </a:lnTo>
                <a:lnTo>
                  <a:pt x="4038" y="1877"/>
                </a:lnTo>
                <a:lnTo>
                  <a:pt x="4050" y="1845"/>
                </a:lnTo>
                <a:lnTo>
                  <a:pt x="4063" y="1816"/>
                </a:lnTo>
                <a:lnTo>
                  <a:pt x="4075" y="1791"/>
                </a:lnTo>
                <a:lnTo>
                  <a:pt x="4087" y="1770"/>
                </a:lnTo>
                <a:lnTo>
                  <a:pt x="4097" y="1752"/>
                </a:lnTo>
                <a:lnTo>
                  <a:pt x="4106" y="1738"/>
                </a:lnTo>
                <a:lnTo>
                  <a:pt x="4120" y="1719"/>
                </a:lnTo>
                <a:lnTo>
                  <a:pt x="4126" y="1712"/>
                </a:lnTo>
                <a:lnTo>
                  <a:pt x="4128" y="1709"/>
                </a:lnTo>
                <a:lnTo>
                  <a:pt x="4130" y="1706"/>
                </a:lnTo>
                <a:lnTo>
                  <a:pt x="4132" y="1701"/>
                </a:lnTo>
                <a:lnTo>
                  <a:pt x="4132" y="1697"/>
                </a:lnTo>
                <a:lnTo>
                  <a:pt x="4132" y="1693"/>
                </a:lnTo>
                <a:lnTo>
                  <a:pt x="4132" y="1689"/>
                </a:lnTo>
                <a:lnTo>
                  <a:pt x="4131" y="1686"/>
                </a:lnTo>
                <a:lnTo>
                  <a:pt x="4129" y="1682"/>
                </a:lnTo>
                <a:lnTo>
                  <a:pt x="4126" y="1679"/>
                </a:lnTo>
                <a:lnTo>
                  <a:pt x="4123" y="1675"/>
                </a:lnTo>
                <a:lnTo>
                  <a:pt x="4120" y="1673"/>
                </a:lnTo>
                <a:lnTo>
                  <a:pt x="4116" y="1672"/>
                </a:lnTo>
                <a:lnTo>
                  <a:pt x="4112" y="1671"/>
                </a:lnTo>
                <a:lnTo>
                  <a:pt x="4107" y="1671"/>
                </a:lnTo>
                <a:lnTo>
                  <a:pt x="4103" y="1671"/>
                </a:lnTo>
                <a:lnTo>
                  <a:pt x="4099" y="1673"/>
                </a:lnTo>
                <a:lnTo>
                  <a:pt x="4087" y="1679"/>
                </a:lnTo>
                <a:lnTo>
                  <a:pt x="4053" y="1694"/>
                </a:lnTo>
                <a:lnTo>
                  <a:pt x="4005" y="1719"/>
                </a:lnTo>
                <a:lnTo>
                  <a:pt x="3974" y="1735"/>
                </a:lnTo>
                <a:lnTo>
                  <a:pt x="3941" y="1753"/>
                </a:lnTo>
                <a:lnTo>
                  <a:pt x="3905" y="1775"/>
                </a:lnTo>
                <a:lnTo>
                  <a:pt x="3867" y="1799"/>
                </a:lnTo>
                <a:lnTo>
                  <a:pt x="3827" y="1825"/>
                </a:lnTo>
                <a:lnTo>
                  <a:pt x="3785" y="1854"/>
                </a:lnTo>
                <a:lnTo>
                  <a:pt x="3742" y="1887"/>
                </a:lnTo>
                <a:lnTo>
                  <a:pt x="3699" y="1920"/>
                </a:lnTo>
                <a:lnTo>
                  <a:pt x="3655" y="1957"/>
                </a:lnTo>
                <a:lnTo>
                  <a:pt x="3611" y="1997"/>
                </a:lnTo>
                <a:lnTo>
                  <a:pt x="3568" y="2038"/>
                </a:lnTo>
                <a:lnTo>
                  <a:pt x="3547" y="2061"/>
                </a:lnTo>
                <a:lnTo>
                  <a:pt x="3525" y="2084"/>
                </a:lnTo>
                <a:lnTo>
                  <a:pt x="3504" y="2107"/>
                </a:lnTo>
                <a:lnTo>
                  <a:pt x="3483" y="2131"/>
                </a:lnTo>
                <a:lnTo>
                  <a:pt x="3464" y="2156"/>
                </a:lnTo>
                <a:lnTo>
                  <a:pt x="3444" y="2182"/>
                </a:lnTo>
                <a:lnTo>
                  <a:pt x="3424" y="2208"/>
                </a:lnTo>
                <a:lnTo>
                  <a:pt x="3405" y="2235"/>
                </a:lnTo>
                <a:lnTo>
                  <a:pt x="3388" y="2262"/>
                </a:lnTo>
                <a:lnTo>
                  <a:pt x="3370" y="2290"/>
                </a:lnTo>
                <a:lnTo>
                  <a:pt x="3353" y="2319"/>
                </a:lnTo>
                <a:lnTo>
                  <a:pt x="3337" y="2348"/>
                </a:lnTo>
                <a:lnTo>
                  <a:pt x="3321" y="2380"/>
                </a:lnTo>
                <a:lnTo>
                  <a:pt x="3307" y="2410"/>
                </a:lnTo>
                <a:lnTo>
                  <a:pt x="3293" y="2442"/>
                </a:lnTo>
                <a:lnTo>
                  <a:pt x="3281" y="2474"/>
                </a:lnTo>
                <a:lnTo>
                  <a:pt x="3269" y="2508"/>
                </a:lnTo>
                <a:lnTo>
                  <a:pt x="3258" y="2541"/>
                </a:lnTo>
                <a:lnTo>
                  <a:pt x="3248" y="2575"/>
                </a:lnTo>
                <a:lnTo>
                  <a:pt x="3240" y="2611"/>
                </a:lnTo>
                <a:lnTo>
                  <a:pt x="3232" y="2647"/>
                </a:lnTo>
                <a:lnTo>
                  <a:pt x="3225" y="2683"/>
                </a:lnTo>
                <a:lnTo>
                  <a:pt x="3220" y="2721"/>
                </a:lnTo>
                <a:lnTo>
                  <a:pt x="3217" y="2759"/>
                </a:lnTo>
                <a:lnTo>
                  <a:pt x="3215" y="2798"/>
                </a:lnTo>
                <a:lnTo>
                  <a:pt x="3214" y="2837"/>
                </a:lnTo>
                <a:lnTo>
                  <a:pt x="3214" y="2878"/>
                </a:lnTo>
                <a:lnTo>
                  <a:pt x="3216" y="2918"/>
                </a:lnTo>
                <a:lnTo>
                  <a:pt x="3219" y="2960"/>
                </a:lnTo>
                <a:lnTo>
                  <a:pt x="3224" y="3003"/>
                </a:lnTo>
                <a:lnTo>
                  <a:pt x="3196" y="2977"/>
                </a:lnTo>
                <a:lnTo>
                  <a:pt x="3162" y="2945"/>
                </a:lnTo>
                <a:lnTo>
                  <a:pt x="3125" y="2908"/>
                </a:lnTo>
                <a:lnTo>
                  <a:pt x="3082" y="2865"/>
                </a:lnTo>
                <a:lnTo>
                  <a:pt x="3036" y="2818"/>
                </a:lnTo>
                <a:lnTo>
                  <a:pt x="2986" y="2764"/>
                </a:lnTo>
                <a:lnTo>
                  <a:pt x="2935" y="2706"/>
                </a:lnTo>
                <a:lnTo>
                  <a:pt x="2881" y="2644"/>
                </a:lnTo>
                <a:lnTo>
                  <a:pt x="2826" y="2575"/>
                </a:lnTo>
                <a:lnTo>
                  <a:pt x="2771" y="2503"/>
                </a:lnTo>
                <a:lnTo>
                  <a:pt x="2743" y="2465"/>
                </a:lnTo>
                <a:lnTo>
                  <a:pt x="2715" y="2426"/>
                </a:lnTo>
                <a:lnTo>
                  <a:pt x="2687" y="2386"/>
                </a:lnTo>
                <a:lnTo>
                  <a:pt x="2659" y="2345"/>
                </a:lnTo>
                <a:lnTo>
                  <a:pt x="2632" y="2303"/>
                </a:lnTo>
                <a:lnTo>
                  <a:pt x="2603" y="2260"/>
                </a:lnTo>
                <a:lnTo>
                  <a:pt x="2577" y="2215"/>
                </a:lnTo>
                <a:lnTo>
                  <a:pt x="2550" y="2171"/>
                </a:lnTo>
                <a:lnTo>
                  <a:pt x="2524" y="2124"/>
                </a:lnTo>
                <a:lnTo>
                  <a:pt x="2498" y="2077"/>
                </a:lnTo>
                <a:lnTo>
                  <a:pt x="2474" y="2029"/>
                </a:lnTo>
                <a:lnTo>
                  <a:pt x="2449" y="1980"/>
                </a:lnTo>
                <a:lnTo>
                  <a:pt x="2427" y="1930"/>
                </a:lnTo>
                <a:lnTo>
                  <a:pt x="2404" y="1879"/>
                </a:lnTo>
                <a:lnTo>
                  <a:pt x="2382" y="1827"/>
                </a:lnTo>
                <a:lnTo>
                  <a:pt x="2361" y="1775"/>
                </a:lnTo>
                <a:lnTo>
                  <a:pt x="2341" y="1721"/>
                </a:lnTo>
                <a:lnTo>
                  <a:pt x="2324" y="1667"/>
                </a:lnTo>
                <a:lnTo>
                  <a:pt x="2306" y="1613"/>
                </a:lnTo>
                <a:lnTo>
                  <a:pt x="2290" y="1557"/>
                </a:lnTo>
                <a:lnTo>
                  <a:pt x="2275" y="1501"/>
                </a:lnTo>
                <a:lnTo>
                  <a:pt x="2261" y="1444"/>
                </a:lnTo>
                <a:lnTo>
                  <a:pt x="2250" y="1385"/>
                </a:lnTo>
                <a:lnTo>
                  <a:pt x="2239" y="1327"/>
                </a:lnTo>
                <a:lnTo>
                  <a:pt x="2231" y="1268"/>
                </a:lnTo>
                <a:lnTo>
                  <a:pt x="2224" y="1207"/>
                </a:lnTo>
                <a:lnTo>
                  <a:pt x="2219" y="1147"/>
                </a:lnTo>
                <a:lnTo>
                  <a:pt x="2214" y="1086"/>
                </a:lnTo>
                <a:lnTo>
                  <a:pt x="2213" y="1024"/>
                </a:lnTo>
                <a:lnTo>
                  <a:pt x="2213" y="962"/>
                </a:lnTo>
                <a:lnTo>
                  <a:pt x="2215" y="899"/>
                </a:lnTo>
                <a:lnTo>
                  <a:pt x="2220" y="835"/>
                </a:lnTo>
                <a:lnTo>
                  <a:pt x="2227" y="771"/>
                </a:lnTo>
                <a:lnTo>
                  <a:pt x="2235" y="706"/>
                </a:lnTo>
                <a:lnTo>
                  <a:pt x="2247" y="642"/>
                </a:lnTo>
                <a:lnTo>
                  <a:pt x="2259" y="576"/>
                </a:lnTo>
                <a:lnTo>
                  <a:pt x="2276" y="510"/>
                </a:lnTo>
                <a:lnTo>
                  <a:pt x="2293" y="443"/>
                </a:lnTo>
                <a:lnTo>
                  <a:pt x="2315" y="376"/>
                </a:lnTo>
                <a:lnTo>
                  <a:pt x="2338" y="309"/>
                </a:lnTo>
                <a:lnTo>
                  <a:pt x="2365" y="241"/>
                </a:lnTo>
                <a:lnTo>
                  <a:pt x="2393" y="173"/>
                </a:lnTo>
                <a:lnTo>
                  <a:pt x="2426" y="105"/>
                </a:lnTo>
                <a:lnTo>
                  <a:pt x="2443" y="71"/>
                </a:lnTo>
                <a:lnTo>
                  <a:pt x="2461" y="35"/>
                </a:lnTo>
                <a:lnTo>
                  <a:pt x="2463" y="29"/>
                </a:lnTo>
                <a:lnTo>
                  <a:pt x="2463" y="22"/>
                </a:lnTo>
                <a:lnTo>
                  <a:pt x="2461" y="14"/>
                </a:lnTo>
                <a:lnTo>
                  <a:pt x="2457" y="8"/>
                </a:lnTo>
                <a:lnTo>
                  <a:pt x="2454" y="5"/>
                </a:lnTo>
                <a:lnTo>
                  <a:pt x="2451" y="3"/>
                </a:lnTo>
                <a:lnTo>
                  <a:pt x="2444" y="1"/>
                </a:lnTo>
                <a:lnTo>
                  <a:pt x="2437" y="0"/>
                </a:lnTo>
                <a:lnTo>
                  <a:pt x="2433" y="1"/>
                </a:lnTo>
                <a:lnTo>
                  <a:pt x="2430" y="2"/>
                </a:lnTo>
                <a:lnTo>
                  <a:pt x="2407" y="12"/>
                </a:lnTo>
                <a:lnTo>
                  <a:pt x="2383" y="24"/>
                </a:lnTo>
                <a:lnTo>
                  <a:pt x="2354" y="38"/>
                </a:lnTo>
                <a:lnTo>
                  <a:pt x="2317" y="59"/>
                </a:lnTo>
                <a:lnTo>
                  <a:pt x="2276" y="83"/>
                </a:lnTo>
                <a:lnTo>
                  <a:pt x="2229" y="112"/>
                </a:lnTo>
                <a:lnTo>
                  <a:pt x="2178" y="145"/>
                </a:lnTo>
                <a:lnTo>
                  <a:pt x="2124" y="184"/>
                </a:lnTo>
                <a:lnTo>
                  <a:pt x="2096" y="206"/>
                </a:lnTo>
                <a:lnTo>
                  <a:pt x="2067" y="228"/>
                </a:lnTo>
                <a:lnTo>
                  <a:pt x="2038" y="252"/>
                </a:lnTo>
                <a:lnTo>
                  <a:pt x="2007" y="278"/>
                </a:lnTo>
                <a:lnTo>
                  <a:pt x="1977" y="304"/>
                </a:lnTo>
                <a:lnTo>
                  <a:pt x="1946" y="332"/>
                </a:lnTo>
                <a:lnTo>
                  <a:pt x="1916" y="361"/>
                </a:lnTo>
                <a:lnTo>
                  <a:pt x="1885" y="391"/>
                </a:lnTo>
                <a:lnTo>
                  <a:pt x="1855" y="423"/>
                </a:lnTo>
                <a:lnTo>
                  <a:pt x="1823" y="456"/>
                </a:lnTo>
                <a:lnTo>
                  <a:pt x="1793" y="492"/>
                </a:lnTo>
                <a:lnTo>
                  <a:pt x="1762" y="528"/>
                </a:lnTo>
                <a:lnTo>
                  <a:pt x="1732" y="566"/>
                </a:lnTo>
                <a:lnTo>
                  <a:pt x="1703" y="605"/>
                </a:lnTo>
                <a:lnTo>
                  <a:pt x="1676" y="643"/>
                </a:lnTo>
                <a:lnTo>
                  <a:pt x="1649" y="682"/>
                </a:lnTo>
                <a:lnTo>
                  <a:pt x="1622" y="724"/>
                </a:lnTo>
                <a:lnTo>
                  <a:pt x="1596" y="766"/>
                </a:lnTo>
                <a:lnTo>
                  <a:pt x="1570" y="812"/>
                </a:lnTo>
                <a:lnTo>
                  <a:pt x="1545" y="859"/>
                </a:lnTo>
                <a:lnTo>
                  <a:pt x="1521" y="907"/>
                </a:lnTo>
                <a:lnTo>
                  <a:pt x="1498" y="958"/>
                </a:lnTo>
                <a:lnTo>
                  <a:pt x="1476" y="1010"/>
                </a:lnTo>
                <a:lnTo>
                  <a:pt x="1454" y="1065"/>
                </a:lnTo>
                <a:lnTo>
                  <a:pt x="1434" y="1121"/>
                </a:lnTo>
                <a:lnTo>
                  <a:pt x="1416" y="1179"/>
                </a:lnTo>
                <a:lnTo>
                  <a:pt x="1399" y="1240"/>
                </a:lnTo>
                <a:lnTo>
                  <a:pt x="1383" y="1301"/>
                </a:lnTo>
                <a:lnTo>
                  <a:pt x="1370" y="1366"/>
                </a:lnTo>
                <a:lnTo>
                  <a:pt x="1358" y="1431"/>
                </a:lnTo>
                <a:lnTo>
                  <a:pt x="1348" y="1500"/>
                </a:lnTo>
                <a:lnTo>
                  <a:pt x="1340" y="1569"/>
                </a:lnTo>
                <a:lnTo>
                  <a:pt x="1334" y="1642"/>
                </a:lnTo>
                <a:lnTo>
                  <a:pt x="1331" y="1716"/>
                </a:lnTo>
                <a:lnTo>
                  <a:pt x="1329" y="1792"/>
                </a:lnTo>
                <a:lnTo>
                  <a:pt x="1330" y="1831"/>
                </a:lnTo>
                <a:lnTo>
                  <a:pt x="1331" y="1871"/>
                </a:lnTo>
                <a:lnTo>
                  <a:pt x="1332" y="1911"/>
                </a:lnTo>
                <a:lnTo>
                  <a:pt x="1334" y="1951"/>
                </a:lnTo>
                <a:lnTo>
                  <a:pt x="1338" y="1992"/>
                </a:lnTo>
                <a:lnTo>
                  <a:pt x="1342" y="2033"/>
                </a:lnTo>
                <a:lnTo>
                  <a:pt x="1346" y="2076"/>
                </a:lnTo>
                <a:lnTo>
                  <a:pt x="1351" y="2118"/>
                </a:lnTo>
                <a:lnTo>
                  <a:pt x="1356" y="2161"/>
                </a:lnTo>
                <a:lnTo>
                  <a:pt x="1364" y="2205"/>
                </a:lnTo>
                <a:lnTo>
                  <a:pt x="1371" y="2249"/>
                </a:lnTo>
                <a:lnTo>
                  <a:pt x="1378" y="2293"/>
                </a:lnTo>
                <a:lnTo>
                  <a:pt x="1388" y="2339"/>
                </a:lnTo>
                <a:lnTo>
                  <a:pt x="1397" y="2385"/>
                </a:lnTo>
                <a:lnTo>
                  <a:pt x="1407" y="2431"/>
                </a:lnTo>
                <a:lnTo>
                  <a:pt x="1419" y="2477"/>
                </a:lnTo>
                <a:lnTo>
                  <a:pt x="1431" y="2525"/>
                </a:lnTo>
                <a:lnTo>
                  <a:pt x="1445" y="2573"/>
                </a:lnTo>
                <a:lnTo>
                  <a:pt x="1458" y="2622"/>
                </a:lnTo>
                <a:lnTo>
                  <a:pt x="1473" y="2671"/>
                </a:lnTo>
                <a:lnTo>
                  <a:pt x="1488" y="2721"/>
                </a:lnTo>
                <a:lnTo>
                  <a:pt x="1505" y="2771"/>
                </a:lnTo>
                <a:lnTo>
                  <a:pt x="1516" y="2818"/>
                </a:lnTo>
                <a:lnTo>
                  <a:pt x="1526" y="2864"/>
                </a:lnTo>
                <a:lnTo>
                  <a:pt x="1533" y="2910"/>
                </a:lnTo>
                <a:lnTo>
                  <a:pt x="1538" y="2956"/>
                </a:lnTo>
                <a:lnTo>
                  <a:pt x="1541" y="3001"/>
                </a:lnTo>
                <a:lnTo>
                  <a:pt x="1542" y="3044"/>
                </a:lnTo>
                <a:lnTo>
                  <a:pt x="1542" y="3088"/>
                </a:lnTo>
                <a:lnTo>
                  <a:pt x="1540" y="3131"/>
                </a:lnTo>
                <a:lnTo>
                  <a:pt x="1537" y="3172"/>
                </a:lnTo>
                <a:lnTo>
                  <a:pt x="1532" y="3213"/>
                </a:lnTo>
                <a:lnTo>
                  <a:pt x="1527" y="3253"/>
                </a:lnTo>
                <a:lnTo>
                  <a:pt x="1520" y="3293"/>
                </a:lnTo>
                <a:lnTo>
                  <a:pt x="1510" y="3331"/>
                </a:lnTo>
                <a:lnTo>
                  <a:pt x="1501" y="3369"/>
                </a:lnTo>
                <a:lnTo>
                  <a:pt x="1490" y="3405"/>
                </a:lnTo>
                <a:lnTo>
                  <a:pt x="1479" y="3442"/>
                </a:lnTo>
                <a:lnTo>
                  <a:pt x="1468" y="3476"/>
                </a:lnTo>
                <a:lnTo>
                  <a:pt x="1454" y="3509"/>
                </a:lnTo>
                <a:lnTo>
                  <a:pt x="1442" y="3542"/>
                </a:lnTo>
                <a:lnTo>
                  <a:pt x="1427" y="3574"/>
                </a:lnTo>
                <a:lnTo>
                  <a:pt x="1412" y="3605"/>
                </a:lnTo>
                <a:lnTo>
                  <a:pt x="1398" y="3634"/>
                </a:lnTo>
                <a:lnTo>
                  <a:pt x="1383" y="3662"/>
                </a:lnTo>
                <a:lnTo>
                  <a:pt x="1368" y="3689"/>
                </a:lnTo>
                <a:lnTo>
                  <a:pt x="1339" y="3740"/>
                </a:lnTo>
                <a:lnTo>
                  <a:pt x="1308" y="3786"/>
                </a:lnTo>
                <a:lnTo>
                  <a:pt x="1280" y="3826"/>
                </a:lnTo>
                <a:lnTo>
                  <a:pt x="1253" y="3863"/>
                </a:lnTo>
                <a:lnTo>
                  <a:pt x="1267" y="3814"/>
                </a:lnTo>
                <a:lnTo>
                  <a:pt x="1279" y="3758"/>
                </a:lnTo>
                <a:lnTo>
                  <a:pt x="1292" y="3694"/>
                </a:lnTo>
                <a:lnTo>
                  <a:pt x="1297" y="3661"/>
                </a:lnTo>
                <a:lnTo>
                  <a:pt x="1302" y="3626"/>
                </a:lnTo>
                <a:lnTo>
                  <a:pt x="1307" y="3590"/>
                </a:lnTo>
                <a:lnTo>
                  <a:pt x="1312" y="3552"/>
                </a:lnTo>
                <a:lnTo>
                  <a:pt x="1316" y="3513"/>
                </a:lnTo>
                <a:lnTo>
                  <a:pt x="1318" y="3474"/>
                </a:lnTo>
                <a:lnTo>
                  <a:pt x="1321" y="3433"/>
                </a:lnTo>
                <a:lnTo>
                  <a:pt x="1322" y="3391"/>
                </a:lnTo>
                <a:lnTo>
                  <a:pt x="1322" y="3348"/>
                </a:lnTo>
                <a:lnTo>
                  <a:pt x="1321" y="3305"/>
                </a:lnTo>
                <a:lnTo>
                  <a:pt x="1320" y="3272"/>
                </a:lnTo>
                <a:lnTo>
                  <a:pt x="1318" y="3239"/>
                </a:lnTo>
                <a:lnTo>
                  <a:pt x="1315" y="3205"/>
                </a:lnTo>
                <a:lnTo>
                  <a:pt x="1312" y="3171"/>
                </a:lnTo>
                <a:lnTo>
                  <a:pt x="1307" y="3136"/>
                </a:lnTo>
                <a:lnTo>
                  <a:pt x="1301" y="3100"/>
                </a:lnTo>
                <a:lnTo>
                  <a:pt x="1295" y="3065"/>
                </a:lnTo>
                <a:lnTo>
                  <a:pt x="1288" y="3029"/>
                </a:lnTo>
                <a:lnTo>
                  <a:pt x="1279" y="2992"/>
                </a:lnTo>
                <a:lnTo>
                  <a:pt x="1270" y="2955"/>
                </a:lnTo>
                <a:lnTo>
                  <a:pt x="1259" y="2918"/>
                </a:lnTo>
                <a:lnTo>
                  <a:pt x="1246" y="2881"/>
                </a:lnTo>
                <a:lnTo>
                  <a:pt x="1234" y="2844"/>
                </a:lnTo>
                <a:lnTo>
                  <a:pt x="1218" y="2806"/>
                </a:lnTo>
                <a:lnTo>
                  <a:pt x="1202" y="2769"/>
                </a:lnTo>
                <a:lnTo>
                  <a:pt x="1185" y="2731"/>
                </a:lnTo>
                <a:lnTo>
                  <a:pt x="1165" y="2694"/>
                </a:lnTo>
                <a:lnTo>
                  <a:pt x="1144" y="2656"/>
                </a:lnTo>
                <a:lnTo>
                  <a:pt x="1122" y="2620"/>
                </a:lnTo>
                <a:lnTo>
                  <a:pt x="1098" y="2583"/>
                </a:lnTo>
                <a:lnTo>
                  <a:pt x="1072" y="2547"/>
                </a:lnTo>
                <a:lnTo>
                  <a:pt x="1045" y="2511"/>
                </a:lnTo>
                <a:lnTo>
                  <a:pt x="1015" y="2475"/>
                </a:lnTo>
                <a:lnTo>
                  <a:pt x="984" y="2440"/>
                </a:lnTo>
                <a:lnTo>
                  <a:pt x="951" y="2406"/>
                </a:lnTo>
                <a:lnTo>
                  <a:pt x="916" y="2372"/>
                </a:lnTo>
                <a:lnTo>
                  <a:pt x="879" y="2339"/>
                </a:lnTo>
                <a:lnTo>
                  <a:pt x="839" y="2307"/>
                </a:lnTo>
                <a:lnTo>
                  <a:pt x="798" y="2275"/>
                </a:lnTo>
                <a:lnTo>
                  <a:pt x="754" y="2243"/>
                </a:lnTo>
                <a:lnTo>
                  <a:pt x="708" y="2213"/>
                </a:lnTo>
                <a:lnTo>
                  <a:pt x="660" y="2184"/>
                </a:lnTo>
                <a:lnTo>
                  <a:pt x="654" y="2182"/>
                </a:lnTo>
                <a:lnTo>
                  <a:pt x="647" y="2181"/>
                </a:lnTo>
                <a:lnTo>
                  <a:pt x="640" y="2183"/>
                </a:lnTo>
                <a:lnTo>
                  <a:pt x="633" y="2186"/>
                </a:lnTo>
                <a:lnTo>
                  <a:pt x="628" y="2191"/>
                </a:lnTo>
                <a:lnTo>
                  <a:pt x="625" y="2198"/>
                </a:lnTo>
                <a:lnTo>
                  <a:pt x="624" y="2204"/>
                </a:lnTo>
                <a:lnTo>
                  <a:pt x="624" y="2211"/>
                </a:lnTo>
                <a:lnTo>
                  <a:pt x="633" y="2254"/>
                </a:lnTo>
                <a:lnTo>
                  <a:pt x="642" y="2302"/>
                </a:lnTo>
                <a:lnTo>
                  <a:pt x="651" y="2364"/>
                </a:lnTo>
                <a:lnTo>
                  <a:pt x="660" y="2439"/>
                </a:lnTo>
                <a:lnTo>
                  <a:pt x="666" y="2481"/>
                </a:lnTo>
                <a:lnTo>
                  <a:pt x="670" y="2525"/>
                </a:lnTo>
                <a:lnTo>
                  <a:pt x="674" y="2571"/>
                </a:lnTo>
                <a:lnTo>
                  <a:pt x="677" y="2620"/>
                </a:lnTo>
                <a:lnTo>
                  <a:pt x="680" y="2670"/>
                </a:lnTo>
                <a:lnTo>
                  <a:pt x="681" y="2721"/>
                </a:lnTo>
                <a:lnTo>
                  <a:pt x="682" y="2774"/>
                </a:lnTo>
                <a:lnTo>
                  <a:pt x="681" y="2828"/>
                </a:lnTo>
                <a:lnTo>
                  <a:pt x="680" y="2882"/>
                </a:lnTo>
                <a:lnTo>
                  <a:pt x="676" y="2937"/>
                </a:lnTo>
                <a:lnTo>
                  <a:pt x="672" y="2991"/>
                </a:lnTo>
                <a:lnTo>
                  <a:pt x="666" y="3046"/>
                </a:lnTo>
                <a:lnTo>
                  <a:pt x="657" y="3101"/>
                </a:lnTo>
                <a:lnTo>
                  <a:pt x="647" y="3156"/>
                </a:lnTo>
                <a:lnTo>
                  <a:pt x="634" y="3209"/>
                </a:lnTo>
                <a:lnTo>
                  <a:pt x="627" y="3235"/>
                </a:lnTo>
                <a:lnTo>
                  <a:pt x="620" y="3261"/>
                </a:lnTo>
                <a:lnTo>
                  <a:pt x="612" y="3286"/>
                </a:lnTo>
                <a:lnTo>
                  <a:pt x="602" y="3312"/>
                </a:lnTo>
                <a:lnTo>
                  <a:pt x="593" y="3335"/>
                </a:lnTo>
                <a:lnTo>
                  <a:pt x="583" y="3360"/>
                </a:lnTo>
                <a:lnTo>
                  <a:pt x="572" y="3384"/>
                </a:lnTo>
                <a:lnTo>
                  <a:pt x="561" y="3407"/>
                </a:lnTo>
                <a:lnTo>
                  <a:pt x="549" y="3430"/>
                </a:lnTo>
                <a:lnTo>
                  <a:pt x="537" y="3453"/>
                </a:lnTo>
                <a:lnTo>
                  <a:pt x="523" y="3475"/>
                </a:lnTo>
                <a:lnTo>
                  <a:pt x="509" y="3496"/>
                </a:lnTo>
                <a:lnTo>
                  <a:pt x="493" y="3516"/>
                </a:lnTo>
                <a:lnTo>
                  <a:pt x="477" y="3536"/>
                </a:lnTo>
                <a:lnTo>
                  <a:pt x="449" y="3571"/>
                </a:lnTo>
                <a:lnTo>
                  <a:pt x="421" y="3607"/>
                </a:lnTo>
                <a:lnTo>
                  <a:pt x="394" y="3644"/>
                </a:lnTo>
                <a:lnTo>
                  <a:pt x="367" y="3683"/>
                </a:lnTo>
                <a:lnTo>
                  <a:pt x="340" y="3723"/>
                </a:lnTo>
                <a:lnTo>
                  <a:pt x="313" y="3764"/>
                </a:lnTo>
                <a:lnTo>
                  <a:pt x="287" y="3807"/>
                </a:lnTo>
                <a:lnTo>
                  <a:pt x="262" y="3850"/>
                </a:lnTo>
                <a:lnTo>
                  <a:pt x="237" y="3896"/>
                </a:lnTo>
                <a:lnTo>
                  <a:pt x="213" y="3942"/>
                </a:lnTo>
                <a:lnTo>
                  <a:pt x="189" y="3989"/>
                </a:lnTo>
                <a:lnTo>
                  <a:pt x="167" y="4037"/>
                </a:lnTo>
                <a:lnTo>
                  <a:pt x="147" y="4085"/>
                </a:lnTo>
                <a:lnTo>
                  <a:pt x="126" y="4134"/>
                </a:lnTo>
                <a:lnTo>
                  <a:pt x="107" y="4185"/>
                </a:lnTo>
                <a:lnTo>
                  <a:pt x="89" y="4235"/>
                </a:lnTo>
                <a:lnTo>
                  <a:pt x="74" y="4287"/>
                </a:lnTo>
                <a:lnTo>
                  <a:pt x="58" y="4339"/>
                </a:lnTo>
                <a:lnTo>
                  <a:pt x="45" y="4392"/>
                </a:lnTo>
                <a:lnTo>
                  <a:pt x="33" y="4445"/>
                </a:lnTo>
                <a:lnTo>
                  <a:pt x="23" y="4499"/>
                </a:lnTo>
                <a:lnTo>
                  <a:pt x="15" y="4553"/>
                </a:lnTo>
                <a:lnTo>
                  <a:pt x="8" y="4608"/>
                </a:lnTo>
                <a:lnTo>
                  <a:pt x="3" y="4662"/>
                </a:lnTo>
                <a:lnTo>
                  <a:pt x="1" y="4717"/>
                </a:lnTo>
                <a:lnTo>
                  <a:pt x="0" y="4771"/>
                </a:lnTo>
                <a:lnTo>
                  <a:pt x="2" y="4826"/>
                </a:lnTo>
                <a:lnTo>
                  <a:pt x="5" y="4881"/>
                </a:lnTo>
                <a:lnTo>
                  <a:pt x="11" y="4936"/>
                </a:lnTo>
                <a:lnTo>
                  <a:pt x="20" y="4990"/>
                </a:lnTo>
                <a:lnTo>
                  <a:pt x="25" y="5018"/>
                </a:lnTo>
                <a:lnTo>
                  <a:pt x="31" y="5045"/>
                </a:lnTo>
                <a:lnTo>
                  <a:pt x="37" y="5072"/>
                </a:lnTo>
                <a:lnTo>
                  <a:pt x="45" y="5100"/>
                </a:lnTo>
                <a:lnTo>
                  <a:pt x="58" y="5145"/>
                </a:lnTo>
                <a:lnTo>
                  <a:pt x="73" y="5189"/>
                </a:lnTo>
                <a:lnTo>
                  <a:pt x="89" y="5233"/>
                </a:lnTo>
                <a:lnTo>
                  <a:pt x="107" y="5276"/>
                </a:lnTo>
                <a:lnTo>
                  <a:pt x="128" y="5318"/>
                </a:lnTo>
                <a:lnTo>
                  <a:pt x="149" y="5360"/>
                </a:lnTo>
                <a:lnTo>
                  <a:pt x="172" y="5401"/>
                </a:lnTo>
                <a:lnTo>
                  <a:pt x="197" y="5442"/>
                </a:lnTo>
                <a:lnTo>
                  <a:pt x="224" y="5481"/>
                </a:lnTo>
                <a:lnTo>
                  <a:pt x="252" y="5520"/>
                </a:lnTo>
                <a:lnTo>
                  <a:pt x="281" y="5558"/>
                </a:lnTo>
                <a:lnTo>
                  <a:pt x="312" y="5596"/>
                </a:lnTo>
                <a:lnTo>
                  <a:pt x="345" y="5632"/>
                </a:lnTo>
                <a:lnTo>
                  <a:pt x="380" y="5668"/>
                </a:lnTo>
                <a:lnTo>
                  <a:pt x="416" y="5704"/>
                </a:lnTo>
                <a:lnTo>
                  <a:pt x="453" y="5739"/>
                </a:lnTo>
                <a:lnTo>
                  <a:pt x="493" y="5772"/>
                </a:lnTo>
                <a:lnTo>
                  <a:pt x="535" y="5806"/>
                </a:lnTo>
                <a:lnTo>
                  <a:pt x="577" y="5839"/>
                </a:lnTo>
                <a:lnTo>
                  <a:pt x="621" y="5871"/>
                </a:lnTo>
                <a:lnTo>
                  <a:pt x="667" y="5902"/>
                </a:lnTo>
                <a:lnTo>
                  <a:pt x="715" y="5933"/>
                </a:lnTo>
                <a:lnTo>
                  <a:pt x="763" y="5963"/>
                </a:lnTo>
                <a:lnTo>
                  <a:pt x="814" y="5991"/>
                </a:lnTo>
                <a:lnTo>
                  <a:pt x="866" y="6020"/>
                </a:lnTo>
                <a:lnTo>
                  <a:pt x="920" y="6047"/>
                </a:lnTo>
                <a:lnTo>
                  <a:pt x="976" y="6074"/>
                </a:lnTo>
                <a:lnTo>
                  <a:pt x="1033" y="6100"/>
                </a:lnTo>
                <a:lnTo>
                  <a:pt x="1091" y="6126"/>
                </a:lnTo>
                <a:lnTo>
                  <a:pt x="1151" y="6151"/>
                </a:lnTo>
                <a:lnTo>
                  <a:pt x="1214" y="6175"/>
                </a:lnTo>
                <a:lnTo>
                  <a:pt x="1277" y="6198"/>
                </a:lnTo>
                <a:lnTo>
                  <a:pt x="1343" y="6218"/>
                </a:lnTo>
                <a:lnTo>
                  <a:pt x="1408" y="6236"/>
                </a:lnTo>
                <a:lnTo>
                  <a:pt x="1473" y="6254"/>
                </a:lnTo>
                <a:lnTo>
                  <a:pt x="1538" y="6270"/>
                </a:lnTo>
                <a:lnTo>
                  <a:pt x="1604" y="6285"/>
                </a:lnTo>
                <a:lnTo>
                  <a:pt x="1670" y="6301"/>
                </a:lnTo>
                <a:lnTo>
                  <a:pt x="1738" y="6314"/>
                </a:lnTo>
                <a:lnTo>
                  <a:pt x="1807" y="6328"/>
                </a:lnTo>
                <a:lnTo>
                  <a:pt x="1811" y="6328"/>
                </a:lnTo>
                <a:lnTo>
                  <a:pt x="1816" y="6328"/>
                </a:lnTo>
                <a:lnTo>
                  <a:pt x="1820" y="6327"/>
                </a:lnTo>
                <a:lnTo>
                  <a:pt x="1823" y="6325"/>
                </a:lnTo>
                <a:lnTo>
                  <a:pt x="1827" y="6323"/>
                </a:lnTo>
                <a:lnTo>
                  <a:pt x="1831" y="6320"/>
                </a:lnTo>
                <a:lnTo>
                  <a:pt x="1833" y="6315"/>
                </a:lnTo>
                <a:lnTo>
                  <a:pt x="1835" y="6311"/>
                </a:lnTo>
                <a:lnTo>
                  <a:pt x="1836" y="6307"/>
                </a:lnTo>
                <a:lnTo>
                  <a:pt x="1836" y="6302"/>
                </a:lnTo>
                <a:lnTo>
                  <a:pt x="1835" y="6298"/>
                </a:lnTo>
                <a:lnTo>
                  <a:pt x="1834" y="6294"/>
                </a:lnTo>
                <a:lnTo>
                  <a:pt x="1831" y="6289"/>
                </a:lnTo>
                <a:lnTo>
                  <a:pt x="1829" y="6286"/>
                </a:lnTo>
                <a:lnTo>
                  <a:pt x="1825" y="6283"/>
                </a:lnTo>
                <a:lnTo>
                  <a:pt x="1821" y="6281"/>
                </a:lnTo>
                <a:lnTo>
                  <a:pt x="1788" y="6267"/>
                </a:lnTo>
                <a:lnTo>
                  <a:pt x="1755" y="6251"/>
                </a:lnTo>
                <a:lnTo>
                  <a:pt x="1722" y="6234"/>
                </a:lnTo>
                <a:lnTo>
                  <a:pt x="1690" y="6216"/>
                </a:lnTo>
                <a:lnTo>
                  <a:pt x="1658" y="6197"/>
                </a:lnTo>
                <a:lnTo>
                  <a:pt x="1626" y="6177"/>
                </a:lnTo>
                <a:lnTo>
                  <a:pt x="1596" y="6156"/>
                </a:lnTo>
                <a:lnTo>
                  <a:pt x="1565" y="6133"/>
                </a:lnTo>
                <a:lnTo>
                  <a:pt x="1536" y="6109"/>
                </a:lnTo>
                <a:lnTo>
                  <a:pt x="1507" y="6085"/>
                </a:lnTo>
                <a:lnTo>
                  <a:pt x="1480" y="6059"/>
                </a:lnTo>
                <a:lnTo>
                  <a:pt x="1454" y="6031"/>
                </a:lnTo>
                <a:lnTo>
                  <a:pt x="1430" y="6002"/>
                </a:lnTo>
                <a:lnTo>
                  <a:pt x="1406" y="5972"/>
                </a:lnTo>
                <a:lnTo>
                  <a:pt x="1385" y="5941"/>
                </a:lnTo>
                <a:lnTo>
                  <a:pt x="1366" y="5909"/>
                </a:lnTo>
                <a:lnTo>
                  <a:pt x="1347" y="5874"/>
                </a:lnTo>
                <a:lnTo>
                  <a:pt x="1331" y="5838"/>
                </a:lnTo>
                <a:lnTo>
                  <a:pt x="1324" y="5819"/>
                </a:lnTo>
                <a:lnTo>
                  <a:pt x="1317" y="5801"/>
                </a:lnTo>
                <a:lnTo>
                  <a:pt x="1312" y="5782"/>
                </a:lnTo>
                <a:lnTo>
                  <a:pt x="1305" y="5762"/>
                </a:lnTo>
                <a:lnTo>
                  <a:pt x="1300" y="5742"/>
                </a:lnTo>
                <a:lnTo>
                  <a:pt x="1296" y="5722"/>
                </a:lnTo>
                <a:lnTo>
                  <a:pt x="1292" y="5701"/>
                </a:lnTo>
                <a:lnTo>
                  <a:pt x="1289" y="5680"/>
                </a:lnTo>
                <a:lnTo>
                  <a:pt x="1287" y="5658"/>
                </a:lnTo>
                <a:lnTo>
                  <a:pt x="1285" y="5636"/>
                </a:lnTo>
                <a:lnTo>
                  <a:pt x="1282" y="5613"/>
                </a:lnTo>
                <a:lnTo>
                  <a:pt x="1282" y="5590"/>
                </a:lnTo>
                <a:lnTo>
                  <a:pt x="1282" y="5568"/>
                </a:lnTo>
                <a:lnTo>
                  <a:pt x="1283" y="5544"/>
                </a:lnTo>
                <a:lnTo>
                  <a:pt x="1285" y="5520"/>
                </a:lnTo>
                <a:lnTo>
                  <a:pt x="1287" y="5495"/>
                </a:lnTo>
                <a:lnTo>
                  <a:pt x="1290" y="5470"/>
                </a:lnTo>
                <a:lnTo>
                  <a:pt x="1293" y="5445"/>
                </a:lnTo>
                <a:lnTo>
                  <a:pt x="1298" y="5419"/>
                </a:lnTo>
                <a:lnTo>
                  <a:pt x="1303" y="5393"/>
                </a:lnTo>
                <a:lnTo>
                  <a:pt x="1309" y="5366"/>
                </a:lnTo>
                <a:lnTo>
                  <a:pt x="1316" y="5339"/>
                </a:lnTo>
                <a:lnTo>
                  <a:pt x="1324" y="5311"/>
                </a:lnTo>
                <a:lnTo>
                  <a:pt x="1332" y="5283"/>
                </a:lnTo>
                <a:lnTo>
                  <a:pt x="1342" y="5254"/>
                </a:lnTo>
                <a:lnTo>
                  <a:pt x="1352" y="5225"/>
                </a:lnTo>
                <a:lnTo>
                  <a:pt x="1364" y="5195"/>
                </a:lnTo>
                <a:lnTo>
                  <a:pt x="1376" y="5165"/>
                </a:lnTo>
                <a:lnTo>
                  <a:pt x="1399" y="5114"/>
                </a:lnTo>
                <a:lnTo>
                  <a:pt x="1421" y="5064"/>
                </a:lnTo>
                <a:lnTo>
                  <a:pt x="1441" y="5016"/>
                </a:lnTo>
                <a:lnTo>
                  <a:pt x="1458" y="4970"/>
                </a:lnTo>
                <a:lnTo>
                  <a:pt x="1475" y="4924"/>
                </a:lnTo>
                <a:lnTo>
                  <a:pt x="1490" y="4880"/>
                </a:lnTo>
                <a:lnTo>
                  <a:pt x="1504" y="4838"/>
                </a:lnTo>
                <a:lnTo>
                  <a:pt x="1516" y="4797"/>
                </a:lnTo>
                <a:lnTo>
                  <a:pt x="1528" y="4757"/>
                </a:lnTo>
                <a:lnTo>
                  <a:pt x="1537" y="4720"/>
                </a:lnTo>
                <a:lnTo>
                  <a:pt x="1546" y="4683"/>
                </a:lnTo>
                <a:lnTo>
                  <a:pt x="1553" y="4648"/>
                </a:lnTo>
                <a:lnTo>
                  <a:pt x="1559" y="4614"/>
                </a:lnTo>
                <a:lnTo>
                  <a:pt x="1564" y="4582"/>
                </a:lnTo>
                <a:lnTo>
                  <a:pt x="1568" y="4550"/>
                </a:lnTo>
                <a:lnTo>
                  <a:pt x="1572" y="4520"/>
                </a:lnTo>
                <a:lnTo>
                  <a:pt x="1574" y="4491"/>
                </a:lnTo>
                <a:lnTo>
                  <a:pt x="1575" y="4464"/>
                </a:lnTo>
                <a:lnTo>
                  <a:pt x="1576" y="4438"/>
                </a:lnTo>
                <a:lnTo>
                  <a:pt x="1576" y="4412"/>
                </a:lnTo>
                <a:lnTo>
                  <a:pt x="1575" y="4389"/>
                </a:lnTo>
                <a:lnTo>
                  <a:pt x="1573" y="4366"/>
                </a:lnTo>
                <a:lnTo>
                  <a:pt x="1571" y="4344"/>
                </a:lnTo>
                <a:lnTo>
                  <a:pt x="1568" y="4324"/>
                </a:lnTo>
                <a:lnTo>
                  <a:pt x="1562" y="4286"/>
                </a:lnTo>
                <a:lnTo>
                  <a:pt x="1554" y="4254"/>
                </a:lnTo>
                <a:lnTo>
                  <a:pt x="1545" y="4225"/>
                </a:lnTo>
                <a:lnTo>
                  <a:pt x="1535" y="4200"/>
                </a:lnTo>
                <a:lnTo>
                  <a:pt x="1561" y="4214"/>
                </a:lnTo>
                <a:lnTo>
                  <a:pt x="1590" y="4233"/>
                </a:lnTo>
                <a:lnTo>
                  <a:pt x="1620" y="4254"/>
                </a:lnTo>
                <a:lnTo>
                  <a:pt x="1653" y="4279"/>
                </a:lnTo>
                <a:lnTo>
                  <a:pt x="1684" y="4306"/>
                </a:lnTo>
                <a:lnTo>
                  <a:pt x="1700" y="4320"/>
                </a:lnTo>
                <a:lnTo>
                  <a:pt x="1715" y="4335"/>
                </a:lnTo>
                <a:lnTo>
                  <a:pt x="1731" y="4352"/>
                </a:lnTo>
                <a:lnTo>
                  <a:pt x="1746" y="4368"/>
                </a:lnTo>
                <a:lnTo>
                  <a:pt x="1761" y="4386"/>
                </a:lnTo>
                <a:lnTo>
                  <a:pt x="1775" y="4405"/>
                </a:lnTo>
                <a:lnTo>
                  <a:pt x="1789" y="4423"/>
                </a:lnTo>
                <a:lnTo>
                  <a:pt x="1801" y="4444"/>
                </a:lnTo>
                <a:lnTo>
                  <a:pt x="1814" y="4465"/>
                </a:lnTo>
                <a:lnTo>
                  <a:pt x="1825" y="4486"/>
                </a:lnTo>
                <a:lnTo>
                  <a:pt x="1836" y="4509"/>
                </a:lnTo>
                <a:lnTo>
                  <a:pt x="1845" y="4532"/>
                </a:lnTo>
                <a:lnTo>
                  <a:pt x="1853" y="4556"/>
                </a:lnTo>
                <a:lnTo>
                  <a:pt x="1861" y="4581"/>
                </a:lnTo>
                <a:lnTo>
                  <a:pt x="1867" y="4607"/>
                </a:lnTo>
                <a:lnTo>
                  <a:pt x="1871" y="4633"/>
                </a:lnTo>
                <a:lnTo>
                  <a:pt x="1874" y="4661"/>
                </a:lnTo>
                <a:lnTo>
                  <a:pt x="1876" y="4689"/>
                </a:lnTo>
                <a:lnTo>
                  <a:pt x="1876" y="4718"/>
                </a:lnTo>
                <a:lnTo>
                  <a:pt x="1874" y="4747"/>
                </a:lnTo>
                <a:lnTo>
                  <a:pt x="1871" y="4778"/>
                </a:lnTo>
                <a:lnTo>
                  <a:pt x="1866" y="4809"/>
                </a:lnTo>
                <a:lnTo>
                  <a:pt x="1866" y="4817"/>
                </a:lnTo>
                <a:lnTo>
                  <a:pt x="1868" y="4824"/>
                </a:lnTo>
                <a:lnTo>
                  <a:pt x="1872" y="4830"/>
                </a:lnTo>
                <a:lnTo>
                  <a:pt x="1877" y="4835"/>
                </a:lnTo>
                <a:lnTo>
                  <a:pt x="1885" y="4837"/>
                </a:lnTo>
                <a:lnTo>
                  <a:pt x="1892" y="4838"/>
                </a:lnTo>
                <a:lnTo>
                  <a:pt x="1899" y="4837"/>
                </a:lnTo>
                <a:lnTo>
                  <a:pt x="1905" y="4833"/>
                </a:lnTo>
                <a:lnTo>
                  <a:pt x="1916" y="4825"/>
                </a:lnTo>
                <a:lnTo>
                  <a:pt x="1942" y="4801"/>
                </a:lnTo>
                <a:lnTo>
                  <a:pt x="1980" y="4765"/>
                </a:lnTo>
                <a:lnTo>
                  <a:pt x="2003" y="4742"/>
                </a:lnTo>
                <a:lnTo>
                  <a:pt x="2028" y="4715"/>
                </a:lnTo>
                <a:lnTo>
                  <a:pt x="2055" y="4686"/>
                </a:lnTo>
                <a:lnTo>
                  <a:pt x="2083" y="4653"/>
                </a:lnTo>
                <a:lnTo>
                  <a:pt x="2114" y="4618"/>
                </a:lnTo>
                <a:lnTo>
                  <a:pt x="2144" y="4579"/>
                </a:lnTo>
                <a:lnTo>
                  <a:pt x="2174" y="4539"/>
                </a:lnTo>
                <a:lnTo>
                  <a:pt x="2204" y="4495"/>
                </a:lnTo>
                <a:lnTo>
                  <a:pt x="2234" y="4449"/>
                </a:lnTo>
                <a:lnTo>
                  <a:pt x="2264" y="4402"/>
                </a:lnTo>
                <a:lnTo>
                  <a:pt x="2292" y="4351"/>
                </a:lnTo>
                <a:lnTo>
                  <a:pt x="2319" y="4298"/>
                </a:lnTo>
                <a:lnTo>
                  <a:pt x="2332" y="4271"/>
                </a:lnTo>
                <a:lnTo>
                  <a:pt x="2344" y="4244"/>
                </a:lnTo>
                <a:lnTo>
                  <a:pt x="2356" y="4214"/>
                </a:lnTo>
                <a:lnTo>
                  <a:pt x="2367" y="4186"/>
                </a:lnTo>
                <a:lnTo>
                  <a:pt x="2378" y="4157"/>
                </a:lnTo>
                <a:lnTo>
                  <a:pt x="2388" y="4127"/>
                </a:lnTo>
                <a:lnTo>
                  <a:pt x="2396" y="4097"/>
                </a:lnTo>
                <a:lnTo>
                  <a:pt x="2405" y="4067"/>
                </a:lnTo>
                <a:lnTo>
                  <a:pt x="2413" y="4035"/>
                </a:lnTo>
                <a:lnTo>
                  <a:pt x="2419" y="4003"/>
                </a:lnTo>
                <a:lnTo>
                  <a:pt x="2426" y="3972"/>
                </a:lnTo>
                <a:lnTo>
                  <a:pt x="2431" y="3939"/>
                </a:lnTo>
                <a:lnTo>
                  <a:pt x="2434" y="3907"/>
                </a:lnTo>
                <a:lnTo>
                  <a:pt x="2437" y="3873"/>
                </a:lnTo>
                <a:lnTo>
                  <a:pt x="2439" y="3840"/>
                </a:lnTo>
                <a:lnTo>
                  <a:pt x="2440" y="3806"/>
                </a:lnTo>
                <a:lnTo>
                  <a:pt x="2439" y="3771"/>
                </a:lnTo>
                <a:lnTo>
                  <a:pt x="2438" y="3737"/>
                </a:lnTo>
                <a:lnTo>
                  <a:pt x="2435" y="3703"/>
                </a:lnTo>
                <a:lnTo>
                  <a:pt x="2431" y="3667"/>
                </a:lnTo>
                <a:lnTo>
                  <a:pt x="2426" y="3632"/>
                </a:lnTo>
                <a:lnTo>
                  <a:pt x="2418" y="3596"/>
                </a:lnTo>
                <a:lnTo>
                  <a:pt x="2410" y="3559"/>
                </a:lnTo>
                <a:lnTo>
                  <a:pt x="2401" y="3523"/>
                </a:lnTo>
                <a:lnTo>
                  <a:pt x="2389" y="3486"/>
                </a:lnTo>
                <a:lnTo>
                  <a:pt x="2377" y="3450"/>
                </a:lnTo>
                <a:lnTo>
                  <a:pt x="2362" y="3412"/>
                </a:lnTo>
                <a:lnTo>
                  <a:pt x="2347" y="3375"/>
                </a:lnTo>
                <a:lnTo>
                  <a:pt x="2383" y="3398"/>
                </a:lnTo>
                <a:lnTo>
                  <a:pt x="2403" y="3411"/>
                </a:lnTo>
                <a:lnTo>
                  <a:pt x="2425" y="3426"/>
                </a:lnTo>
                <a:lnTo>
                  <a:pt x="2446" y="3443"/>
                </a:lnTo>
                <a:lnTo>
                  <a:pt x="2470" y="3461"/>
                </a:lnTo>
                <a:lnTo>
                  <a:pt x="2494" y="3481"/>
                </a:lnTo>
                <a:lnTo>
                  <a:pt x="2518" y="3503"/>
                </a:lnTo>
                <a:lnTo>
                  <a:pt x="2542" y="3527"/>
                </a:lnTo>
                <a:lnTo>
                  <a:pt x="2567" y="3553"/>
                </a:lnTo>
                <a:lnTo>
                  <a:pt x="2591" y="3580"/>
                </a:lnTo>
                <a:lnTo>
                  <a:pt x="2615" y="3609"/>
                </a:lnTo>
                <a:lnTo>
                  <a:pt x="2638" y="3640"/>
                </a:lnTo>
                <a:lnTo>
                  <a:pt x="2661" y="3674"/>
                </a:lnTo>
                <a:lnTo>
                  <a:pt x="2681" y="3709"/>
                </a:lnTo>
                <a:lnTo>
                  <a:pt x="2702" y="3746"/>
                </a:lnTo>
                <a:lnTo>
                  <a:pt x="2721" y="3786"/>
                </a:lnTo>
                <a:lnTo>
                  <a:pt x="2739" y="3827"/>
                </a:lnTo>
                <a:lnTo>
                  <a:pt x="2754" y="3872"/>
                </a:lnTo>
                <a:lnTo>
                  <a:pt x="2762" y="3894"/>
                </a:lnTo>
                <a:lnTo>
                  <a:pt x="2769" y="3918"/>
                </a:lnTo>
                <a:lnTo>
                  <a:pt x="2774" y="3942"/>
                </a:lnTo>
                <a:lnTo>
                  <a:pt x="2780" y="3966"/>
                </a:lnTo>
                <a:lnTo>
                  <a:pt x="2785" y="3991"/>
                </a:lnTo>
                <a:lnTo>
                  <a:pt x="2790" y="4017"/>
                </a:lnTo>
                <a:lnTo>
                  <a:pt x="2794" y="4043"/>
                </a:lnTo>
                <a:lnTo>
                  <a:pt x="2797" y="4070"/>
                </a:lnTo>
                <a:lnTo>
                  <a:pt x="2799" y="4097"/>
                </a:lnTo>
                <a:lnTo>
                  <a:pt x="2801" y="4125"/>
                </a:lnTo>
                <a:lnTo>
                  <a:pt x="2802" y="4154"/>
                </a:lnTo>
                <a:lnTo>
                  <a:pt x="2802" y="4183"/>
                </a:lnTo>
                <a:lnTo>
                  <a:pt x="2802" y="4212"/>
                </a:lnTo>
                <a:lnTo>
                  <a:pt x="2801" y="4244"/>
                </a:lnTo>
                <a:lnTo>
                  <a:pt x="2799" y="4274"/>
                </a:lnTo>
                <a:lnTo>
                  <a:pt x="2796" y="4306"/>
                </a:lnTo>
                <a:lnTo>
                  <a:pt x="2793" y="4338"/>
                </a:lnTo>
                <a:lnTo>
                  <a:pt x="2788" y="4370"/>
                </a:lnTo>
                <a:lnTo>
                  <a:pt x="2782" y="4405"/>
                </a:lnTo>
                <a:lnTo>
                  <a:pt x="2776" y="4439"/>
                </a:lnTo>
                <a:lnTo>
                  <a:pt x="2769" y="4473"/>
                </a:lnTo>
                <a:lnTo>
                  <a:pt x="2760" y="4509"/>
                </a:lnTo>
                <a:lnTo>
                  <a:pt x="2751" y="4545"/>
                </a:lnTo>
                <a:lnTo>
                  <a:pt x="2741" y="4583"/>
                </a:lnTo>
                <a:lnTo>
                  <a:pt x="2729" y="4620"/>
                </a:lnTo>
                <a:lnTo>
                  <a:pt x="2717" y="4657"/>
                </a:lnTo>
                <a:lnTo>
                  <a:pt x="2710" y="4691"/>
                </a:lnTo>
                <a:lnTo>
                  <a:pt x="2703" y="4723"/>
                </a:lnTo>
                <a:lnTo>
                  <a:pt x="2699" y="4754"/>
                </a:lnTo>
                <a:lnTo>
                  <a:pt x="2697" y="4785"/>
                </a:lnTo>
                <a:lnTo>
                  <a:pt x="2696" y="4816"/>
                </a:lnTo>
                <a:lnTo>
                  <a:pt x="2697" y="4845"/>
                </a:lnTo>
                <a:lnTo>
                  <a:pt x="2699" y="4874"/>
                </a:lnTo>
                <a:lnTo>
                  <a:pt x="2703" y="4902"/>
                </a:lnTo>
                <a:lnTo>
                  <a:pt x="2707" y="4929"/>
                </a:lnTo>
                <a:lnTo>
                  <a:pt x="2713" y="4956"/>
                </a:lnTo>
                <a:lnTo>
                  <a:pt x="2720" y="4981"/>
                </a:lnTo>
                <a:lnTo>
                  <a:pt x="2727" y="5006"/>
                </a:lnTo>
                <a:lnTo>
                  <a:pt x="2736" y="5030"/>
                </a:lnTo>
                <a:lnTo>
                  <a:pt x="2744" y="5053"/>
                </a:lnTo>
                <a:lnTo>
                  <a:pt x="2753" y="5075"/>
                </a:lnTo>
                <a:lnTo>
                  <a:pt x="2764" y="5095"/>
                </a:lnTo>
                <a:lnTo>
                  <a:pt x="2773" y="5115"/>
                </a:lnTo>
                <a:lnTo>
                  <a:pt x="2783" y="5134"/>
                </a:lnTo>
                <a:lnTo>
                  <a:pt x="2804" y="5169"/>
                </a:lnTo>
                <a:lnTo>
                  <a:pt x="2824" y="5199"/>
                </a:lnTo>
                <a:lnTo>
                  <a:pt x="2843" y="5224"/>
                </a:lnTo>
                <a:lnTo>
                  <a:pt x="2859" y="5245"/>
                </a:lnTo>
                <a:lnTo>
                  <a:pt x="2873" y="5261"/>
                </a:lnTo>
                <a:lnTo>
                  <a:pt x="2886" y="5276"/>
                </a:lnTo>
                <a:lnTo>
                  <a:pt x="2891" y="5278"/>
                </a:lnTo>
                <a:lnTo>
                  <a:pt x="2894" y="5280"/>
                </a:lnTo>
                <a:lnTo>
                  <a:pt x="2898" y="5283"/>
                </a:lnTo>
                <a:lnTo>
                  <a:pt x="2902" y="5284"/>
                </a:lnTo>
                <a:lnTo>
                  <a:pt x="2906" y="5284"/>
                </a:lnTo>
                <a:lnTo>
                  <a:pt x="2910" y="5283"/>
                </a:lnTo>
                <a:lnTo>
                  <a:pt x="2913" y="5282"/>
                </a:lnTo>
                <a:lnTo>
                  <a:pt x="2918" y="5279"/>
                </a:lnTo>
                <a:lnTo>
                  <a:pt x="2921" y="5276"/>
                </a:lnTo>
                <a:lnTo>
                  <a:pt x="2924" y="5273"/>
                </a:lnTo>
                <a:lnTo>
                  <a:pt x="2926" y="5270"/>
                </a:lnTo>
                <a:lnTo>
                  <a:pt x="2927" y="5267"/>
                </a:lnTo>
                <a:lnTo>
                  <a:pt x="2928" y="5263"/>
                </a:lnTo>
                <a:lnTo>
                  <a:pt x="2928" y="5259"/>
                </a:lnTo>
                <a:lnTo>
                  <a:pt x="2928" y="5254"/>
                </a:lnTo>
                <a:lnTo>
                  <a:pt x="2927" y="5250"/>
                </a:lnTo>
                <a:lnTo>
                  <a:pt x="2923" y="5240"/>
                </a:lnTo>
                <a:lnTo>
                  <a:pt x="2917" y="5220"/>
                </a:lnTo>
                <a:lnTo>
                  <a:pt x="2908" y="5191"/>
                </a:lnTo>
                <a:lnTo>
                  <a:pt x="2899" y="5154"/>
                </a:lnTo>
                <a:lnTo>
                  <a:pt x="2889" y="5109"/>
                </a:lnTo>
                <a:lnTo>
                  <a:pt x="2886" y="5085"/>
                </a:lnTo>
                <a:lnTo>
                  <a:pt x="2882" y="5059"/>
                </a:lnTo>
                <a:lnTo>
                  <a:pt x="2880" y="5031"/>
                </a:lnTo>
                <a:lnTo>
                  <a:pt x="2878" y="5003"/>
                </a:lnTo>
                <a:lnTo>
                  <a:pt x="2877" y="4974"/>
                </a:lnTo>
                <a:lnTo>
                  <a:pt x="2877" y="4942"/>
                </a:lnTo>
                <a:lnTo>
                  <a:pt x="2878" y="4911"/>
                </a:lnTo>
                <a:lnTo>
                  <a:pt x="2880" y="4880"/>
                </a:lnTo>
                <a:lnTo>
                  <a:pt x="2884" y="4848"/>
                </a:lnTo>
                <a:lnTo>
                  <a:pt x="2889" y="4815"/>
                </a:lnTo>
                <a:lnTo>
                  <a:pt x="2898" y="4782"/>
                </a:lnTo>
                <a:lnTo>
                  <a:pt x="2907" y="4749"/>
                </a:lnTo>
                <a:lnTo>
                  <a:pt x="2919" y="4717"/>
                </a:lnTo>
                <a:lnTo>
                  <a:pt x="2932" y="4683"/>
                </a:lnTo>
                <a:lnTo>
                  <a:pt x="2948" y="4651"/>
                </a:lnTo>
                <a:lnTo>
                  <a:pt x="2966" y="4619"/>
                </a:lnTo>
                <a:lnTo>
                  <a:pt x="2977" y="4603"/>
                </a:lnTo>
                <a:lnTo>
                  <a:pt x="2987" y="4588"/>
                </a:lnTo>
                <a:lnTo>
                  <a:pt x="3000" y="4572"/>
                </a:lnTo>
                <a:lnTo>
                  <a:pt x="3012" y="4557"/>
                </a:lnTo>
                <a:lnTo>
                  <a:pt x="3025" y="4542"/>
                </a:lnTo>
                <a:lnTo>
                  <a:pt x="3038" y="4526"/>
                </a:lnTo>
                <a:lnTo>
                  <a:pt x="3053" y="4512"/>
                </a:lnTo>
                <a:lnTo>
                  <a:pt x="3068" y="4497"/>
                </a:lnTo>
                <a:lnTo>
                  <a:pt x="3085" y="4484"/>
                </a:lnTo>
                <a:lnTo>
                  <a:pt x="3102" y="4469"/>
                </a:lnTo>
                <a:lnTo>
                  <a:pt x="3119" y="4456"/>
                </a:lnTo>
                <a:lnTo>
                  <a:pt x="3138" y="4442"/>
                </a:lnTo>
                <a:lnTo>
                  <a:pt x="3134" y="4469"/>
                </a:lnTo>
                <a:lnTo>
                  <a:pt x="3130" y="4499"/>
                </a:lnTo>
                <a:lnTo>
                  <a:pt x="3126" y="4534"/>
                </a:lnTo>
                <a:lnTo>
                  <a:pt x="3122" y="4571"/>
                </a:lnTo>
                <a:lnTo>
                  <a:pt x="3120" y="4611"/>
                </a:lnTo>
                <a:lnTo>
                  <a:pt x="3118" y="4651"/>
                </a:lnTo>
                <a:lnTo>
                  <a:pt x="3118" y="4695"/>
                </a:lnTo>
                <a:lnTo>
                  <a:pt x="3120" y="4739"/>
                </a:lnTo>
                <a:lnTo>
                  <a:pt x="3124" y="4783"/>
                </a:lnTo>
                <a:lnTo>
                  <a:pt x="3130" y="4828"/>
                </a:lnTo>
                <a:lnTo>
                  <a:pt x="3134" y="4850"/>
                </a:lnTo>
                <a:lnTo>
                  <a:pt x="3138" y="4872"/>
                </a:lnTo>
                <a:lnTo>
                  <a:pt x="3143" y="4894"/>
                </a:lnTo>
                <a:lnTo>
                  <a:pt x="3150" y="4915"/>
                </a:lnTo>
                <a:lnTo>
                  <a:pt x="3157" y="4936"/>
                </a:lnTo>
                <a:lnTo>
                  <a:pt x="3164" y="4957"/>
                </a:lnTo>
                <a:lnTo>
                  <a:pt x="3172" y="4978"/>
                </a:lnTo>
                <a:lnTo>
                  <a:pt x="3182" y="4998"/>
                </a:lnTo>
                <a:lnTo>
                  <a:pt x="3192" y="5016"/>
                </a:lnTo>
                <a:lnTo>
                  <a:pt x="3203" y="5034"/>
                </a:lnTo>
                <a:lnTo>
                  <a:pt x="3215" y="5052"/>
                </a:lnTo>
                <a:lnTo>
                  <a:pt x="3229" y="5069"/>
                </a:lnTo>
                <a:lnTo>
                  <a:pt x="3252" y="5100"/>
                </a:lnTo>
                <a:lnTo>
                  <a:pt x="3276" y="5133"/>
                </a:lnTo>
                <a:lnTo>
                  <a:pt x="3300" y="5167"/>
                </a:lnTo>
                <a:lnTo>
                  <a:pt x="3323" y="5205"/>
                </a:lnTo>
                <a:lnTo>
                  <a:pt x="3345" y="5243"/>
                </a:lnTo>
                <a:lnTo>
                  <a:pt x="3365" y="5284"/>
                </a:lnTo>
                <a:lnTo>
                  <a:pt x="3385" y="5325"/>
                </a:lnTo>
                <a:lnTo>
                  <a:pt x="3401" y="5368"/>
                </a:lnTo>
                <a:lnTo>
                  <a:pt x="3417" y="5412"/>
                </a:lnTo>
                <a:lnTo>
                  <a:pt x="3423" y="5434"/>
                </a:lnTo>
                <a:lnTo>
                  <a:pt x="3429" y="5456"/>
                </a:lnTo>
                <a:lnTo>
                  <a:pt x="3435" y="5479"/>
                </a:lnTo>
                <a:lnTo>
                  <a:pt x="3440" y="5502"/>
                </a:lnTo>
                <a:lnTo>
                  <a:pt x="3444" y="5526"/>
                </a:lnTo>
                <a:lnTo>
                  <a:pt x="3448" y="5549"/>
                </a:lnTo>
                <a:lnTo>
                  <a:pt x="3450" y="5572"/>
                </a:lnTo>
                <a:lnTo>
                  <a:pt x="3452" y="5596"/>
                </a:lnTo>
                <a:lnTo>
                  <a:pt x="3453" y="5620"/>
                </a:lnTo>
                <a:lnTo>
                  <a:pt x="3454" y="5642"/>
                </a:lnTo>
                <a:lnTo>
                  <a:pt x="3453" y="5666"/>
                </a:lnTo>
                <a:lnTo>
                  <a:pt x="3452" y="5690"/>
                </a:lnTo>
                <a:lnTo>
                  <a:pt x="3450" y="5714"/>
                </a:lnTo>
                <a:lnTo>
                  <a:pt x="3447" y="5738"/>
                </a:lnTo>
                <a:lnTo>
                  <a:pt x="3441" y="5770"/>
                </a:lnTo>
                <a:lnTo>
                  <a:pt x="3433" y="5803"/>
                </a:lnTo>
                <a:lnTo>
                  <a:pt x="3424" y="5835"/>
                </a:lnTo>
                <a:lnTo>
                  <a:pt x="3413" y="5866"/>
                </a:lnTo>
                <a:lnTo>
                  <a:pt x="3399" y="5896"/>
                </a:lnTo>
                <a:lnTo>
                  <a:pt x="3384" y="5925"/>
                </a:lnTo>
                <a:lnTo>
                  <a:pt x="3367" y="5954"/>
                </a:lnTo>
                <a:lnTo>
                  <a:pt x="3348" y="5983"/>
                </a:lnTo>
                <a:lnTo>
                  <a:pt x="3327" y="6010"/>
                </a:lnTo>
                <a:lnTo>
                  <a:pt x="3306" y="6037"/>
                </a:lnTo>
                <a:lnTo>
                  <a:pt x="3282" y="6063"/>
                </a:lnTo>
                <a:lnTo>
                  <a:pt x="3256" y="6089"/>
                </a:lnTo>
                <a:lnTo>
                  <a:pt x="3228" y="6113"/>
                </a:lnTo>
                <a:lnTo>
                  <a:pt x="3198" y="6137"/>
                </a:lnTo>
                <a:lnTo>
                  <a:pt x="3167" y="6160"/>
                </a:lnTo>
                <a:lnTo>
                  <a:pt x="3134" y="6182"/>
                </a:lnTo>
                <a:lnTo>
                  <a:pt x="3131" y="6185"/>
                </a:lnTo>
                <a:lnTo>
                  <a:pt x="3128" y="6189"/>
                </a:lnTo>
                <a:lnTo>
                  <a:pt x="3126" y="6193"/>
                </a:lnTo>
                <a:lnTo>
                  <a:pt x="3124" y="6197"/>
                </a:lnTo>
                <a:lnTo>
                  <a:pt x="3122" y="6201"/>
                </a:lnTo>
                <a:lnTo>
                  <a:pt x="3122" y="6205"/>
                </a:lnTo>
                <a:lnTo>
                  <a:pt x="3124" y="6209"/>
                </a:lnTo>
                <a:lnTo>
                  <a:pt x="3126" y="6213"/>
                </a:lnTo>
                <a:lnTo>
                  <a:pt x="3128" y="6218"/>
                </a:lnTo>
                <a:lnTo>
                  <a:pt x="3130" y="6221"/>
                </a:lnTo>
                <a:lnTo>
                  <a:pt x="3134" y="6224"/>
                </a:lnTo>
                <a:lnTo>
                  <a:pt x="3137" y="6226"/>
                </a:lnTo>
                <a:lnTo>
                  <a:pt x="3141" y="6227"/>
                </a:lnTo>
                <a:lnTo>
                  <a:pt x="3146" y="6227"/>
                </a:lnTo>
                <a:lnTo>
                  <a:pt x="3151" y="6227"/>
                </a:lnTo>
                <a:lnTo>
                  <a:pt x="3155" y="6226"/>
                </a:lnTo>
                <a:lnTo>
                  <a:pt x="3240" y="6197"/>
                </a:lnTo>
                <a:lnTo>
                  <a:pt x="3284" y="6180"/>
                </a:lnTo>
                <a:lnTo>
                  <a:pt x="3328" y="6164"/>
                </a:lnTo>
                <a:lnTo>
                  <a:pt x="3373" y="6146"/>
                </a:lnTo>
                <a:lnTo>
                  <a:pt x="3418" y="6127"/>
                </a:lnTo>
                <a:lnTo>
                  <a:pt x="3464" y="6107"/>
                </a:lnTo>
                <a:lnTo>
                  <a:pt x="3509" y="6086"/>
                </a:lnTo>
                <a:lnTo>
                  <a:pt x="3555" y="6064"/>
                </a:lnTo>
                <a:lnTo>
                  <a:pt x="3601" y="6041"/>
                </a:lnTo>
                <a:lnTo>
                  <a:pt x="3647" y="6017"/>
                </a:lnTo>
                <a:lnTo>
                  <a:pt x="3692" y="5992"/>
                </a:lnTo>
                <a:lnTo>
                  <a:pt x="3737" y="5966"/>
                </a:lnTo>
                <a:lnTo>
                  <a:pt x="3783" y="5938"/>
                </a:lnTo>
                <a:lnTo>
                  <a:pt x="3828" y="5910"/>
                </a:lnTo>
                <a:lnTo>
                  <a:pt x="3871" y="5880"/>
                </a:lnTo>
                <a:lnTo>
                  <a:pt x="3915" y="5848"/>
                </a:lnTo>
                <a:lnTo>
                  <a:pt x="3958" y="5816"/>
                </a:lnTo>
                <a:lnTo>
                  <a:pt x="4000" y="5783"/>
                </a:lnTo>
                <a:lnTo>
                  <a:pt x="4042" y="5749"/>
                </a:lnTo>
                <a:lnTo>
                  <a:pt x="4083" y="5712"/>
                </a:lnTo>
                <a:lnTo>
                  <a:pt x="4122" y="5675"/>
                </a:lnTo>
                <a:lnTo>
                  <a:pt x="4161" y="5636"/>
                </a:lnTo>
                <a:lnTo>
                  <a:pt x="4198" y="5596"/>
                </a:lnTo>
                <a:lnTo>
                  <a:pt x="4234" y="5554"/>
                </a:lnTo>
                <a:lnTo>
                  <a:pt x="4269" y="5511"/>
                </a:lnTo>
                <a:lnTo>
                  <a:pt x="4302" y="5468"/>
                </a:lnTo>
                <a:lnTo>
                  <a:pt x="4334" y="5422"/>
                </a:lnTo>
                <a:lnTo>
                  <a:pt x="4364" y="5374"/>
                </a:lnTo>
                <a:lnTo>
                  <a:pt x="4392" y="5325"/>
                </a:lnTo>
                <a:lnTo>
                  <a:pt x="4420" y="5275"/>
                </a:lnTo>
                <a:lnTo>
                  <a:pt x="4444" y="5223"/>
                </a:lnTo>
                <a:lnTo>
                  <a:pt x="4461" y="5185"/>
                </a:lnTo>
                <a:lnTo>
                  <a:pt x="4478" y="5145"/>
                </a:lnTo>
                <a:lnTo>
                  <a:pt x="4492" y="5106"/>
                </a:lnTo>
                <a:lnTo>
                  <a:pt x="4505" y="5065"/>
                </a:lnTo>
                <a:lnTo>
                  <a:pt x="4517" y="5024"/>
                </a:lnTo>
                <a:lnTo>
                  <a:pt x="4528" y="4983"/>
                </a:lnTo>
                <a:lnTo>
                  <a:pt x="4538" y="4941"/>
                </a:lnTo>
                <a:lnTo>
                  <a:pt x="4546" y="4899"/>
                </a:lnTo>
                <a:lnTo>
                  <a:pt x="4554" y="4856"/>
                </a:lnTo>
                <a:lnTo>
                  <a:pt x="4559" y="4812"/>
                </a:lnTo>
                <a:lnTo>
                  <a:pt x="4564" y="4769"/>
                </a:lnTo>
                <a:lnTo>
                  <a:pt x="4567" y="4725"/>
                </a:lnTo>
                <a:lnTo>
                  <a:pt x="4569" y="4680"/>
                </a:lnTo>
                <a:lnTo>
                  <a:pt x="4570" y="4636"/>
                </a:lnTo>
                <a:lnTo>
                  <a:pt x="4570" y="4590"/>
                </a:lnTo>
                <a:lnTo>
                  <a:pt x="4568" y="4544"/>
                </a:lnTo>
                <a:lnTo>
                  <a:pt x="4565" y="4497"/>
                </a:lnTo>
                <a:lnTo>
                  <a:pt x="4561" y="4450"/>
                </a:lnTo>
                <a:lnTo>
                  <a:pt x="4556" y="4404"/>
                </a:lnTo>
                <a:lnTo>
                  <a:pt x="4550" y="4356"/>
                </a:lnTo>
                <a:lnTo>
                  <a:pt x="4541" y="4308"/>
                </a:lnTo>
                <a:lnTo>
                  <a:pt x="4533" y="4259"/>
                </a:lnTo>
                <a:lnTo>
                  <a:pt x="4523" y="4210"/>
                </a:lnTo>
                <a:lnTo>
                  <a:pt x="4511" y="4161"/>
                </a:lnTo>
                <a:lnTo>
                  <a:pt x="4498" y="4111"/>
                </a:lnTo>
                <a:lnTo>
                  <a:pt x="4484" y="4061"/>
                </a:lnTo>
                <a:lnTo>
                  <a:pt x="4468" y="4011"/>
                </a:lnTo>
                <a:lnTo>
                  <a:pt x="4452" y="3960"/>
                </a:lnTo>
                <a:lnTo>
                  <a:pt x="4434" y="3908"/>
                </a:lnTo>
                <a:lnTo>
                  <a:pt x="4415" y="3856"/>
                </a:lnTo>
                <a:lnTo>
                  <a:pt x="4395" y="3804"/>
                </a:lnTo>
                <a:lnTo>
                  <a:pt x="4374" y="3750"/>
                </a:lnTo>
                <a:close/>
              </a:path>
            </a:pathLst>
          </a:custGeom>
          <a:solidFill>
            <a:srgbClr val="F03900"/>
          </a:solidFill>
          <a:ln w="28575">
            <a:solidFill>
              <a:srgbClr val="F2F2F2"/>
            </a:solidFill>
            <a:round/>
          </a:ln>
          <a:effectLst>
            <a:outerShdw blurRad="88900" dist="75434" dir="2699985" rotWithShape="0">
              <a:scrgbClr r="0" g="0" b="0">
                <a:alpha val="23000"/>
              </a:scrgb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000000"/>
              </a:solidFill>
            </a:endParaRPr>
          </a:p>
        </p:txBody>
      </p:sp>
      <p:sp>
        <p:nvSpPr>
          <p:cNvPr id="20" name="KSO_Shape"/>
          <p:cNvSpPr/>
          <p:nvPr/>
        </p:nvSpPr>
        <p:spPr bwMode="auto">
          <a:xfrm>
            <a:off x="6672919" y="1110724"/>
            <a:ext cx="459112" cy="671397"/>
          </a:xfrm>
          <a:custGeom>
            <a:avLst/>
            <a:gdLst>
              <a:gd name="T0" fmla="*/ 2147483646 w 4570"/>
              <a:gd name="T1" fmla="*/ 2147483646 h 6328"/>
              <a:gd name="T2" fmla="*/ 2147483646 w 4570"/>
              <a:gd name="T3" fmla="*/ 2147483646 h 6328"/>
              <a:gd name="T4" fmla="*/ 2147483646 w 4570"/>
              <a:gd name="T5" fmla="*/ 2147483646 h 6328"/>
              <a:gd name="T6" fmla="*/ 2147483646 w 4570"/>
              <a:gd name="T7" fmla="*/ 2147483646 h 6328"/>
              <a:gd name="T8" fmla="*/ 2147483646 w 4570"/>
              <a:gd name="T9" fmla="*/ 2147483646 h 6328"/>
              <a:gd name="T10" fmla="*/ 2147483646 w 4570"/>
              <a:gd name="T11" fmla="*/ 2147483646 h 6328"/>
              <a:gd name="T12" fmla="*/ 2147483646 w 4570"/>
              <a:gd name="T13" fmla="*/ 2147483646 h 6328"/>
              <a:gd name="T14" fmla="*/ 2147483646 w 4570"/>
              <a:gd name="T15" fmla="*/ 2147483646 h 6328"/>
              <a:gd name="T16" fmla="*/ 2147483646 w 4570"/>
              <a:gd name="T17" fmla="*/ 2147483646 h 6328"/>
              <a:gd name="T18" fmla="*/ 2147483646 w 4570"/>
              <a:gd name="T19" fmla="*/ 2147483646 h 6328"/>
              <a:gd name="T20" fmla="*/ 2147483646 w 4570"/>
              <a:gd name="T21" fmla="*/ 2147483646 h 6328"/>
              <a:gd name="T22" fmla="*/ 2147483646 w 4570"/>
              <a:gd name="T23" fmla="*/ 954935438 h 6328"/>
              <a:gd name="T24" fmla="*/ 2147483646 w 4570"/>
              <a:gd name="T25" fmla="*/ 654779327 h 6328"/>
              <a:gd name="T26" fmla="*/ 2147483646 w 4570"/>
              <a:gd name="T27" fmla="*/ 2147483646 h 6328"/>
              <a:gd name="T28" fmla="*/ 2147483646 w 4570"/>
              <a:gd name="T29" fmla="*/ 2147483646 h 6328"/>
              <a:gd name="T30" fmla="*/ 2147483646 w 4570"/>
              <a:gd name="T31" fmla="*/ 2147483646 h 6328"/>
              <a:gd name="T32" fmla="*/ 2147483646 w 4570"/>
              <a:gd name="T33" fmla="*/ 2147483646 h 6328"/>
              <a:gd name="T34" fmla="*/ 2147483646 w 4570"/>
              <a:gd name="T35" fmla="*/ 2147483646 h 6328"/>
              <a:gd name="T36" fmla="*/ 2147483646 w 4570"/>
              <a:gd name="T37" fmla="*/ 2147483646 h 6328"/>
              <a:gd name="T38" fmla="*/ 2147483646 w 4570"/>
              <a:gd name="T39" fmla="*/ 2147483646 h 6328"/>
              <a:gd name="T40" fmla="*/ 2147483646 w 4570"/>
              <a:gd name="T41" fmla="*/ 2147483646 h 6328"/>
              <a:gd name="T42" fmla="*/ 2147483646 w 4570"/>
              <a:gd name="T43" fmla="*/ 2147483646 h 6328"/>
              <a:gd name="T44" fmla="*/ 2147483646 w 4570"/>
              <a:gd name="T45" fmla="*/ 2147483646 h 6328"/>
              <a:gd name="T46" fmla="*/ 2147483646 w 4570"/>
              <a:gd name="T47" fmla="*/ 2147483646 h 6328"/>
              <a:gd name="T48" fmla="*/ 2147483646 w 4570"/>
              <a:gd name="T49" fmla="*/ 2147483646 h 6328"/>
              <a:gd name="T50" fmla="*/ 2147483646 w 4570"/>
              <a:gd name="T51" fmla="*/ 2147483646 h 6328"/>
              <a:gd name="T52" fmla="*/ 2147483646 w 4570"/>
              <a:gd name="T53" fmla="*/ 2147483646 h 6328"/>
              <a:gd name="T54" fmla="*/ 27239497 w 4570"/>
              <a:gd name="T55" fmla="*/ 2147483646 h 6328"/>
              <a:gd name="T56" fmla="*/ 2147483646 w 4570"/>
              <a:gd name="T57" fmla="*/ 2147483646 h 6328"/>
              <a:gd name="T58" fmla="*/ 2147483646 w 4570"/>
              <a:gd name="T59" fmla="*/ 2147483646 h 6328"/>
              <a:gd name="T60" fmla="*/ 2147483646 w 4570"/>
              <a:gd name="T61" fmla="*/ 2147483646 h 6328"/>
              <a:gd name="T62" fmla="*/ 2147483646 w 4570"/>
              <a:gd name="T63" fmla="*/ 2147483646 h 6328"/>
              <a:gd name="T64" fmla="*/ 2147483646 w 4570"/>
              <a:gd name="T65" fmla="*/ 2147483646 h 6328"/>
              <a:gd name="T66" fmla="*/ 2147483646 w 4570"/>
              <a:gd name="T67" fmla="*/ 2147483646 h 6328"/>
              <a:gd name="T68" fmla="*/ 2147483646 w 4570"/>
              <a:gd name="T69" fmla="*/ 2147483646 h 6328"/>
              <a:gd name="T70" fmla="*/ 2147483646 w 4570"/>
              <a:gd name="T71" fmla="*/ 2147483646 h 6328"/>
              <a:gd name="T72" fmla="*/ 2147483646 w 4570"/>
              <a:gd name="T73" fmla="*/ 2147483646 h 6328"/>
              <a:gd name="T74" fmla="*/ 2147483646 w 4570"/>
              <a:gd name="T75" fmla="*/ 2147483646 h 6328"/>
              <a:gd name="T76" fmla="*/ 2147483646 w 4570"/>
              <a:gd name="T77" fmla="*/ 2147483646 h 6328"/>
              <a:gd name="T78" fmla="*/ 2147483646 w 4570"/>
              <a:gd name="T79" fmla="*/ 2147483646 h 6328"/>
              <a:gd name="T80" fmla="*/ 2147483646 w 4570"/>
              <a:gd name="T81" fmla="*/ 2147483646 h 6328"/>
              <a:gd name="T82" fmla="*/ 2147483646 w 4570"/>
              <a:gd name="T83" fmla="*/ 2147483646 h 6328"/>
              <a:gd name="T84" fmla="*/ 2147483646 w 4570"/>
              <a:gd name="T85" fmla="*/ 2147483646 h 6328"/>
              <a:gd name="T86" fmla="*/ 2147483646 w 4570"/>
              <a:gd name="T87" fmla="*/ 2147483646 h 6328"/>
              <a:gd name="T88" fmla="*/ 2147483646 w 4570"/>
              <a:gd name="T89" fmla="*/ 2147483646 h 6328"/>
              <a:gd name="T90" fmla="*/ 2147483646 w 4570"/>
              <a:gd name="T91" fmla="*/ 2147483646 h 6328"/>
              <a:gd name="T92" fmla="*/ 2147483646 w 4570"/>
              <a:gd name="T93" fmla="*/ 2147483646 h 6328"/>
              <a:gd name="T94" fmla="*/ 2147483646 w 4570"/>
              <a:gd name="T95" fmla="*/ 2147483646 h 6328"/>
              <a:gd name="T96" fmla="*/ 2147483646 w 4570"/>
              <a:gd name="T97" fmla="*/ 2147483646 h 6328"/>
              <a:gd name="T98" fmla="*/ 2147483646 w 4570"/>
              <a:gd name="T99" fmla="*/ 2147483646 h 6328"/>
              <a:gd name="T100" fmla="*/ 2147483646 w 4570"/>
              <a:gd name="T101" fmla="*/ 2147483646 h 6328"/>
              <a:gd name="T102" fmla="*/ 2147483646 w 4570"/>
              <a:gd name="T103" fmla="*/ 2147483646 h 6328"/>
              <a:gd name="T104" fmla="*/ 2147483646 w 4570"/>
              <a:gd name="T105" fmla="*/ 2147483646 h 6328"/>
              <a:gd name="T106" fmla="*/ 2147483646 w 4570"/>
              <a:gd name="T107" fmla="*/ 2147483646 h 6328"/>
              <a:gd name="T108" fmla="*/ 2147483646 w 4570"/>
              <a:gd name="T109" fmla="*/ 2147483646 h 6328"/>
              <a:gd name="T110" fmla="*/ 2147483646 w 4570"/>
              <a:gd name="T111" fmla="*/ 2147483646 h 6328"/>
              <a:gd name="T112" fmla="*/ 2147483646 w 4570"/>
              <a:gd name="T113" fmla="*/ 2147483646 h 6328"/>
              <a:gd name="T114" fmla="*/ 2147483646 w 4570"/>
              <a:gd name="T115" fmla="*/ 2147483646 h 6328"/>
              <a:gd name="T116" fmla="*/ 2147483646 w 4570"/>
              <a:gd name="T117" fmla="*/ 2147483646 h 6328"/>
              <a:gd name="T118" fmla="*/ 2147483646 w 4570"/>
              <a:gd name="T119" fmla="*/ 2147483646 h 6328"/>
              <a:gd name="T120" fmla="*/ 2147483646 w 4570"/>
              <a:gd name="T121" fmla="*/ 2147483646 h 6328"/>
              <a:gd name="T122" fmla="*/ 2147483646 w 4570"/>
              <a:gd name="T123" fmla="*/ 2147483646 h 6328"/>
              <a:gd name="T124" fmla="*/ 2147483646 w 4570"/>
              <a:gd name="T125" fmla="*/ 2147483646 h 63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70" h="6328">
                <a:moveTo>
                  <a:pt x="4374" y="3750"/>
                </a:moveTo>
                <a:lnTo>
                  <a:pt x="4374" y="3750"/>
                </a:lnTo>
                <a:lnTo>
                  <a:pt x="4342" y="3680"/>
                </a:lnTo>
                <a:lnTo>
                  <a:pt x="4310" y="3610"/>
                </a:lnTo>
                <a:lnTo>
                  <a:pt x="4281" y="3541"/>
                </a:lnTo>
                <a:lnTo>
                  <a:pt x="4253" y="3475"/>
                </a:lnTo>
                <a:lnTo>
                  <a:pt x="4228" y="3409"/>
                </a:lnTo>
                <a:lnTo>
                  <a:pt x="4203" y="3345"/>
                </a:lnTo>
                <a:lnTo>
                  <a:pt x="4180" y="3282"/>
                </a:lnTo>
                <a:lnTo>
                  <a:pt x="4158" y="3221"/>
                </a:lnTo>
                <a:lnTo>
                  <a:pt x="4139" y="3162"/>
                </a:lnTo>
                <a:lnTo>
                  <a:pt x="4120" y="3104"/>
                </a:lnTo>
                <a:lnTo>
                  <a:pt x="4102" y="3046"/>
                </a:lnTo>
                <a:lnTo>
                  <a:pt x="4087" y="2991"/>
                </a:lnTo>
                <a:lnTo>
                  <a:pt x="4071" y="2937"/>
                </a:lnTo>
                <a:lnTo>
                  <a:pt x="4058" y="2885"/>
                </a:lnTo>
                <a:lnTo>
                  <a:pt x="4046" y="2833"/>
                </a:lnTo>
                <a:lnTo>
                  <a:pt x="4035" y="2783"/>
                </a:lnTo>
                <a:lnTo>
                  <a:pt x="4024" y="2735"/>
                </a:lnTo>
                <a:lnTo>
                  <a:pt x="4015" y="2687"/>
                </a:lnTo>
                <a:lnTo>
                  <a:pt x="4008" y="2642"/>
                </a:lnTo>
                <a:lnTo>
                  <a:pt x="4000" y="2597"/>
                </a:lnTo>
                <a:lnTo>
                  <a:pt x="3994" y="2553"/>
                </a:lnTo>
                <a:lnTo>
                  <a:pt x="3989" y="2511"/>
                </a:lnTo>
                <a:lnTo>
                  <a:pt x="3985" y="2470"/>
                </a:lnTo>
                <a:lnTo>
                  <a:pt x="3982" y="2431"/>
                </a:lnTo>
                <a:lnTo>
                  <a:pt x="3980" y="2392"/>
                </a:lnTo>
                <a:lnTo>
                  <a:pt x="3977" y="2355"/>
                </a:lnTo>
                <a:lnTo>
                  <a:pt x="3976" y="2318"/>
                </a:lnTo>
                <a:lnTo>
                  <a:pt x="3976" y="2284"/>
                </a:lnTo>
                <a:lnTo>
                  <a:pt x="3976" y="2251"/>
                </a:lnTo>
                <a:lnTo>
                  <a:pt x="3977" y="2217"/>
                </a:lnTo>
                <a:lnTo>
                  <a:pt x="3980" y="2186"/>
                </a:lnTo>
                <a:lnTo>
                  <a:pt x="3982" y="2156"/>
                </a:lnTo>
                <a:lnTo>
                  <a:pt x="3988" y="2099"/>
                </a:lnTo>
                <a:lnTo>
                  <a:pt x="3995" y="2046"/>
                </a:lnTo>
                <a:lnTo>
                  <a:pt x="4005" y="1998"/>
                </a:lnTo>
                <a:lnTo>
                  <a:pt x="4015" y="1953"/>
                </a:lnTo>
                <a:lnTo>
                  <a:pt x="4026" y="1914"/>
                </a:lnTo>
                <a:lnTo>
                  <a:pt x="4038" y="1877"/>
                </a:lnTo>
                <a:lnTo>
                  <a:pt x="4050" y="1845"/>
                </a:lnTo>
                <a:lnTo>
                  <a:pt x="4063" y="1816"/>
                </a:lnTo>
                <a:lnTo>
                  <a:pt x="4075" y="1791"/>
                </a:lnTo>
                <a:lnTo>
                  <a:pt x="4087" y="1770"/>
                </a:lnTo>
                <a:lnTo>
                  <a:pt x="4097" y="1752"/>
                </a:lnTo>
                <a:lnTo>
                  <a:pt x="4106" y="1738"/>
                </a:lnTo>
                <a:lnTo>
                  <a:pt x="4120" y="1719"/>
                </a:lnTo>
                <a:lnTo>
                  <a:pt x="4126" y="1712"/>
                </a:lnTo>
                <a:lnTo>
                  <a:pt x="4128" y="1709"/>
                </a:lnTo>
                <a:lnTo>
                  <a:pt x="4130" y="1706"/>
                </a:lnTo>
                <a:lnTo>
                  <a:pt x="4132" y="1701"/>
                </a:lnTo>
                <a:lnTo>
                  <a:pt x="4132" y="1697"/>
                </a:lnTo>
                <a:lnTo>
                  <a:pt x="4132" y="1693"/>
                </a:lnTo>
                <a:lnTo>
                  <a:pt x="4132" y="1689"/>
                </a:lnTo>
                <a:lnTo>
                  <a:pt x="4131" y="1686"/>
                </a:lnTo>
                <a:lnTo>
                  <a:pt x="4129" y="1682"/>
                </a:lnTo>
                <a:lnTo>
                  <a:pt x="4126" y="1679"/>
                </a:lnTo>
                <a:lnTo>
                  <a:pt x="4123" y="1675"/>
                </a:lnTo>
                <a:lnTo>
                  <a:pt x="4120" y="1673"/>
                </a:lnTo>
                <a:lnTo>
                  <a:pt x="4116" y="1672"/>
                </a:lnTo>
                <a:lnTo>
                  <a:pt x="4112" y="1671"/>
                </a:lnTo>
                <a:lnTo>
                  <a:pt x="4107" y="1671"/>
                </a:lnTo>
                <a:lnTo>
                  <a:pt x="4103" y="1671"/>
                </a:lnTo>
                <a:lnTo>
                  <a:pt x="4099" y="1673"/>
                </a:lnTo>
                <a:lnTo>
                  <a:pt x="4087" y="1679"/>
                </a:lnTo>
                <a:lnTo>
                  <a:pt x="4053" y="1694"/>
                </a:lnTo>
                <a:lnTo>
                  <a:pt x="4005" y="1719"/>
                </a:lnTo>
                <a:lnTo>
                  <a:pt x="3974" y="1735"/>
                </a:lnTo>
                <a:lnTo>
                  <a:pt x="3941" y="1753"/>
                </a:lnTo>
                <a:lnTo>
                  <a:pt x="3905" y="1775"/>
                </a:lnTo>
                <a:lnTo>
                  <a:pt x="3867" y="1799"/>
                </a:lnTo>
                <a:lnTo>
                  <a:pt x="3827" y="1825"/>
                </a:lnTo>
                <a:lnTo>
                  <a:pt x="3785" y="1854"/>
                </a:lnTo>
                <a:lnTo>
                  <a:pt x="3742" y="1887"/>
                </a:lnTo>
                <a:lnTo>
                  <a:pt x="3699" y="1920"/>
                </a:lnTo>
                <a:lnTo>
                  <a:pt x="3655" y="1957"/>
                </a:lnTo>
                <a:lnTo>
                  <a:pt x="3611" y="1997"/>
                </a:lnTo>
                <a:lnTo>
                  <a:pt x="3568" y="2038"/>
                </a:lnTo>
                <a:lnTo>
                  <a:pt x="3547" y="2061"/>
                </a:lnTo>
                <a:lnTo>
                  <a:pt x="3525" y="2084"/>
                </a:lnTo>
                <a:lnTo>
                  <a:pt x="3504" y="2107"/>
                </a:lnTo>
                <a:lnTo>
                  <a:pt x="3483" y="2131"/>
                </a:lnTo>
                <a:lnTo>
                  <a:pt x="3464" y="2156"/>
                </a:lnTo>
                <a:lnTo>
                  <a:pt x="3444" y="2182"/>
                </a:lnTo>
                <a:lnTo>
                  <a:pt x="3424" y="2208"/>
                </a:lnTo>
                <a:lnTo>
                  <a:pt x="3405" y="2235"/>
                </a:lnTo>
                <a:lnTo>
                  <a:pt x="3388" y="2262"/>
                </a:lnTo>
                <a:lnTo>
                  <a:pt x="3370" y="2290"/>
                </a:lnTo>
                <a:lnTo>
                  <a:pt x="3353" y="2319"/>
                </a:lnTo>
                <a:lnTo>
                  <a:pt x="3337" y="2348"/>
                </a:lnTo>
                <a:lnTo>
                  <a:pt x="3321" y="2380"/>
                </a:lnTo>
                <a:lnTo>
                  <a:pt x="3307" y="2410"/>
                </a:lnTo>
                <a:lnTo>
                  <a:pt x="3293" y="2442"/>
                </a:lnTo>
                <a:lnTo>
                  <a:pt x="3281" y="2474"/>
                </a:lnTo>
                <a:lnTo>
                  <a:pt x="3269" y="2508"/>
                </a:lnTo>
                <a:lnTo>
                  <a:pt x="3258" y="2541"/>
                </a:lnTo>
                <a:lnTo>
                  <a:pt x="3248" y="2575"/>
                </a:lnTo>
                <a:lnTo>
                  <a:pt x="3240" y="2611"/>
                </a:lnTo>
                <a:lnTo>
                  <a:pt x="3232" y="2647"/>
                </a:lnTo>
                <a:lnTo>
                  <a:pt x="3225" y="2683"/>
                </a:lnTo>
                <a:lnTo>
                  <a:pt x="3220" y="2721"/>
                </a:lnTo>
                <a:lnTo>
                  <a:pt x="3217" y="2759"/>
                </a:lnTo>
                <a:lnTo>
                  <a:pt x="3215" y="2798"/>
                </a:lnTo>
                <a:lnTo>
                  <a:pt x="3214" y="2837"/>
                </a:lnTo>
                <a:lnTo>
                  <a:pt x="3214" y="2878"/>
                </a:lnTo>
                <a:lnTo>
                  <a:pt x="3216" y="2918"/>
                </a:lnTo>
                <a:lnTo>
                  <a:pt x="3219" y="2960"/>
                </a:lnTo>
                <a:lnTo>
                  <a:pt x="3224" y="3003"/>
                </a:lnTo>
                <a:lnTo>
                  <a:pt x="3196" y="2977"/>
                </a:lnTo>
                <a:lnTo>
                  <a:pt x="3162" y="2945"/>
                </a:lnTo>
                <a:lnTo>
                  <a:pt x="3125" y="2908"/>
                </a:lnTo>
                <a:lnTo>
                  <a:pt x="3082" y="2865"/>
                </a:lnTo>
                <a:lnTo>
                  <a:pt x="3036" y="2818"/>
                </a:lnTo>
                <a:lnTo>
                  <a:pt x="2986" y="2764"/>
                </a:lnTo>
                <a:lnTo>
                  <a:pt x="2935" y="2706"/>
                </a:lnTo>
                <a:lnTo>
                  <a:pt x="2881" y="2644"/>
                </a:lnTo>
                <a:lnTo>
                  <a:pt x="2826" y="2575"/>
                </a:lnTo>
                <a:lnTo>
                  <a:pt x="2771" y="2503"/>
                </a:lnTo>
                <a:lnTo>
                  <a:pt x="2743" y="2465"/>
                </a:lnTo>
                <a:lnTo>
                  <a:pt x="2715" y="2426"/>
                </a:lnTo>
                <a:lnTo>
                  <a:pt x="2687" y="2386"/>
                </a:lnTo>
                <a:lnTo>
                  <a:pt x="2659" y="2345"/>
                </a:lnTo>
                <a:lnTo>
                  <a:pt x="2632" y="2303"/>
                </a:lnTo>
                <a:lnTo>
                  <a:pt x="2603" y="2260"/>
                </a:lnTo>
                <a:lnTo>
                  <a:pt x="2577" y="2215"/>
                </a:lnTo>
                <a:lnTo>
                  <a:pt x="2550" y="2171"/>
                </a:lnTo>
                <a:lnTo>
                  <a:pt x="2524" y="2124"/>
                </a:lnTo>
                <a:lnTo>
                  <a:pt x="2498" y="2077"/>
                </a:lnTo>
                <a:lnTo>
                  <a:pt x="2474" y="2029"/>
                </a:lnTo>
                <a:lnTo>
                  <a:pt x="2449" y="1980"/>
                </a:lnTo>
                <a:lnTo>
                  <a:pt x="2427" y="1930"/>
                </a:lnTo>
                <a:lnTo>
                  <a:pt x="2404" y="1879"/>
                </a:lnTo>
                <a:lnTo>
                  <a:pt x="2382" y="1827"/>
                </a:lnTo>
                <a:lnTo>
                  <a:pt x="2361" y="1775"/>
                </a:lnTo>
                <a:lnTo>
                  <a:pt x="2341" y="1721"/>
                </a:lnTo>
                <a:lnTo>
                  <a:pt x="2324" y="1667"/>
                </a:lnTo>
                <a:lnTo>
                  <a:pt x="2306" y="1613"/>
                </a:lnTo>
                <a:lnTo>
                  <a:pt x="2290" y="1557"/>
                </a:lnTo>
                <a:lnTo>
                  <a:pt x="2275" y="1501"/>
                </a:lnTo>
                <a:lnTo>
                  <a:pt x="2261" y="1444"/>
                </a:lnTo>
                <a:lnTo>
                  <a:pt x="2250" y="1385"/>
                </a:lnTo>
                <a:lnTo>
                  <a:pt x="2239" y="1327"/>
                </a:lnTo>
                <a:lnTo>
                  <a:pt x="2231" y="1268"/>
                </a:lnTo>
                <a:lnTo>
                  <a:pt x="2224" y="1207"/>
                </a:lnTo>
                <a:lnTo>
                  <a:pt x="2219" y="1147"/>
                </a:lnTo>
                <a:lnTo>
                  <a:pt x="2214" y="1086"/>
                </a:lnTo>
                <a:lnTo>
                  <a:pt x="2213" y="1024"/>
                </a:lnTo>
                <a:lnTo>
                  <a:pt x="2213" y="962"/>
                </a:lnTo>
                <a:lnTo>
                  <a:pt x="2215" y="899"/>
                </a:lnTo>
                <a:lnTo>
                  <a:pt x="2220" y="835"/>
                </a:lnTo>
                <a:lnTo>
                  <a:pt x="2227" y="771"/>
                </a:lnTo>
                <a:lnTo>
                  <a:pt x="2235" y="706"/>
                </a:lnTo>
                <a:lnTo>
                  <a:pt x="2247" y="642"/>
                </a:lnTo>
                <a:lnTo>
                  <a:pt x="2259" y="576"/>
                </a:lnTo>
                <a:lnTo>
                  <a:pt x="2276" y="510"/>
                </a:lnTo>
                <a:lnTo>
                  <a:pt x="2293" y="443"/>
                </a:lnTo>
                <a:lnTo>
                  <a:pt x="2315" y="376"/>
                </a:lnTo>
                <a:lnTo>
                  <a:pt x="2338" y="309"/>
                </a:lnTo>
                <a:lnTo>
                  <a:pt x="2365" y="241"/>
                </a:lnTo>
                <a:lnTo>
                  <a:pt x="2393" y="173"/>
                </a:lnTo>
                <a:lnTo>
                  <a:pt x="2426" y="105"/>
                </a:lnTo>
                <a:lnTo>
                  <a:pt x="2443" y="71"/>
                </a:lnTo>
                <a:lnTo>
                  <a:pt x="2461" y="35"/>
                </a:lnTo>
                <a:lnTo>
                  <a:pt x="2463" y="29"/>
                </a:lnTo>
                <a:lnTo>
                  <a:pt x="2463" y="22"/>
                </a:lnTo>
                <a:lnTo>
                  <a:pt x="2461" y="14"/>
                </a:lnTo>
                <a:lnTo>
                  <a:pt x="2457" y="8"/>
                </a:lnTo>
                <a:lnTo>
                  <a:pt x="2454" y="5"/>
                </a:lnTo>
                <a:lnTo>
                  <a:pt x="2451" y="3"/>
                </a:lnTo>
                <a:lnTo>
                  <a:pt x="2444" y="1"/>
                </a:lnTo>
                <a:lnTo>
                  <a:pt x="2437" y="0"/>
                </a:lnTo>
                <a:lnTo>
                  <a:pt x="2433" y="1"/>
                </a:lnTo>
                <a:lnTo>
                  <a:pt x="2430" y="2"/>
                </a:lnTo>
                <a:lnTo>
                  <a:pt x="2407" y="12"/>
                </a:lnTo>
                <a:lnTo>
                  <a:pt x="2383" y="24"/>
                </a:lnTo>
                <a:lnTo>
                  <a:pt x="2354" y="38"/>
                </a:lnTo>
                <a:lnTo>
                  <a:pt x="2317" y="59"/>
                </a:lnTo>
                <a:lnTo>
                  <a:pt x="2276" y="83"/>
                </a:lnTo>
                <a:lnTo>
                  <a:pt x="2229" y="112"/>
                </a:lnTo>
                <a:lnTo>
                  <a:pt x="2178" y="145"/>
                </a:lnTo>
                <a:lnTo>
                  <a:pt x="2124" y="184"/>
                </a:lnTo>
                <a:lnTo>
                  <a:pt x="2096" y="206"/>
                </a:lnTo>
                <a:lnTo>
                  <a:pt x="2067" y="228"/>
                </a:lnTo>
                <a:lnTo>
                  <a:pt x="2038" y="252"/>
                </a:lnTo>
                <a:lnTo>
                  <a:pt x="2007" y="278"/>
                </a:lnTo>
                <a:lnTo>
                  <a:pt x="1977" y="304"/>
                </a:lnTo>
                <a:lnTo>
                  <a:pt x="1946" y="332"/>
                </a:lnTo>
                <a:lnTo>
                  <a:pt x="1916" y="361"/>
                </a:lnTo>
                <a:lnTo>
                  <a:pt x="1885" y="391"/>
                </a:lnTo>
                <a:lnTo>
                  <a:pt x="1855" y="423"/>
                </a:lnTo>
                <a:lnTo>
                  <a:pt x="1823" y="456"/>
                </a:lnTo>
                <a:lnTo>
                  <a:pt x="1793" y="492"/>
                </a:lnTo>
                <a:lnTo>
                  <a:pt x="1762" y="528"/>
                </a:lnTo>
                <a:lnTo>
                  <a:pt x="1732" y="566"/>
                </a:lnTo>
                <a:lnTo>
                  <a:pt x="1703" y="605"/>
                </a:lnTo>
                <a:lnTo>
                  <a:pt x="1676" y="643"/>
                </a:lnTo>
                <a:lnTo>
                  <a:pt x="1649" y="682"/>
                </a:lnTo>
                <a:lnTo>
                  <a:pt x="1622" y="724"/>
                </a:lnTo>
                <a:lnTo>
                  <a:pt x="1596" y="766"/>
                </a:lnTo>
                <a:lnTo>
                  <a:pt x="1570" y="812"/>
                </a:lnTo>
                <a:lnTo>
                  <a:pt x="1545" y="859"/>
                </a:lnTo>
                <a:lnTo>
                  <a:pt x="1521" y="907"/>
                </a:lnTo>
                <a:lnTo>
                  <a:pt x="1498" y="958"/>
                </a:lnTo>
                <a:lnTo>
                  <a:pt x="1476" y="1010"/>
                </a:lnTo>
                <a:lnTo>
                  <a:pt x="1454" y="1065"/>
                </a:lnTo>
                <a:lnTo>
                  <a:pt x="1434" y="1121"/>
                </a:lnTo>
                <a:lnTo>
                  <a:pt x="1416" y="1179"/>
                </a:lnTo>
                <a:lnTo>
                  <a:pt x="1399" y="1240"/>
                </a:lnTo>
                <a:lnTo>
                  <a:pt x="1383" y="1301"/>
                </a:lnTo>
                <a:lnTo>
                  <a:pt x="1370" y="1366"/>
                </a:lnTo>
                <a:lnTo>
                  <a:pt x="1358" y="1431"/>
                </a:lnTo>
                <a:lnTo>
                  <a:pt x="1348" y="1500"/>
                </a:lnTo>
                <a:lnTo>
                  <a:pt x="1340" y="1569"/>
                </a:lnTo>
                <a:lnTo>
                  <a:pt x="1334" y="1642"/>
                </a:lnTo>
                <a:lnTo>
                  <a:pt x="1331" y="1716"/>
                </a:lnTo>
                <a:lnTo>
                  <a:pt x="1329" y="1792"/>
                </a:lnTo>
                <a:lnTo>
                  <a:pt x="1330" y="1831"/>
                </a:lnTo>
                <a:lnTo>
                  <a:pt x="1331" y="1871"/>
                </a:lnTo>
                <a:lnTo>
                  <a:pt x="1332" y="1911"/>
                </a:lnTo>
                <a:lnTo>
                  <a:pt x="1334" y="1951"/>
                </a:lnTo>
                <a:lnTo>
                  <a:pt x="1338" y="1992"/>
                </a:lnTo>
                <a:lnTo>
                  <a:pt x="1342" y="2033"/>
                </a:lnTo>
                <a:lnTo>
                  <a:pt x="1346" y="2076"/>
                </a:lnTo>
                <a:lnTo>
                  <a:pt x="1351" y="2118"/>
                </a:lnTo>
                <a:lnTo>
                  <a:pt x="1356" y="2161"/>
                </a:lnTo>
                <a:lnTo>
                  <a:pt x="1364" y="2205"/>
                </a:lnTo>
                <a:lnTo>
                  <a:pt x="1371" y="2249"/>
                </a:lnTo>
                <a:lnTo>
                  <a:pt x="1378" y="2293"/>
                </a:lnTo>
                <a:lnTo>
                  <a:pt x="1388" y="2339"/>
                </a:lnTo>
                <a:lnTo>
                  <a:pt x="1397" y="2385"/>
                </a:lnTo>
                <a:lnTo>
                  <a:pt x="1407" y="2431"/>
                </a:lnTo>
                <a:lnTo>
                  <a:pt x="1419" y="2477"/>
                </a:lnTo>
                <a:lnTo>
                  <a:pt x="1431" y="2525"/>
                </a:lnTo>
                <a:lnTo>
                  <a:pt x="1445" y="2573"/>
                </a:lnTo>
                <a:lnTo>
                  <a:pt x="1458" y="2622"/>
                </a:lnTo>
                <a:lnTo>
                  <a:pt x="1473" y="2671"/>
                </a:lnTo>
                <a:lnTo>
                  <a:pt x="1488" y="2721"/>
                </a:lnTo>
                <a:lnTo>
                  <a:pt x="1505" y="2771"/>
                </a:lnTo>
                <a:lnTo>
                  <a:pt x="1516" y="2818"/>
                </a:lnTo>
                <a:lnTo>
                  <a:pt x="1526" y="2864"/>
                </a:lnTo>
                <a:lnTo>
                  <a:pt x="1533" y="2910"/>
                </a:lnTo>
                <a:lnTo>
                  <a:pt x="1538" y="2956"/>
                </a:lnTo>
                <a:lnTo>
                  <a:pt x="1541" y="3001"/>
                </a:lnTo>
                <a:lnTo>
                  <a:pt x="1542" y="3044"/>
                </a:lnTo>
                <a:lnTo>
                  <a:pt x="1542" y="3088"/>
                </a:lnTo>
                <a:lnTo>
                  <a:pt x="1540" y="3131"/>
                </a:lnTo>
                <a:lnTo>
                  <a:pt x="1537" y="3172"/>
                </a:lnTo>
                <a:lnTo>
                  <a:pt x="1532" y="3213"/>
                </a:lnTo>
                <a:lnTo>
                  <a:pt x="1527" y="3253"/>
                </a:lnTo>
                <a:lnTo>
                  <a:pt x="1520" y="3293"/>
                </a:lnTo>
                <a:lnTo>
                  <a:pt x="1510" y="3331"/>
                </a:lnTo>
                <a:lnTo>
                  <a:pt x="1501" y="3369"/>
                </a:lnTo>
                <a:lnTo>
                  <a:pt x="1490" y="3405"/>
                </a:lnTo>
                <a:lnTo>
                  <a:pt x="1479" y="3442"/>
                </a:lnTo>
                <a:lnTo>
                  <a:pt x="1468" y="3476"/>
                </a:lnTo>
                <a:lnTo>
                  <a:pt x="1454" y="3509"/>
                </a:lnTo>
                <a:lnTo>
                  <a:pt x="1442" y="3542"/>
                </a:lnTo>
                <a:lnTo>
                  <a:pt x="1427" y="3574"/>
                </a:lnTo>
                <a:lnTo>
                  <a:pt x="1412" y="3605"/>
                </a:lnTo>
                <a:lnTo>
                  <a:pt x="1398" y="3634"/>
                </a:lnTo>
                <a:lnTo>
                  <a:pt x="1383" y="3662"/>
                </a:lnTo>
                <a:lnTo>
                  <a:pt x="1368" y="3689"/>
                </a:lnTo>
                <a:lnTo>
                  <a:pt x="1339" y="3740"/>
                </a:lnTo>
                <a:lnTo>
                  <a:pt x="1308" y="3786"/>
                </a:lnTo>
                <a:lnTo>
                  <a:pt x="1280" y="3826"/>
                </a:lnTo>
                <a:lnTo>
                  <a:pt x="1253" y="3863"/>
                </a:lnTo>
                <a:lnTo>
                  <a:pt x="1267" y="3814"/>
                </a:lnTo>
                <a:lnTo>
                  <a:pt x="1279" y="3758"/>
                </a:lnTo>
                <a:lnTo>
                  <a:pt x="1292" y="3694"/>
                </a:lnTo>
                <a:lnTo>
                  <a:pt x="1297" y="3661"/>
                </a:lnTo>
                <a:lnTo>
                  <a:pt x="1302" y="3626"/>
                </a:lnTo>
                <a:lnTo>
                  <a:pt x="1307" y="3590"/>
                </a:lnTo>
                <a:lnTo>
                  <a:pt x="1312" y="3552"/>
                </a:lnTo>
                <a:lnTo>
                  <a:pt x="1316" y="3513"/>
                </a:lnTo>
                <a:lnTo>
                  <a:pt x="1318" y="3474"/>
                </a:lnTo>
                <a:lnTo>
                  <a:pt x="1321" y="3433"/>
                </a:lnTo>
                <a:lnTo>
                  <a:pt x="1322" y="3391"/>
                </a:lnTo>
                <a:lnTo>
                  <a:pt x="1322" y="3348"/>
                </a:lnTo>
                <a:lnTo>
                  <a:pt x="1321" y="3305"/>
                </a:lnTo>
                <a:lnTo>
                  <a:pt x="1320" y="3272"/>
                </a:lnTo>
                <a:lnTo>
                  <a:pt x="1318" y="3239"/>
                </a:lnTo>
                <a:lnTo>
                  <a:pt x="1315" y="3205"/>
                </a:lnTo>
                <a:lnTo>
                  <a:pt x="1312" y="3171"/>
                </a:lnTo>
                <a:lnTo>
                  <a:pt x="1307" y="3136"/>
                </a:lnTo>
                <a:lnTo>
                  <a:pt x="1301" y="3100"/>
                </a:lnTo>
                <a:lnTo>
                  <a:pt x="1295" y="3065"/>
                </a:lnTo>
                <a:lnTo>
                  <a:pt x="1288" y="3029"/>
                </a:lnTo>
                <a:lnTo>
                  <a:pt x="1279" y="2992"/>
                </a:lnTo>
                <a:lnTo>
                  <a:pt x="1270" y="2955"/>
                </a:lnTo>
                <a:lnTo>
                  <a:pt x="1259" y="2918"/>
                </a:lnTo>
                <a:lnTo>
                  <a:pt x="1246" y="2881"/>
                </a:lnTo>
                <a:lnTo>
                  <a:pt x="1234" y="2844"/>
                </a:lnTo>
                <a:lnTo>
                  <a:pt x="1218" y="2806"/>
                </a:lnTo>
                <a:lnTo>
                  <a:pt x="1202" y="2769"/>
                </a:lnTo>
                <a:lnTo>
                  <a:pt x="1185" y="2731"/>
                </a:lnTo>
                <a:lnTo>
                  <a:pt x="1165" y="2694"/>
                </a:lnTo>
                <a:lnTo>
                  <a:pt x="1144" y="2656"/>
                </a:lnTo>
                <a:lnTo>
                  <a:pt x="1122" y="2620"/>
                </a:lnTo>
                <a:lnTo>
                  <a:pt x="1098" y="2583"/>
                </a:lnTo>
                <a:lnTo>
                  <a:pt x="1072" y="2547"/>
                </a:lnTo>
                <a:lnTo>
                  <a:pt x="1045" y="2511"/>
                </a:lnTo>
                <a:lnTo>
                  <a:pt x="1015" y="2475"/>
                </a:lnTo>
                <a:lnTo>
                  <a:pt x="984" y="2440"/>
                </a:lnTo>
                <a:lnTo>
                  <a:pt x="951" y="2406"/>
                </a:lnTo>
                <a:lnTo>
                  <a:pt x="916" y="2372"/>
                </a:lnTo>
                <a:lnTo>
                  <a:pt x="879" y="2339"/>
                </a:lnTo>
                <a:lnTo>
                  <a:pt x="839" y="2307"/>
                </a:lnTo>
                <a:lnTo>
                  <a:pt x="798" y="2275"/>
                </a:lnTo>
                <a:lnTo>
                  <a:pt x="754" y="2243"/>
                </a:lnTo>
                <a:lnTo>
                  <a:pt x="708" y="2213"/>
                </a:lnTo>
                <a:lnTo>
                  <a:pt x="660" y="2184"/>
                </a:lnTo>
                <a:lnTo>
                  <a:pt x="654" y="2182"/>
                </a:lnTo>
                <a:lnTo>
                  <a:pt x="647" y="2181"/>
                </a:lnTo>
                <a:lnTo>
                  <a:pt x="640" y="2183"/>
                </a:lnTo>
                <a:lnTo>
                  <a:pt x="633" y="2186"/>
                </a:lnTo>
                <a:lnTo>
                  <a:pt x="628" y="2191"/>
                </a:lnTo>
                <a:lnTo>
                  <a:pt x="625" y="2198"/>
                </a:lnTo>
                <a:lnTo>
                  <a:pt x="624" y="2204"/>
                </a:lnTo>
                <a:lnTo>
                  <a:pt x="624" y="2211"/>
                </a:lnTo>
                <a:lnTo>
                  <a:pt x="633" y="2254"/>
                </a:lnTo>
                <a:lnTo>
                  <a:pt x="642" y="2302"/>
                </a:lnTo>
                <a:lnTo>
                  <a:pt x="651" y="2364"/>
                </a:lnTo>
                <a:lnTo>
                  <a:pt x="660" y="2439"/>
                </a:lnTo>
                <a:lnTo>
                  <a:pt x="666" y="2481"/>
                </a:lnTo>
                <a:lnTo>
                  <a:pt x="670" y="2525"/>
                </a:lnTo>
                <a:lnTo>
                  <a:pt x="674" y="2571"/>
                </a:lnTo>
                <a:lnTo>
                  <a:pt x="677" y="2620"/>
                </a:lnTo>
                <a:lnTo>
                  <a:pt x="680" y="2670"/>
                </a:lnTo>
                <a:lnTo>
                  <a:pt x="681" y="2721"/>
                </a:lnTo>
                <a:lnTo>
                  <a:pt x="682" y="2774"/>
                </a:lnTo>
                <a:lnTo>
                  <a:pt x="681" y="2828"/>
                </a:lnTo>
                <a:lnTo>
                  <a:pt x="680" y="2882"/>
                </a:lnTo>
                <a:lnTo>
                  <a:pt x="676" y="2937"/>
                </a:lnTo>
                <a:lnTo>
                  <a:pt x="672" y="2991"/>
                </a:lnTo>
                <a:lnTo>
                  <a:pt x="666" y="3046"/>
                </a:lnTo>
                <a:lnTo>
                  <a:pt x="657" y="3101"/>
                </a:lnTo>
                <a:lnTo>
                  <a:pt x="647" y="3156"/>
                </a:lnTo>
                <a:lnTo>
                  <a:pt x="634" y="3209"/>
                </a:lnTo>
                <a:lnTo>
                  <a:pt x="627" y="3235"/>
                </a:lnTo>
                <a:lnTo>
                  <a:pt x="620" y="3261"/>
                </a:lnTo>
                <a:lnTo>
                  <a:pt x="612" y="3286"/>
                </a:lnTo>
                <a:lnTo>
                  <a:pt x="602" y="3312"/>
                </a:lnTo>
                <a:lnTo>
                  <a:pt x="593" y="3335"/>
                </a:lnTo>
                <a:lnTo>
                  <a:pt x="583" y="3360"/>
                </a:lnTo>
                <a:lnTo>
                  <a:pt x="572" y="3384"/>
                </a:lnTo>
                <a:lnTo>
                  <a:pt x="561" y="3407"/>
                </a:lnTo>
                <a:lnTo>
                  <a:pt x="549" y="3430"/>
                </a:lnTo>
                <a:lnTo>
                  <a:pt x="537" y="3453"/>
                </a:lnTo>
                <a:lnTo>
                  <a:pt x="523" y="3475"/>
                </a:lnTo>
                <a:lnTo>
                  <a:pt x="509" y="3496"/>
                </a:lnTo>
                <a:lnTo>
                  <a:pt x="493" y="3516"/>
                </a:lnTo>
                <a:lnTo>
                  <a:pt x="477" y="3536"/>
                </a:lnTo>
                <a:lnTo>
                  <a:pt x="449" y="3571"/>
                </a:lnTo>
                <a:lnTo>
                  <a:pt x="421" y="3607"/>
                </a:lnTo>
                <a:lnTo>
                  <a:pt x="394" y="3644"/>
                </a:lnTo>
                <a:lnTo>
                  <a:pt x="367" y="3683"/>
                </a:lnTo>
                <a:lnTo>
                  <a:pt x="340" y="3723"/>
                </a:lnTo>
                <a:lnTo>
                  <a:pt x="313" y="3764"/>
                </a:lnTo>
                <a:lnTo>
                  <a:pt x="287" y="3807"/>
                </a:lnTo>
                <a:lnTo>
                  <a:pt x="262" y="3850"/>
                </a:lnTo>
                <a:lnTo>
                  <a:pt x="237" y="3896"/>
                </a:lnTo>
                <a:lnTo>
                  <a:pt x="213" y="3942"/>
                </a:lnTo>
                <a:lnTo>
                  <a:pt x="189" y="3989"/>
                </a:lnTo>
                <a:lnTo>
                  <a:pt x="167" y="4037"/>
                </a:lnTo>
                <a:lnTo>
                  <a:pt x="147" y="4085"/>
                </a:lnTo>
                <a:lnTo>
                  <a:pt x="126" y="4134"/>
                </a:lnTo>
                <a:lnTo>
                  <a:pt x="107" y="4185"/>
                </a:lnTo>
                <a:lnTo>
                  <a:pt x="89" y="4235"/>
                </a:lnTo>
                <a:lnTo>
                  <a:pt x="74" y="4287"/>
                </a:lnTo>
                <a:lnTo>
                  <a:pt x="58" y="4339"/>
                </a:lnTo>
                <a:lnTo>
                  <a:pt x="45" y="4392"/>
                </a:lnTo>
                <a:lnTo>
                  <a:pt x="33" y="4445"/>
                </a:lnTo>
                <a:lnTo>
                  <a:pt x="23" y="4499"/>
                </a:lnTo>
                <a:lnTo>
                  <a:pt x="15" y="4553"/>
                </a:lnTo>
                <a:lnTo>
                  <a:pt x="8" y="4608"/>
                </a:lnTo>
                <a:lnTo>
                  <a:pt x="3" y="4662"/>
                </a:lnTo>
                <a:lnTo>
                  <a:pt x="1" y="4717"/>
                </a:lnTo>
                <a:lnTo>
                  <a:pt x="0" y="4771"/>
                </a:lnTo>
                <a:lnTo>
                  <a:pt x="2" y="4826"/>
                </a:lnTo>
                <a:lnTo>
                  <a:pt x="5" y="4881"/>
                </a:lnTo>
                <a:lnTo>
                  <a:pt x="11" y="4936"/>
                </a:lnTo>
                <a:lnTo>
                  <a:pt x="20" y="4990"/>
                </a:lnTo>
                <a:lnTo>
                  <a:pt x="25" y="5018"/>
                </a:lnTo>
                <a:lnTo>
                  <a:pt x="31" y="5045"/>
                </a:lnTo>
                <a:lnTo>
                  <a:pt x="37" y="5072"/>
                </a:lnTo>
                <a:lnTo>
                  <a:pt x="45" y="5100"/>
                </a:lnTo>
                <a:lnTo>
                  <a:pt x="58" y="5145"/>
                </a:lnTo>
                <a:lnTo>
                  <a:pt x="73" y="5189"/>
                </a:lnTo>
                <a:lnTo>
                  <a:pt x="89" y="5233"/>
                </a:lnTo>
                <a:lnTo>
                  <a:pt x="107" y="5276"/>
                </a:lnTo>
                <a:lnTo>
                  <a:pt x="128" y="5318"/>
                </a:lnTo>
                <a:lnTo>
                  <a:pt x="149" y="5360"/>
                </a:lnTo>
                <a:lnTo>
                  <a:pt x="172" y="5401"/>
                </a:lnTo>
                <a:lnTo>
                  <a:pt x="197" y="5442"/>
                </a:lnTo>
                <a:lnTo>
                  <a:pt x="224" y="5481"/>
                </a:lnTo>
                <a:lnTo>
                  <a:pt x="252" y="5520"/>
                </a:lnTo>
                <a:lnTo>
                  <a:pt x="281" y="5558"/>
                </a:lnTo>
                <a:lnTo>
                  <a:pt x="312" y="5596"/>
                </a:lnTo>
                <a:lnTo>
                  <a:pt x="345" y="5632"/>
                </a:lnTo>
                <a:lnTo>
                  <a:pt x="380" y="5668"/>
                </a:lnTo>
                <a:lnTo>
                  <a:pt x="416" y="5704"/>
                </a:lnTo>
                <a:lnTo>
                  <a:pt x="453" y="5739"/>
                </a:lnTo>
                <a:lnTo>
                  <a:pt x="493" y="5772"/>
                </a:lnTo>
                <a:lnTo>
                  <a:pt x="535" y="5806"/>
                </a:lnTo>
                <a:lnTo>
                  <a:pt x="577" y="5839"/>
                </a:lnTo>
                <a:lnTo>
                  <a:pt x="621" y="5871"/>
                </a:lnTo>
                <a:lnTo>
                  <a:pt x="667" y="5902"/>
                </a:lnTo>
                <a:lnTo>
                  <a:pt x="715" y="5933"/>
                </a:lnTo>
                <a:lnTo>
                  <a:pt x="763" y="5963"/>
                </a:lnTo>
                <a:lnTo>
                  <a:pt x="814" y="5991"/>
                </a:lnTo>
                <a:lnTo>
                  <a:pt x="866" y="6020"/>
                </a:lnTo>
                <a:lnTo>
                  <a:pt x="920" y="6047"/>
                </a:lnTo>
                <a:lnTo>
                  <a:pt x="976" y="6074"/>
                </a:lnTo>
                <a:lnTo>
                  <a:pt x="1033" y="6100"/>
                </a:lnTo>
                <a:lnTo>
                  <a:pt x="1091" y="6126"/>
                </a:lnTo>
                <a:lnTo>
                  <a:pt x="1151" y="6151"/>
                </a:lnTo>
                <a:lnTo>
                  <a:pt x="1214" y="6175"/>
                </a:lnTo>
                <a:lnTo>
                  <a:pt x="1277" y="6198"/>
                </a:lnTo>
                <a:lnTo>
                  <a:pt x="1343" y="6218"/>
                </a:lnTo>
                <a:lnTo>
                  <a:pt x="1408" y="6236"/>
                </a:lnTo>
                <a:lnTo>
                  <a:pt x="1473" y="6254"/>
                </a:lnTo>
                <a:lnTo>
                  <a:pt x="1538" y="6270"/>
                </a:lnTo>
                <a:lnTo>
                  <a:pt x="1604" y="6285"/>
                </a:lnTo>
                <a:lnTo>
                  <a:pt x="1670" y="6301"/>
                </a:lnTo>
                <a:lnTo>
                  <a:pt x="1738" y="6314"/>
                </a:lnTo>
                <a:lnTo>
                  <a:pt x="1807" y="6328"/>
                </a:lnTo>
                <a:lnTo>
                  <a:pt x="1811" y="6328"/>
                </a:lnTo>
                <a:lnTo>
                  <a:pt x="1816" y="6328"/>
                </a:lnTo>
                <a:lnTo>
                  <a:pt x="1820" y="6327"/>
                </a:lnTo>
                <a:lnTo>
                  <a:pt x="1823" y="6325"/>
                </a:lnTo>
                <a:lnTo>
                  <a:pt x="1827" y="6323"/>
                </a:lnTo>
                <a:lnTo>
                  <a:pt x="1831" y="6320"/>
                </a:lnTo>
                <a:lnTo>
                  <a:pt x="1833" y="6315"/>
                </a:lnTo>
                <a:lnTo>
                  <a:pt x="1835" y="6311"/>
                </a:lnTo>
                <a:lnTo>
                  <a:pt x="1836" y="6307"/>
                </a:lnTo>
                <a:lnTo>
                  <a:pt x="1836" y="6302"/>
                </a:lnTo>
                <a:lnTo>
                  <a:pt x="1835" y="6298"/>
                </a:lnTo>
                <a:lnTo>
                  <a:pt x="1834" y="6294"/>
                </a:lnTo>
                <a:lnTo>
                  <a:pt x="1831" y="6289"/>
                </a:lnTo>
                <a:lnTo>
                  <a:pt x="1829" y="6286"/>
                </a:lnTo>
                <a:lnTo>
                  <a:pt x="1825" y="6283"/>
                </a:lnTo>
                <a:lnTo>
                  <a:pt x="1821" y="6281"/>
                </a:lnTo>
                <a:lnTo>
                  <a:pt x="1788" y="6267"/>
                </a:lnTo>
                <a:lnTo>
                  <a:pt x="1755" y="6251"/>
                </a:lnTo>
                <a:lnTo>
                  <a:pt x="1722" y="6234"/>
                </a:lnTo>
                <a:lnTo>
                  <a:pt x="1690" y="6216"/>
                </a:lnTo>
                <a:lnTo>
                  <a:pt x="1658" y="6197"/>
                </a:lnTo>
                <a:lnTo>
                  <a:pt x="1626" y="6177"/>
                </a:lnTo>
                <a:lnTo>
                  <a:pt x="1596" y="6156"/>
                </a:lnTo>
                <a:lnTo>
                  <a:pt x="1565" y="6133"/>
                </a:lnTo>
                <a:lnTo>
                  <a:pt x="1536" y="6109"/>
                </a:lnTo>
                <a:lnTo>
                  <a:pt x="1507" y="6085"/>
                </a:lnTo>
                <a:lnTo>
                  <a:pt x="1480" y="6059"/>
                </a:lnTo>
                <a:lnTo>
                  <a:pt x="1454" y="6031"/>
                </a:lnTo>
                <a:lnTo>
                  <a:pt x="1430" y="6002"/>
                </a:lnTo>
                <a:lnTo>
                  <a:pt x="1406" y="5972"/>
                </a:lnTo>
                <a:lnTo>
                  <a:pt x="1385" y="5941"/>
                </a:lnTo>
                <a:lnTo>
                  <a:pt x="1366" y="5909"/>
                </a:lnTo>
                <a:lnTo>
                  <a:pt x="1347" y="5874"/>
                </a:lnTo>
                <a:lnTo>
                  <a:pt x="1331" y="5838"/>
                </a:lnTo>
                <a:lnTo>
                  <a:pt x="1324" y="5819"/>
                </a:lnTo>
                <a:lnTo>
                  <a:pt x="1317" y="5801"/>
                </a:lnTo>
                <a:lnTo>
                  <a:pt x="1312" y="5782"/>
                </a:lnTo>
                <a:lnTo>
                  <a:pt x="1305" y="5762"/>
                </a:lnTo>
                <a:lnTo>
                  <a:pt x="1300" y="5742"/>
                </a:lnTo>
                <a:lnTo>
                  <a:pt x="1296" y="5722"/>
                </a:lnTo>
                <a:lnTo>
                  <a:pt x="1292" y="5701"/>
                </a:lnTo>
                <a:lnTo>
                  <a:pt x="1289" y="5680"/>
                </a:lnTo>
                <a:lnTo>
                  <a:pt x="1287" y="5658"/>
                </a:lnTo>
                <a:lnTo>
                  <a:pt x="1285" y="5636"/>
                </a:lnTo>
                <a:lnTo>
                  <a:pt x="1282" y="5613"/>
                </a:lnTo>
                <a:lnTo>
                  <a:pt x="1282" y="5590"/>
                </a:lnTo>
                <a:lnTo>
                  <a:pt x="1282" y="5568"/>
                </a:lnTo>
                <a:lnTo>
                  <a:pt x="1283" y="5544"/>
                </a:lnTo>
                <a:lnTo>
                  <a:pt x="1285" y="5520"/>
                </a:lnTo>
                <a:lnTo>
                  <a:pt x="1287" y="5495"/>
                </a:lnTo>
                <a:lnTo>
                  <a:pt x="1290" y="5470"/>
                </a:lnTo>
                <a:lnTo>
                  <a:pt x="1293" y="5445"/>
                </a:lnTo>
                <a:lnTo>
                  <a:pt x="1298" y="5419"/>
                </a:lnTo>
                <a:lnTo>
                  <a:pt x="1303" y="5393"/>
                </a:lnTo>
                <a:lnTo>
                  <a:pt x="1309" y="5366"/>
                </a:lnTo>
                <a:lnTo>
                  <a:pt x="1316" y="5339"/>
                </a:lnTo>
                <a:lnTo>
                  <a:pt x="1324" y="5311"/>
                </a:lnTo>
                <a:lnTo>
                  <a:pt x="1332" y="5283"/>
                </a:lnTo>
                <a:lnTo>
                  <a:pt x="1342" y="5254"/>
                </a:lnTo>
                <a:lnTo>
                  <a:pt x="1352" y="5225"/>
                </a:lnTo>
                <a:lnTo>
                  <a:pt x="1364" y="5195"/>
                </a:lnTo>
                <a:lnTo>
                  <a:pt x="1376" y="5165"/>
                </a:lnTo>
                <a:lnTo>
                  <a:pt x="1399" y="5114"/>
                </a:lnTo>
                <a:lnTo>
                  <a:pt x="1421" y="5064"/>
                </a:lnTo>
                <a:lnTo>
                  <a:pt x="1441" y="5016"/>
                </a:lnTo>
                <a:lnTo>
                  <a:pt x="1458" y="4970"/>
                </a:lnTo>
                <a:lnTo>
                  <a:pt x="1475" y="4924"/>
                </a:lnTo>
                <a:lnTo>
                  <a:pt x="1490" y="4880"/>
                </a:lnTo>
                <a:lnTo>
                  <a:pt x="1504" y="4838"/>
                </a:lnTo>
                <a:lnTo>
                  <a:pt x="1516" y="4797"/>
                </a:lnTo>
                <a:lnTo>
                  <a:pt x="1528" y="4757"/>
                </a:lnTo>
                <a:lnTo>
                  <a:pt x="1537" y="4720"/>
                </a:lnTo>
                <a:lnTo>
                  <a:pt x="1546" y="4683"/>
                </a:lnTo>
                <a:lnTo>
                  <a:pt x="1553" y="4648"/>
                </a:lnTo>
                <a:lnTo>
                  <a:pt x="1559" y="4614"/>
                </a:lnTo>
                <a:lnTo>
                  <a:pt x="1564" y="4582"/>
                </a:lnTo>
                <a:lnTo>
                  <a:pt x="1568" y="4550"/>
                </a:lnTo>
                <a:lnTo>
                  <a:pt x="1572" y="4520"/>
                </a:lnTo>
                <a:lnTo>
                  <a:pt x="1574" y="4491"/>
                </a:lnTo>
                <a:lnTo>
                  <a:pt x="1575" y="4464"/>
                </a:lnTo>
                <a:lnTo>
                  <a:pt x="1576" y="4438"/>
                </a:lnTo>
                <a:lnTo>
                  <a:pt x="1576" y="4412"/>
                </a:lnTo>
                <a:lnTo>
                  <a:pt x="1575" y="4389"/>
                </a:lnTo>
                <a:lnTo>
                  <a:pt x="1573" y="4366"/>
                </a:lnTo>
                <a:lnTo>
                  <a:pt x="1571" y="4344"/>
                </a:lnTo>
                <a:lnTo>
                  <a:pt x="1568" y="4324"/>
                </a:lnTo>
                <a:lnTo>
                  <a:pt x="1562" y="4286"/>
                </a:lnTo>
                <a:lnTo>
                  <a:pt x="1554" y="4254"/>
                </a:lnTo>
                <a:lnTo>
                  <a:pt x="1545" y="4225"/>
                </a:lnTo>
                <a:lnTo>
                  <a:pt x="1535" y="4200"/>
                </a:lnTo>
                <a:lnTo>
                  <a:pt x="1561" y="4214"/>
                </a:lnTo>
                <a:lnTo>
                  <a:pt x="1590" y="4233"/>
                </a:lnTo>
                <a:lnTo>
                  <a:pt x="1620" y="4254"/>
                </a:lnTo>
                <a:lnTo>
                  <a:pt x="1653" y="4279"/>
                </a:lnTo>
                <a:lnTo>
                  <a:pt x="1684" y="4306"/>
                </a:lnTo>
                <a:lnTo>
                  <a:pt x="1700" y="4320"/>
                </a:lnTo>
                <a:lnTo>
                  <a:pt x="1715" y="4335"/>
                </a:lnTo>
                <a:lnTo>
                  <a:pt x="1731" y="4352"/>
                </a:lnTo>
                <a:lnTo>
                  <a:pt x="1746" y="4368"/>
                </a:lnTo>
                <a:lnTo>
                  <a:pt x="1761" y="4386"/>
                </a:lnTo>
                <a:lnTo>
                  <a:pt x="1775" y="4405"/>
                </a:lnTo>
                <a:lnTo>
                  <a:pt x="1789" y="4423"/>
                </a:lnTo>
                <a:lnTo>
                  <a:pt x="1801" y="4444"/>
                </a:lnTo>
                <a:lnTo>
                  <a:pt x="1814" y="4465"/>
                </a:lnTo>
                <a:lnTo>
                  <a:pt x="1825" y="4486"/>
                </a:lnTo>
                <a:lnTo>
                  <a:pt x="1836" y="4509"/>
                </a:lnTo>
                <a:lnTo>
                  <a:pt x="1845" y="4532"/>
                </a:lnTo>
                <a:lnTo>
                  <a:pt x="1853" y="4556"/>
                </a:lnTo>
                <a:lnTo>
                  <a:pt x="1861" y="4581"/>
                </a:lnTo>
                <a:lnTo>
                  <a:pt x="1867" y="4607"/>
                </a:lnTo>
                <a:lnTo>
                  <a:pt x="1871" y="4633"/>
                </a:lnTo>
                <a:lnTo>
                  <a:pt x="1874" y="4661"/>
                </a:lnTo>
                <a:lnTo>
                  <a:pt x="1876" y="4689"/>
                </a:lnTo>
                <a:lnTo>
                  <a:pt x="1876" y="4718"/>
                </a:lnTo>
                <a:lnTo>
                  <a:pt x="1874" y="4747"/>
                </a:lnTo>
                <a:lnTo>
                  <a:pt x="1871" y="4778"/>
                </a:lnTo>
                <a:lnTo>
                  <a:pt x="1866" y="4809"/>
                </a:lnTo>
                <a:lnTo>
                  <a:pt x="1866" y="4817"/>
                </a:lnTo>
                <a:lnTo>
                  <a:pt x="1868" y="4824"/>
                </a:lnTo>
                <a:lnTo>
                  <a:pt x="1872" y="4830"/>
                </a:lnTo>
                <a:lnTo>
                  <a:pt x="1877" y="4835"/>
                </a:lnTo>
                <a:lnTo>
                  <a:pt x="1885" y="4837"/>
                </a:lnTo>
                <a:lnTo>
                  <a:pt x="1892" y="4838"/>
                </a:lnTo>
                <a:lnTo>
                  <a:pt x="1899" y="4837"/>
                </a:lnTo>
                <a:lnTo>
                  <a:pt x="1905" y="4833"/>
                </a:lnTo>
                <a:lnTo>
                  <a:pt x="1916" y="4825"/>
                </a:lnTo>
                <a:lnTo>
                  <a:pt x="1942" y="4801"/>
                </a:lnTo>
                <a:lnTo>
                  <a:pt x="1980" y="4765"/>
                </a:lnTo>
                <a:lnTo>
                  <a:pt x="2003" y="4742"/>
                </a:lnTo>
                <a:lnTo>
                  <a:pt x="2028" y="4715"/>
                </a:lnTo>
                <a:lnTo>
                  <a:pt x="2055" y="4686"/>
                </a:lnTo>
                <a:lnTo>
                  <a:pt x="2083" y="4653"/>
                </a:lnTo>
                <a:lnTo>
                  <a:pt x="2114" y="4618"/>
                </a:lnTo>
                <a:lnTo>
                  <a:pt x="2144" y="4579"/>
                </a:lnTo>
                <a:lnTo>
                  <a:pt x="2174" y="4539"/>
                </a:lnTo>
                <a:lnTo>
                  <a:pt x="2204" y="4495"/>
                </a:lnTo>
                <a:lnTo>
                  <a:pt x="2234" y="4449"/>
                </a:lnTo>
                <a:lnTo>
                  <a:pt x="2264" y="4402"/>
                </a:lnTo>
                <a:lnTo>
                  <a:pt x="2292" y="4351"/>
                </a:lnTo>
                <a:lnTo>
                  <a:pt x="2319" y="4298"/>
                </a:lnTo>
                <a:lnTo>
                  <a:pt x="2332" y="4271"/>
                </a:lnTo>
                <a:lnTo>
                  <a:pt x="2344" y="4244"/>
                </a:lnTo>
                <a:lnTo>
                  <a:pt x="2356" y="4214"/>
                </a:lnTo>
                <a:lnTo>
                  <a:pt x="2367" y="4186"/>
                </a:lnTo>
                <a:lnTo>
                  <a:pt x="2378" y="4157"/>
                </a:lnTo>
                <a:lnTo>
                  <a:pt x="2388" y="4127"/>
                </a:lnTo>
                <a:lnTo>
                  <a:pt x="2396" y="4097"/>
                </a:lnTo>
                <a:lnTo>
                  <a:pt x="2405" y="4067"/>
                </a:lnTo>
                <a:lnTo>
                  <a:pt x="2413" y="4035"/>
                </a:lnTo>
                <a:lnTo>
                  <a:pt x="2419" y="4003"/>
                </a:lnTo>
                <a:lnTo>
                  <a:pt x="2426" y="3972"/>
                </a:lnTo>
                <a:lnTo>
                  <a:pt x="2431" y="3939"/>
                </a:lnTo>
                <a:lnTo>
                  <a:pt x="2434" y="3907"/>
                </a:lnTo>
                <a:lnTo>
                  <a:pt x="2437" y="3873"/>
                </a:lnTo>
                <a:lnTo>
                  <a:pt x="2439" y="3840"/>
                </a:lnTo>
                <a:lnTo>
                  <a:pt x="2440" y="3806"/>
                </a:lnTo>
                <a:lnTo>
                  <a:pt x="2439" y="3771"/>
                </a:lnTo>
                <a:lnTo>
                  <a:pt x="2438" y="3737"/>
                </a:lnTo>
                <a:lnTo>
                  <a:pt x="2435" y="3703"/>
                </a:lnTo>
                <a:lnTo>
                  <a:pt x="2431" y="3667"/>
                </a:lnTo>
                <a:lnTo>
                  <a:pt x="2426" y="3632"/>
                </a:lnTo>
                <a:lnTo>
                  <a:pt x="2418" y="3596"/>
                </a:lnTo>
                <a:lnTo>
                  <a:pt x="2410" y="3559"/>
                </a:lnTo>
                <a:lnTo>
                  <a:pt x="2401" y="3523"/>
                </a:lnTo>
                <a:lnTo>
                  <a:pt x="2389" y="3486"/>
                </a:lnTo>
                <a:lnTo>
                  <a:pt x="2377" y="3450"/>
                </a:lnTo>
                <a:lnTo>
                  <a:pt x="2362" y="3412"/>
                </a:lnTo>
                <a:lnTo>
                  <a:pt x="2347" y="3375"/>
                </a:lnTo>
                <a:lnTo>
                  <a:pt x="2383" y="3398"/>
                </a:lnTo>
                <a:lnTo>
                  <a:pt x="2403" y="3411"/>
                </a:lnTo>
                <a:lnTo>
                  <a:pt x="2425" y="3426"/>
                </a:lnTo>
                <a:lnTo>
                  <a:pt x="2446" y="3443"/>
                </a:lnTo>
                <a:lnTo>
                  <a:pt x="2470" y="3461"/>
                </a:lnTo>
                <a:lnTo>
                  <a:pt x="2494" y="3481"/>
                </a:lnTo>
                <a:lnTo>
                  <a:pt x="2518" y="3503"/>
                </a:lnTo>
                <a:lnTo>
                  <a:pt x="2542" y="3527"/>
                </a:lnTo>
                <a:lnTo>
                  <a:pt x="2567" y="3553"/>
                </a:lnTo>
                <a:lnTo>
                  <a:pt x="2591" y="3580"/>
                </a:lnTo>
                <a:lnTo>
                  <a:pt x="2615" y="3609"/>
                </a:lnTo>
                <a:lnTo>
                  <a:pt x="2638" y="3640"/>
                </a:lnTo>
                <a:lnTo>
                  <a:pt x="2661" y="3674"/>
                </a:lnTo>
                <a:lnTo>
                  <a:pt x="2681" y="3709"/>
                </a:lnTo>
                <a:lnTo>
                  <a:pt x="2702" y="3746"/>
                </a:lnTo>
                <a:lnTo>
                  <a:pt x="2721" y="3786"/>
                </a:lnTo>
                <a:lnTo>
                  <a:pt x="2739" y="3827"/>
                </a:lnTo>
                <a:lnTo>
                  <a:pt x="2754" y="3872"/>
                </a:lnTo>
                <a:lnTo>
                  <a:pt x="2762" y="3894"/>
                </a:lnTo>
                <a:lnTo>
                  <a:pt x="2769" y="3918"/>
                </a:lnTo>
                <a:lnTo>
                  <a:pt x="2774" y="3942"/>
                </a:lnTo>
                <a:lnTo>
                  <a:pt x="2780" y="3966"/>
                </a:lnTo>
                <a:lnTo>
                  <a:pt x="2785" y="3991"/>
                </a:lnTo>
                <a:lnTo>
                  <a:pt x="2790" y="4017"/>
                </a:lnTo>
                <a:lnTo>
                  <a:pt x="2794" y="4043"/>
                </a:lnTo>
                <a:lnTo>
                  <a:pt x="2797" y="4070"/>
                </a:lnTo>
                <a:lnTo>
                  <a:pt x="2799" y="4097"/>
                </a:lnTo>
                <a:lnTo>
                  <a:pt x="2801" y="4125"/>
                </a:lnTo>
                <a:lnTo>
                  <a:pt x="2802" y="4154"/>
                </a:lnTo>
                <a:lnTo>
                  <a:pt x="2802" y="4183"/>
                </a:lnTo>
                <a:lnTo>
                  <a:pt x="2802" y="4212"/>
                </a:lnTo>
                <a:lnTo>
                  <a:pt x="2801" y="4244"/>
                </a:lnTo>
                <a:lnTo>
                  <a:pt x="2799" y="4274"/>
                </a:lnTo>
                <a:lnTo>
                  <a:pt x="2796" y="4306"/>
                </a:lnTo>
                <a:lnTo>
                  <a:pt x="2793" y="4338"/>
                </a:lnTo>
                <a:lnTo>
                  <a:pt x="2788" y="4370"/>
                </a:lnTo>
                <a:lnTo>
                  <a:pt x="2782" y="4405"/>
                </a:lnTo>
                <a:lnTo>
                  <a:pt x="2776" y="4439"/>
                </a:lnTo>
                <a:lnTo>
                  <a:pt x="2769" y="4473"/>
                </a:lnTo>
                <a:lnTo>
                  <a:pt x="2760" y="4509"/>
                </a:lnTo>
                <a:lnTo>
                  <a:pt x="2751" y="4545"/>
                </a:lnTo>
                <a:lnTo>
                  <a:pt x="2741" y="4583"/>
                </a:lnTo>
                <a:lnTo>
                  <a:pt x="2729" y="4620"/>
                </a:lnTo>
                <a:lnTo>
                  <a:pt x="2717" y="4657"/>
                </a:lnTo>
                <a:lnTo>
                  <a:pt x="2710" y="4691"/>
                </a:lnTo>
                <a:lnTo>
                  <a:pt x="2703" y="4723"/>
                </a:lnTo>
                <a:lnTo>
                  <a:pt x="2699" y="4754"/>
                </a:lnTo>
                <a:lnTo>
                  <a:pt x="2697" y="4785"/>
                </a:lnTo>
                <a:lnTo>
                  <a:pt x="2696" y="4816"/>
                </a:lnTo>
                <a:lnTo>
                  <a:pt x="2697" y="4845"/>
                </a:lnTo>
                <a:lnTo>
                  <a:pt x="2699" y="4874"/>
                </a:lnTo>
                <a:lnTo>
                  <a:pt x="2703" y="4902"/>
                </a:lnTo>
                <a:lnTo>
                  <a:pt x="2707" y="4929"/>
                </a:lnTo>
                <a:lnTo>
                  <a:pt x="2713" y="4956"/>
                </a:lnTo>
                <a:lnTo>
                  <a:pt x="2720" y="4981"/>
                </a:lnTo>
                <a:lnTo>
                  <a:pt x="2727" y="5006"/>
                </a:lnTo>
                <a:lnTo>
                  <a:pt x="2736" y="5030"/>
                </a:lnTo>
                <a:lnTo>
                  <a:pt x="2744" y="5053"/>
                </a:lnTo>
                <a:lnTo>
                  <a:pt x="2753" y="5075"/>
                </a:lnTo>
                <a:lnTo>
                  <a:pt x="2764" y="5095"/>
                </a:lnTo>
                <a:lnTo>
                  <a:pt x="2773" y="5115"/>
                </a:lnTo>
                <a:lnTo>
                  <a:pt x="2783" y="5134"/>
                </a:lnTo>
                <a:lnTo>
                  <a:pt x="2804" y="5169"/>
                </a:lnTo>
                <a:lnTo>
                  <a:pt x="2824" y="5199"/>
                </a:lnTo>
                <a:lnTo>
                  <a:pt x="2843" y="5224"/>
                </a:lnTo>
                <a:lnTo>
                  <a:pt x="2859" y="5245"/>
                </a:lnTo>
                <a:lnTo>
                  <a:pt x="2873" y="5261"/>
                </a:lnTo>
                <a:lnTo>
                  <a:pt x="2886" y="5276"/>
                </a:lnTo>
                <a:lnTo>
                  <a:pt x="2891" y="5278"/>
                </a:lnTo>
                <a:lnTo>
                  <a:pt x="2894" y="5280"/>
                </a:lnTo>
                <a:lnTo>
                  <a:pt x="2898" y="5283"/>
                </a:lnTo>
                <a:lnTo>
                  <a:pt x="2902" y="5284"/>
                </a:lnTo>
                <a:lnTo>
                  <a:pt x="2906" y="5284"/>
                </a:lnTo>
                <a:lnTo>
                  <a:pt x="2910" y="5283"/>
                </a:lnTo>
                <a:lnTo>
                  <a:pt x="2913" y="5282"/>
                </a:lnTo>
                <a:lnTo>
                  <a:pt x="2918" y="5279"/>
                </a:lnTo>
                <a:lnTo>
                  <a:pt x="2921" y="5276"/>
                </a:lnTo>
                <a:lnTo>
                  <a:pt x="2924" y="5273"/>
                </a:lnTo>
                <a:lnTo>
                  <a:pt x="2926" y="5270"/>
                </a:lnTo>
                <a:lnTo>
                  <a:pt x="2927" y="5267"/>
                </a:lnTo>
                <a:lnTo>
                  <a:pt x="2928" y="5263"/>
                </a:lnTo>
                <a:lnTo>
                  <a:pt x="2928" y="5259"/>
                </a:lnTo>
                <a:lnTo>
                  <a:pt x="2928" y="5254"/>
                </a:lnTo>
                <a:lnTo>
                  <a:pt x="2927" y="5250"/>
                </a:lnTo>
                <a:lnTo>
                  <a:pt x="2923" y="5240"/>
                </a:lnTo>
                <a:lnTo>
                  <a:pt x="2917" y="5220"/>
                </a:lnTo>
                <a:lnTo>
                  <a:pt x="2908" y="5191"/>
                </a:lnTo>
                <a:lnTo>
                  <a:pt x="2899" y="5154"/>
                </a:lnTo>
                <a:lnTo>
                  <a:pt x="2889" y="5109"/>
                </a:lnTo>
                <a:lnTo>
                  <a:pt x="2886" y="5085"/>
                </a:lnTo>
                <a:lnTo>
                  <a:pt x="2882" y="5059"/>
                </a:lnTo>
                <a:lnTo>
                  <a:pt x="2880" y="5031"/>
                </a:lnTo>
                <a:lnTo>
                  <a:pt x="2878" y="5003"/>
                </a:lnTo>
                <a:lnTo>
                  <a:pt x="2877" y="4974"/>
                </a:lnTo>
                <a:lnTo>
                  <a:pt x="2877" y="4942"/>
                </a:lnTo>
                <a:lnTo>
                  <a:pt x="2878" y="4911"/>
                </a:lnTo>
                <a:lnTo>
                  <a:pt x="2880" y="4880"/>
                </a:lnTo>
                <a:lnTo>
                  <a:pt x="2884" y="4848"/>
                </a:lnTo>
                <a:lnTo>
                  <a:pt x="2889" y="4815"/>
                </a:lnTo>
                <a:lnTo>
                  <a:pt x="2898" y="4782"/>
                </a:lnTo>
                <a:lnTo>
                  <a:pt x="2907" y="4749"/>
                </a:lnTo>
                <a:lnTo>
                  <a:pt x="2919" y="4717"/>
                </a:lnTo>
                <a:lnTo>
                  <a:pt x="2932" y="4683"/>
                </a:lnTo>
                <a:lnTo>
                  <a:pt x="2948" y="4651"/>
                </a:lnTo>
                <a:lnTo>
                  <a:pt x="2966" y="4619"/>
                </a:lnTo>
                <a:lnTo>
                  <a:pt x="2977" y="4603"/>
                </a:lnTo>
                <a:lnTo>
                  <a:pt x="2987" y="4588"/>
                </a:lnTo>
                <a:lnTo>
                  <a:pt x="3000" y="4572"/>
                </a:lnTo>
                <a:lnTo>
                  <a:pt x="3012" y="4557"/>
                </a:lnTo>
                <a:lnTo>
                  <a:pt x="3025" y="4542"/>
                </a:lnTo>
                <a:lnTo>
                  <a:pt x="3038" y="4526"/>
                </a:lnTo>
                <a:lnTo>
                  <a:pt x="3053" y="4512"/>
                </a:lnTo>
                <a:lnTo>
                  <a:pt x="3068" y="4497"/>
                </a:lnTo>
                <a:lnTo>
                  <a:pt x="3085" y="4484"/>
                </a:lnTo>
                <a:lnTo>
                  <a:pt x="3102" y="4469"/>
                </a:lnTo>
                <a:lnTo>
                  <a:pt x="3119" y="4456"/>
                </a:lnTo>
                <a:lnTo>
                  <a:pt x="3138" y="4442"/>
                </a:lnTo>
                <a:lnTo>
                  <a:pt x="3134" y="4469"/>
                </a:lnTo>
                <a:lnTo>
                  <a:pt x="3130" y="4499"/>
                </a:lnTo>
                <a:lnTo>
                  <a:pt x="3126" y="4534"/>
                </a:lnTo>
                <a:lnTo>
                  <a:pt x="3122" y="4571"/>
                </a:lnTo>
                <a:lnTo>
                  <a:pt x="3120" y="4611"/>
                </a:lnTo>
                <a:lnTo>
                  <a:pt x="3118" y="4651"/>
                </a:lnTo>
                <a:lnTo>
                  <a:pt x="3118" y="4695"/>
                </a:lnTo>
                <a:lnTo>
                  <a:pt x="3120" y="4739"/>
                </a:lnTo>
                <a:lnTo>
                  <a:pt x="3124" y="4783"/>
                </a:lnTo>
                <a:lnTo>
                  <a:pt x="3130" y="4828"/>
                </a:lnTo>
                <a:lnTo>
                  <a:pt x="3134" y="4850"/>
                </a:lnTo>
                <a:lnTo>
                  <a:pt x="3138" y="4872"/>
                </a:lnTo>
                <a:lnTo>
                  <a:pt x="3143" y="4894"/>
                </a:lnTo>
                <a:lnTo>
                  <a:pt x="3150" y="4915"/>
                </a:lnTo>
                <a:lnTo>
                  <a:pt x="3157" y="4936"/>
                </a:lnTo>
                <a:lnTo>
                  <a:pt x="3164" y="4957"/>
                </a:lnTo>
                <a:lnTo>
                  <a:pt x="3172" y="4978"/>
                </a:lnTo>
                <a:lnTo>
                  <a:pt x="3182" y="4998"/>
                </a:lnTo>
                <a:lnTo>
                  <a:pt x="3192" y="5016"/>
                </a:lnTo>
                <a:lnTo>
                  <a:pt x="3203" y="5034"/>
                </a:lnTo>
                <a:lnTo>
                  <a:pt x="3215" y="5052"/>
                </a:lnTo>
                <a:lnTo>
                  <a:pt x="3229" y="5069"/>
                </a:lnTo>
                <a:lnTo>
                  <a:pt x="3252" y="5100"/>
                </a:lnTo>
                <a:lnTo>
                  <a:pt x="3276" y="5133"/>
                </a:lnTo>
                <a:lnTo>
                  <a:pt x="3300" y="5167"/>
                </a:lnTo>
                <a:lnTo>
                  <a:pt x="3323" y="5205"/>
                </a:lnTo>
                <a:lnTo>
                  <a:pt x="3345" y="5243"/>
                </a:lnTo>
                <a:lnTo>
                  <a:pt x="3365" y="5284"/>
                </a:lnTo>
                <a:lnTo>
                  <a:pt x="3385" y="5325"/>
                </a:lnTo>
                <a:lnTo>
                  <a:pt x="3401" y="5368"/>
                </a:lnTo>
                <a:lnTo>
                  <a:pt x="3417" y="5412"/>
                </a:lnTo>
                <a:lnTo>
                  <a:pt x="3423" y="5434"/>
                </a:lnTo>
                <a:lnTo>
                  <a:pt x="3429" y="5456"/>
                </a:lnTo>
                <a:lnTo>
                  <a:pt x="3435" y="5479"/>
                </a:lnTo>
                <a:lnTo>
                  <a:pt x="3440" y="5502"/>
                </a:lnTo>
                <a:lnTo>
                  <a:pt x="3444" y="5526"/>
                </a:lnTo>
                <a:lnTo>
                  <a:pt x="3448" y="5549"/>
                </a:lnTo>
                <a:lnTo>
                  <a:pt x="3450" y="5572"/>
                </a:lnTo>
                <a:lnTo>
                  <a:pt x="3452" y="5596"/>
                </a:lnTo>
                <a:lnTo>
                  <a:pt x="3453" y="5620"/>
                </a:lnTo>
                <a:lnTo>
                  <a:pt x="3454" y="5642"/>
                </a:lnTo>
                <a:lnTo>
                  <a:pt x="3453" y="5666"/>
                </a:lnTo>
                <a:lnTo>
                  <a:pt x="3452" y="5690"/>
                </a:lnTo>
                <a:lnTo>
                  <a:pt x="3450" y="5714"/>
                </a:lnTo>
                <a:lnTo>
                  <a:pt x="3447" y="5738"/>
                </a:lnTo>
                <a:lnTo>
                  <a:pt x="3441" y="5770"/>
                </a:lnTo>
                <a:lnTo>
                  <a:pt x="3433" y="5803"/>
                </a:lnTo>
                <a:lnTo>
                  <a:pt x="3424" y="5835"/>
                </a:lnTo>
                <a:lnTo>
                  <a:pt x="3413" y="5866"/>
                </a:lnTo>
                <a:lnTo>
                  <a:pt x="3399" y="5896"/>
                </a:lnTo>
                <a:lnTo>
                  <a:pt x="3384" y="5925"/>
                </a:lnTo>
                <a:lnTo>
                  <a:pt x="3367" y="5954"/>
                </a:lnTo>
                <a:lnTo>
                  <a:pt x="3348" y="5983"/>
                </a:lnTo>
                <a:lnTo>
                  <a:pt x="3327" y="6010"/>
                </a:lnTo>
                <a:lnTo>
                  <a:pt x="3306" y="6037"/>
                </a:lnTo>
                <a:lnTo>
                  <a:pt x="3282" y="6063"/>
                </a:lnTo>
                <a:lnTo>
                  <a:pt x="3256" y="6089"/>
                </a:lnTo>
                <a:lnTo>
                  <a:pt x="3228" y="6113"/>
                </a:lnTo>
                <a:lnTo>
                  <a:pt x="3198" y="6137"/>
                </a:lnTo>
                <a:lnTo>
                  <a:pt x="3167" y="6160"/>
                </a:lnTo>
                <a:lnTo>
                  <a:pt x="3134" y="6182"/>
                </a:lnTo>
                <a:lnTo>
                  <a:pt x="3131" y="6185"/>
                </a:lnTo>
                <a:lnTo>
                  <a:pt x="3128" y="6189"/>
                </a:lnTo>
                <a:lnTo>
                  <a:pt x="3126" y="6193"/>
                </a:lnTo>
                <a:lnTo>
                  <a:pt x="3124" y="6197"/>
                </a:lnTo>
                <a:lnTo>
                  <a:pt x="3122" y="6201"/>
                </a:lnTo>
                <a:lnTo>
                  <a:pt x="3122" y="6205"/>
                </a:lnTo>
                <a:lnTo>
                  <a:pt x="3124" y="6209"/>
                </a:lnTo>
                <a:lnTo>
                  <a:pt x="3126" y="6213"/>
                </a:lnTo>
                <a:lnTo>
                  <a:pt x="3128" y="6218"/>
                </a:lnTo>
                <a:lnTo>
                  <a:pt x="3130" y="6221"/>
                </a:lnTo>
                <a:lnTo>
                  <a:pt x="3134" y="6224"/>
                </a:lnTo>
                <a:lnTo>
                  <a:pt x="3137" y="6226"/>
                </a:lnTo>
                <a:lnTo>
                  <a:pt x="3141" y="6227"/>
                </a:lnTo>
                <a:lnTo>
                  <a:pt x="3146" y="6227"/>
                </a:lnTo>
                <a:lnTo>
                  <a:pt x="3151" y="6227"/>
                </a:lnTo>
                <a:lnTo>
                  <a:pt x="3155" y="6226"/>
                </a:lnTo>
                <a:lnTo>
                  <a:pt x="3240" y="6197"/>
                </a:lnTo>
                <a:lnTo>
                  <a:pt x="3284" y="6180"/>
                </a:lnTo>
                <a:lnTo>
                  <a:pt x="3328" y="6164"/>
                </a:lnTo>
                <a:lnTo>
                  <a:pt x="3373" y="6146"/>
                </a:lnTo>
                <a:lnTo>
                  <a:pt x="3418" y="6127"/>
                </a:lnTo>
                <a:lnTo>
                  <a:pt x="3464" y="6107"/>
                </a:lnTo>
                <a:lnTo>
                  <a:pt x="3509" y="6086"/>
                </a:lnTo>
                <a:lnTo>
                  <a:pt x="3555" y="6064"/>
                </a:lnTo>
                <a:lnTo>
                  <a:pt x="3601" y="6041"/>
                </a:lnTo>
                <a:lnTo>
                  <a:pt x="3647" y="6017"/>
                </a:lnTo>
                <a:lnTo>
                  <a:pt x="3692" y="5992"/>
                </a:lnTo>
                <a:lnTo>
                  <a:pt x="3737" y="5966"/>
                </a:lnTo>
                <a:lnTo>
                  <a:pt x="3783" y="5938"/>
                </a:lnTo>
                <a:lnTo>
                  <a:pt x="3828" y="5910"/>
                </a:lnTo>
                <a:lnTo>
                  <a:pt x="3871" y="5880"/>
                </a:lnTo>
                <a:lnTo>
                  <a:pt x="3915" y="5848"/>
                </a:lnTo>
                <a:lnTo>
                  <a:pt x="3958" y="5816"/>
                </a:lnTo>
                <a:lnTo>
                  <a:pt x="4000" y="5783"/>
                </a:lnTo>
                <a:lnTo>
                  <a:pt x="4042" y="5749"/>
                </a:lnTo>
                <a:lnTo>
                  <a:pt x="4083" y="5712"/>
                </a:lnTo>
                <a:lnTo>
                  <a:pt x="4122" y="5675"/>
                </a:lnTo>
                <a:lnTo>
                  <a:pt x="4161" y="5636"/>
                </a:lnTo>
                <a:lnTo>
                  <a:pt x="4198" y="5596"/>
                </a:lnTo>
                <a:lnTo>
                  <a:pt x="4234" y="5554"/>
                </a:lnTo>
                <a:lnTo>
                  <a:pt x="4269" y="5511"/>
                </a:lnTo>
                <a:lnTo>
                  <a:pt x="4302" y="5468"/>
                </a:lnTo>
                <a:lnTo>
                  <a:pt x="4334" y="5422"/>
                </a:lnTo>
                <a:lnTo>
                  <a:pt x="4364" y="5374"/>
                </a:lnTo>
                <a:lnTo>
                  <a:pt x="4392" y="5325"/>
                </a:lnTo>
                <a:lnTo>
                  <a:pt x="4420" y="5275"/>
                </a:lnTo>
                <a:lnTo>
                  <a:pt x="4444" y="5223"/>
                </a:lnTo>
                <a:lnTo>
                  <a:pt x="4461" y="5185"/>
                </a:lnTo>
                <a:lnTo>
                  <a:pt x="4478" y="5145"/>
                </a:lnTo>
                <a:lnTo>
                  <a:pt x="4492" y="5106"/>
                </a:lnTo>
                <a:lnTo>
                  <a:pt x="4505" y="5065"/>
                </a:lnTo>
                <a:lnTo>
                  <a:pt x="4517" y="5024"/>
                </a:lnTo>
                <a:lnTo>
                  <a:pt x="4528" y="4983"/>
                </a:lnTo>
                <a:lnTo>
                  <a:pt x="4538" y="4941"/>
                </a:lnTo>
                <a:lnTo>
                  <a:pt x="4546" y="4899"/>
                </a:lnTo>
                <a:lnTo>
                  <a:pt x="4554" y="4856"/>
                </a:lnTo>
                <a:lnTo>
                  <a:pt x="4559" y="4812"/>
                </a:lnTo>
                <a:lnTo>
                  <a:pt x="4564" y="4769"/>
                </a:lnTo>
                <a:lnTo>
                  <a:pt x="4567" y="4725"/>
                </a:lnTo>
                <a:lnTo>
                  <a:pt x="4569" y="4680"/>
                </a:lnTo>
                <a:lnTo>
                  <a:pt x="4570" y="4636"/>
                </a:lnTo>
                <a:lnTo>
                  <a:pt x="4570" y="4590"/>
                </a:lnTo>
                <a:lnTo>
                  <a:pt x="4568" y="4544"/>
                </a:lnTo>
                <a:lnTo>
                  <a:pt x="4565" y="4497"/>
                </a:lnTo>
                <a:lnTo>
                  <a:pt x="4561" y="4450"/>
                </a:lnTo>
                <a:lnTo>
                  <a:pt x="4556" y="4404"/>
                </a:lnTo>
                <a:lnTo>
                  <a:pt x="4550" y="4356"/>
                </a:lnTo>
                <a:lnTo>
                  <a:pt x="4541" y="4308"/>
                </a:lnTo>
                <a:lnTo>
                  <a:pt x="4533" y="4259"/>
                </a:lnTo>
                <a:lnTo>
                  <a:pt x="4523" y="4210"/>
                </a:lnTo>
                <a:lnTo>
                  <a:pt x="4511" y="4161"/>
                </a:lnTo>
                <a:lnTo>
                  <a:pt x="4498" y="4111"/>
                </a:lnTo>
                <a:lnTo>
                  <a:pt x="4484" y="4061"/>
                </a:lnTo>
                <a:lnTo>
                  <a:pt x="4468" y="4011"/>
                </a:lnTo>
                <a:lnTo>
                  <a:pt x="4452" y="3960"/>
                </a:lnTo>
                <a:lnTo>
                  <a:pt x="4434" y="3908"/>
                </a:lnTo>
                <a:lnTo>
                  <a:pt x="4415" y="3856"/>
                </a:lnTo>
                <a:lnTo>
                  <a:pt x="4395" y="3804"/>
                </a:lnTo>
                <a:lnTo>
                  <a:pt x="4374" y="3750"/>
                </a:lnTo>
                <a:close/>
              </a:path>
            </a:pathLst>
          </a:custGeom>
          <a:solidFill>
            <a:srgbClr val="F03900"/>
          </a:solidFill>
          <a:ln w="28575">
            <a:solidFill>
              <a:srgbClr val="F2F2F2"/>
            </a:solidFill>
            <a:round/>
          </a:ln>
          <a:effectLst>
            <a:outerShdw blurRad="88900" dist="75434" dir="2699985" rotWithShape="0">
              <a:scrgbClr r="0" g="0" b="0">
                <a:alpha val="23000"/>
              </a:scrgb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000000"/>
              </a:solidFill>
            </a:endParaRPr>
          </a:p>
        </p:txBody>
      </p:sp>
      <p:sp>
        <p:nvSpPr>
          <p:cNvPr id="21" name="KSO_Shape"/>
          <p:cNvSpPr/>
          <p:nvPr/>
        </p:nvSpPr>
        <p:spPr bwMode="auto">
          <a:xfrm>
            <a:off x="6672919" y="1889029"/>
            <a:ext cx="459112" cy="671397"/>
          </a:xfrm>
          <a:custGeom>
            <a:avLst/>
            <a:gdLst>
              <a:gd name="T0" fmla="*/ 2147483646 w 4570"/>
              <a:gd name="T1" fmla="*/ 2147483646 h 6328"/>
              <a:gd name="T2" fmla="*/ 2147483646 w 4570"/>
              <a:gd name="T3" fmla="*/ 2147483646 h 6328"/>
              <a:gd name="T4" fmla="*/ 2147483646 w 4570"/>
              <a:gd name="T5" fmla="*/ 2147483646 h 6328"/>
              <a:gd name="T6" fmla="*/ 2147483646 w 4570"/>
              <a:gd name="T7" fmla="*/ 2147483646 h 6328"/>
              <a:gd name="T8" fmla="*/ 2147483646 w 4570"/>
              <a:gd name="T9" fmla="*/ 2147483646 h 6328"/>
              <a:gd name="T10" fmla="*/ 2147483646 w 4570"/>
              <a:gd name="T11" fmla="*/ 2147483646 h 6328"/>
              <a:gd name="T12" fmla="*/ 2147483646 w 4570"/>
              <a:gd name="T13" fmla="*/ 2147483646 h 6328"/>
              <a:gd name="T14" fmla="*/ 2147483646 w 4570"/>
              <a:gd name="T15" fmla="*/ 2147483646 h 6328"/>
              <a:gd name="T16" fmla="*/ 2147483646 w 4570"/>
              <a:gd name="T17" fmla="*/ 2147483646 h 6328"/>
              <a:gd name="T18" fmla="*/ 2147483646 w 4570"/>
              <a:gd name="T19" fmla="*/ 2147483646 h 6328"/>
              <a:gd name="T20" fmla="*/ 2147483646 w 4570"/>
              <a:gd name="T21" fmla="*/ 2147483646 h 6328"/>
              <a:gd name="T22" fmla="*/ 2147483646 w 4570"/>
              <a:gd name="T23" fmla="*/ 954935438 h 6328"/>
              <a:gd name="T24" fmla="*/ 2147483646 w 4570"/>
              <a:gd name="T25" fmla="*/ 654779327 h 6328"/>
              <a:gd name="T26" fmla="*/ 2147483646 w 4570"/>
              <a:gd name="T27" fmla="*/ 2147483646 h 6328"/>
              <a:gd name="T28" fmla="*/ 2147483646 w 4570"/>
              <a:gd name="T29" fmla="*/ 2147483646 h 6328"/>
              <a:gd name="T30" fmla="*/ 2147483646 w 4570"/>
              <a:gd name="T31" fmla="*/ 2147483646 h 6328"/>
              <a:gd name="T32" fmla="*/ 2147483646 w 4570"/>
              <a:gd name="T33" fmla="*/ 2147483646 h 6328"/>
              <a:gd name="T34" fmla="*/ 2147483646 w 4570"/>
              <a:gd name="T35" fmla="*/ 2147483646 h 6328"/>
              <a:gd name="T36" fmla="*/ 2147483646 w 4570"/>
              <a:gd name="T37" fmla="*/ 2147483646 h 6328"/>
              <a:gd name="T38" fmla="*/ 2147483646 w 4570"/>
              <a:gd name="T39" fmla="*/ 2147483646 h 6328"/>
              <a:gd name="T40" fmla="*/ 2147483646 w 4570"/>
              <a:gd name="T41" fmla="*/ 2147483646 h 6328"/>
              <a:gd name="T42" fmla="*/ 2147483646 w 4570"/>
              <a:gd name="T43" fmla="*/ 2147483646 h 6328"/>
              <a:gd name="T44" fmla="*/ 2147483646 w 4570"/>
              <a:gd name="T45" fmla="*/ 2147483646 h 6328"/>
              <a:gd name="T46" fmla="*/ 2147483646 w 4570"/>
              <a:gd name="T47" fmla="*/ 2147483646 h 6328"/>
              <a:gd name="T48" fmla="*/ 2147483646 w 4570"/>
              <a:gd name="T49" fmla="*/ 2147483646 h 6328"/>
              <a:gd name="T50" fmla="*/ 2147483646 w 4570"/>
              <a:gd name="T51" fmla="*/ 2147483646 h 6328"/>
              <a:gd name="T52" fmla="*/ 2147483646 w 4570"/>
              <a:gd name="T53" fmla="*/ 2147483646 h 6328"/>
              <a:gd name="T54" fmla="*/ 27239497 w 4570"/>
              <a:gd name="T55" fmla="*/ 2147483646 h 6328"/>
              <a:gd name="T56" fmla="*/ 2147483646 w 4570"/>
              <a:gd name="T57" fmla="*/ 2147483646 h 6328"/>
              <a:gd name="T58" fmla="*/ 2147483646 w 4570"/>
              <a:gd name="T59" fmla="*/ 2147483646 h 6328"/>
              <a:gd name="T60" fmla="*/ 2147483646 w 4570"/>
              <a:gd name="T61" fmla="*/ 2147483646 h 6328"/>
              <a:gd name="T62" fmla="*/ 2147483646 w 4570"/>
              <a:gd name="T63" fmla="*/ 2147483646 h 6328"/>
              <a:gd name="T64" fmla="*/ 2147483646 w 4570"/>
              <a:gd name="T65" fmla="*/ 2147483646 h 6328"/>
              <a:gd name="T66" fmla="*/ 2147483646 w 4570"/>
              <a:gd name="T67" fmla="*/ 2147483646 h 6328"/>
              <a:gd name="T68" fmla="*/ 2147483646 w 4570"/>
              <a:gd name="T69" fmla="*/ 2147483646 h 6328"/>
              <a:gd name="T70" fmla="*/ 2147483646 w 4570"/>
              <a:gd name="T71" fmla="*/ 2147483646 h 6328"/>
              <a:gd name="T72" fmla="*/ 2147483646 w 4570"/>
              <a:gd name="T73" fmla="*/ 2147483646 h 6328"/>
              <a:gd name="T74" fmla="*/ 2147483646 w 4570"/>
              <a:gd name="T75" fmla="*/ 2147483646 h 6328"/>
              <a:gd name="T76" fmla="*/ 2147483646 w 4570"/>
              <a:gd name="T77" fmla="*/ 2147483646 h 6328"/>
              <a:gd name="T78" fmla="*/ 2147483646 w 4570"/>
              <a:gd name="T79" fmla="*/ 2147483646 h 6328"/>
              <a:gd name="T80" fmla="*/ 2147483646 w 4570"/>
              <a:gd name="T81" fmla="*/ 2147483646 h 6328"/>
              <a:gd name="T82" fmla="*/ 2147483646 w 4570"/>
              <a:gd name="T83" fmla="*/ 2147483646 h 6328"/>
              <a:gd name="T84" fmla="*/ 2147483646 w 4570"/>
              <a:gd name="T85" fmla="*/ 2147483646 h 6328"/>
              <a:gd name="T86" fmla="*/ 2147483646 w 4570"/>
              <a:gd name="T87" fmla="*/ 2147483646 h 6328"/>
              <a:gd name="T88" fmla="*/ 2147483646 w 4570"/>
              <a:gd name="T89" fmla="*/ 2147483646 h 6328"/>
              <a:gd name="T90" fmla="*/ 2147483646 w 4570"/>
              <a:gd name="T91" fmla="*/ 2147483646 h 6328"/>
              <a:gd name="T92" fmla="*/ 2147483646 w 4570"/>
              <a:gd name="T93" fmla="*/ 2147483646 h 6328"/>
              <a:gd name="T94" fmla="*/ 2147483646 w 4570"/>
              <a:gd name="T95" fmla="*/ 2147483646 h 6328"/>
              <a:gd name="T96" fmla="*/ 2147483646 w 4570"/>
              <a:gd name="T97" fmla="*/ 2147483646 h 6328"/>
              <a:gd name="T98" fmla="*/ 2147483646 w 4570"/>
              <a:gd name="T99" fmla="*/ 2147483646 h 6328"/>
              <a:gd name="T100" fmla="*/ 2147483646 w 4570"/>
              <a:gd name="T101" fmla="*/ 2147483646 h 6328"/>
              <a:gd name="T102" fmla="*/ 2147483646 w 4570"/>
              <a:gd name="T103" fmla="*/ 2147483646 h 6328"/>
              <a:gd name="T104" fmla="*/ 2147483646 w 4570"/>
              <a:gd name="T105" fmla="*/ 2147483646 h 6328"/>
              <a:gd name="T106" fmla="*/ 2147483646 w 4570"/>
              <a:gd name="T107" fmla="*/ 2147483646 h 6328"/>
              <a:gd name="T108" fmla="*/ 2147483646 w 4570"/>
              <a:gd name="T109" fmla="*/ 2147483646 h 6328"/>
              <a:gd name="T110" fmla="*/ 2147483646 w 4570"/>
              <a:gd name="T111" fmla="*/ 2147483646 h 6328"/>
              <a:gd name="T112" fmla="*/ 2147483646 w 4570"/>
              <a:gd name="T113" fmla="*/ 2147483646 h 6328"/>
              <a:gd name="T114" fmla="*/ 2147483646 w 4570"/>
              <a:gd name="T115" fmla="*/ 2147483646 h 6328"/>
              <a:gd name="T116" fmla="*/ 2147483646 w 4570"/>
              <a:gd name="T117" fmla="*/ 2147483646 h 6328"/>
              <a:gd name="T118" fmla="*/ 2147483646 w 4570"/>
              <a:gd name="T119" fmla="*/ 2147483646 h 6328"/>
              <a:gd name="T120" fmla="*/ 2147483646 w 4570"/>
              <a:gd name="T121" fmla="*/ 2147483646 h 6328"/>
              <a:gd name="T122" fmla="*/ 2147483646 w 4570"/>
              <a:gd name="T123" fmla="*/ 2147483646 h 6328"/>
              <a:gd name="T124" fmla="*/ 2147483646 w 4570"/>
              <a:gd name="T125" fmla="*/ 2147483646 h 63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70" h="6328">
                <a:moveTo>
                  <a:pt x="4374" y="3750"/>
                </a:moveTo>
                <a:lnTo>
                  <a:pt x="4374" y="3750"/>
                </a:lnTo>
                <a:lnTo>
                  <a:pt x="4342" y="3680"/>
                </a:lnTo>
                <a:lnTo>
                  <a:pt x="4310" y="3610"/>
                </a:lnTo>
                <a:lnTo>
                  <a:pt x="4281" y="3541"/>
                </a:lnTo>
                <a:lnTo>
                  <a:pt x="4253" y="3475"/>
                </a:lnTo>
                <a:lnTo>
                  <a:pt x="4228" y="3409"/>
                </a:lnTo>
                <a:lnTo>
                  <a:pt x="4203" y="3345"/>
                </a:lnTo>
                <a:lnTo>
                  <a:pt x="4180" y="3282"/>
                </a:lnTo>
                <a:lnTo>
                  <a:pt x="4158" y="3221"/>
                </a:lnTo>
                <a:lnTo>
                  <a:pt x="4139" y="3162"/>
                </a:lnTo>
                <a:lnTo>
                  <a:pt x="4120" y="3104"/>
                </a:lnTo>
                <a:lnTo>
                  <a:pt x="4102" y="3046"/>
                </a:lnTo>
                <a:lnTo>
                  <a:pt x="4087" y="2991"/>
                </a:lnTo>
                <a:lnTo>
                  <a:pt x="4071" y="2937"/>
                </a:lnTo>
                <a:lnTo>
                  <a:pt x="4058" y="2885"/>
                </a:lnTo>
                <a:lnTo>
                  <a:pt x="4046" y="2833"/>
                </a:lnTo>
                <a:lnTo>
                  <a:pt x="4035" y="2783"/>
                </a:lnTo>
                <a:lnTo>
                  <a:pt x="4024" y="2735"/>
                </a:lnTo>
                <a:lnTo>
                  <a:pt x="4015" y="2687"/>
                </a:lnTo>
                <a:lnTo>
                  <a:pt x="4008" y="2642"/>
                </a:lnTo>
                <a:lnTo>
                  <a:pt x="4000" y="2597"/>
                </a:lnTo>
                <a:lnTo>
                  <a:pt x="3994" y="2553"/>
                </a:lnTo>
                <a:lnTo>
                  <a:pt x="3989" y="2511"/>
                </a:lnTo>
                <a:lnTo>
                  <a:pt x="3985" y="2470"/>
                </a:lnTo>
                <a:lnTo>
                  <a:pt x="3982" y="2431"/>
                </a:lnTo>
                <a:lnTo>
                  <a:pt x="3980" y="2392"/>
                </a:lnTo>
                <a:lnTo>
                  <a:pt x="3977" y="2355"/>
                </a:lnTo>
                <a:lnTo>
                  <a:pt x="3976" y="2318"/>
                </a:lnTo>
                <a:lnTo>
                  <a:pt x="3976" y="2284"/>
                </a:lnTo>
                <a:lnTo>
                  <a:pt x="3976" y="2251"/>
                </a:lnTo>
                <a:lnTo>
                  <a:pt x="3977" y="2217"/>
                </a:lnTo>
                <a:lnTo>
                  <a:pt x="3980" y="2186"/>
                </a:lnTo>
                <a:lnTo>
                  <a:pt x="3982" y="2156"/>
                </a:lnTo>
                <a:lnTo>
                  <a:pt x="3988" y="2099"/>
                </a:lnTo>
                <a:lnTo>
                  <a:pt x="3995" y="2046"/>
                </a:lnTo>
                <a:lnTo>
                  <a:pt x="4005" y="1998"/>
                </a:lnTo>
                <a:lnTo>
                  <a:pt x="4015" y="1953"/>
                </a:lnTo>
                <a:lnTo>
                  <a:pt x="4026" y="1914"/>
                </a:lnTo>
                <a:lnTo>
                  <a:pt x="4038" y="1877"/>
                </a:lnTo>
                <a:lnTo>
                  <a:pt x="4050" y="1845"/>
                </a:lnTo>
                <a:lnTo>
                  <a:pt x="4063" y="1816"/>
                </a:lnTo>
                <a:lnTo>
                  <a:pt x="4075" y="1791"/>
                </a:lnTo>
                <a:lnTo>
                  <a:pt x="4087" y="1770"/>
                </a:lnTo>
                <a:lnTo>
                  <a:pt x="4097" y="1752"/>
                </a:lnTo>
                <a:lnTo>
                  <a:pt x="4106" y="1738"/>
                </a:lnTo>
                <a:lnTo>
                  <a:pt x="4120" y="1719"/>
                </a:lnTo>
                <a:lnTo>
                  <a:pt x="4126" y="1712"/>
                </a:lnTo>
                <a:lnTo>
                  <a:pt x="4128" y="1709"/>
                </a:lnTo>
                <a:lnTo>
                  <a:pt x="4130" y="1706"/>
                </a:lnTo>
                <a:lnTo>
                  <a:pt x="4132" y="1701"/>
                </a:lnTo>
                <a:lnTo>
                  <a:pt x="4132" y="1697"/>
                </a:lnTo>
                <a:lnTo>
                  <a:pt x="4132" y="1693"/>
                </a:lnTo>
                <a:lnTo>
                  <a:pt x="4132" y="1689"/>
                </a:lnTo>
                <a:lnTo>
                  <a:pt x="4131" y="1686"/>
                </a:lnTo>
                <a:lnTo>
                  <a:pt x="4129" y="1682"/>
                </a:lnTo>
                <a:lnTo>
                  <a:pt x="4126" y="1679"/>
                </a:lnTo>
                <a:lnTo>
                  <a:pt x="4123" y="1675"/>
                </a:lnTo>
                <a:lnTo>
                  <a:pt x="4120" y="1673"/>
                </a:lnTo>
                <a:lnTo>
                  <a:pt x="4116" y="1672"/>
                </a:lnTo>
                <a:lnTo>
                  <a:pt x="4112" y="1671"/>
                </a:lnTo>
                <a:lnTo>
                  <a:pt x="4107" y="1671"/>
                </a:lnTo>
                <a:lnTo>
                  <a:pt x="4103" y="1671"/>
                </a:lnTo>
                <a:lnTo>
                  <a:pt x="4099" y="1673"/>
                </a:lnTo>
                <a:lnTo>
                  <a:pt x="4087" y="1679"/>
                </a:lnTo>
                <a:lnTo>
                  <a:pt x="4053" y="1694"/>
                </a:lnTo>
                <a:lnTo>
                  <a:pt x="4005" y="1719"/>
                </a:lnTo>
                <a:lnTo>
                  <a:pt x="3974" y="1735"/>
                </a:lnTo>
                <a:lnTo>
                  <a:pt x="3941" y="1753"/>
                </a:lnTo>
                <a:lnTo>
                  <a:pt x="3905" y="1775"/>
                </a:lnTo>
                <a:lnTo>
                  <a:pt x="3867" y="1799"/>
                </a:lnTo>
                <a:lnTo>
                  <a:pt x="3827" y="1825"/>
                </a:lnTo>
                <a:lnTo>
                  <a:pt x="3785" y="1854"/>
                </a:lnTo>
                <a:lnTo>
                  <a:pt x="3742" y="1887"/>
                </a:lnTo>
                <a:lnTo>
                  <a:pt x="3699" y="1920"/>
                </a:lnTo>
                <a:lnTo>
                  <a:pt x="3655" y="1957"/>
                </a:lnTo>
                <a:lnTo>
                  <a:pt x="3611" y="1997"/>
                </a:lnTo>
                <a:lnTo>
                  <a:pt x="3568" y="2038"/>
                </a:lnTo>
                <a:lnTo>
                  <a:pt x="3547" y="2061"/>
                </a:lnTo>
                <a:lnTo>
                  <a:pt x="3525" y="2084"/>
                </a:lnTo>
                <a:lnTo>
                  <a:pt x="3504" y="2107"/>
                </a:lnTo>
                <a:lnTo>
                  <a:pt x="3483" y="2131"/>
                </a:lnTo>
                <a:lnTo>
                  <a:pt x="3464" y="2156"/>
                </a:lnTo>
                <a:lnTo>
                  <a:pt x="3444" y="2182"/>
                </a:lnTo>
                <a:lnTo>
                  <a:pt x="3424" y="2208"/>
                </a:lnTo>
                <a:lnTo>
                  <a:pt x="3405" y="2235"/>
                </a:lnTo>
                <a:lnTo>
                  <a:pt x="3388" y="2262"/>
                </a:lnTo>
                <a:lnTo>
                  <a:pt x="3370" y="2290"/>
                </a:lnTo>
                <a:lnTo>
                  <a:pt x="3353" y="2319"/>
                </a:lnTo>
                <a:lnTo>
                  <a:pt x="3337" y="2348"/>
                </a:lnTo>
                <a:lnTo>
                  <a:pt x="3321" y="2380"/>
                </a:lnTo>
                <a:lnTo>
                  <a:pt x="3307" y="2410"/>
                </a:lnTo>
                <a:lnTo>
                  <a:pt x="3293" y="2442"/>
                </a:lnTo>
                <a:lnTo>
                  <a:pt x="3281" y="2474"/>
                </a:lnTo>
                <a:lnTo>
                  <a:pt x="3269" y="2508"/>
                </a:lnTo>
                <a:lnTo>
                  <a:pt x="3258" y="2541"/>
                </a:lnTo>
                <a:lnTo>
                  <a:pt x="3248" y="2575"/>
                </a:lnTo>
                <a:lnTo>
                  <a:pt x="3240" y="2611"/>
                </a:lnTo>
                <a:lnTo>
                  <a:pt x="3232" y="2647"/>
                </a:lnTo>
                <a:lnTo>
                  <a:pt x="3225" y="2683"/>
                </a:lnTo>
                <a:lnTo>
                  <a:pt x="3220" y="2721"/>
                </a:lnTo>
                <a:lnTo>
                  <a:pt x="3217" y="2759"/>
                </a:lnTo>
                <a:lnTo>
                  <a:pt x="3215" y="2798"/>
                </a:lnTo>
                <a:lnTo>
                  <a:pt x="3214" y="2837"/>
                </a:lnTo>
                <a:lnTo>
                  <a:pt x="3214" y="2878"/>
                </a:lnTo>
                <a:lnTo>
                  <a:pt x="3216" y="2918"/>
                </a:lnTo>
                <a:lnTo>
                  <a:pt x="3219" y="2960"/>
                </a:lnTo>
                <a:lnTo>
                  <a:pt x="3224" y="3003"/>
                </a:lnTo>
                <a:lnTo>
                  <a:pt x="3196" y="2977"/>
                </a:lnTo>
                <a:lnTo>
                  <a:pt x="3162" y="2945"/>
                </a:lnTo>
                <a:lnTo>
                  <a:pt x="3125" y="2908"/>
                </a:lnTo>
                <a:lnTo>
                  <a:pt x="3082" y="2865"/>
                </a:lnTo>
                <a:lnTo>
                  <a:pt x="3036" y="2818"/>
                </a:lnTo>
                <a:lnTo>
                  <a:pt x="2986" y="2764"/>
                </a:lnTo>
                <a:lnTo>
                  <a:pt x="2935" y="2706"/>
                </a:lnTo>
                <a:lnTo>
                  <a:pt x="2881" y="2644"/>
                </a:lnTo>
                <a:lnTo>
                  <a:pt x="2826" y="2575"/>
                </a:lnTo>
                <a:lnTo>
                  <a:pt x="2771" y="2503"/>
                </a:lnTo>
                <a:lnTo>
                  <a:pt x="2743" y="2465"/>
                </a:lnTo>
                <a:lnTo>
                  <a:pt x="2715" y="2426"/>
                </a:lnTo>
                <a:lnTo>
                  <a:pt x="2687" y="2386"/>
                </a:lnTo>
                <a:lnTo>
                  <a:pt x="2659" y="2345"/>
                </a:lnTo>
                <a:lnTo>
                  <a:pt x="2632" y="2303"/>
                </a:lnTo>
                <a:lnTo>
                  <a:pt x="2603" y="2260"/>
                </a:lnTo>
                <a:lnTo>
                  <a:pt x="2577" y="2215"/>
                </a:lnTo>
                <a:lnTo>
                  <a:pt x="2550" y="2171"/>
                </a:lnTo>
                <a:lnTo>
                  <a:pt x="2524" y="2124"/>
                </a:lnTo>
                <a:lnTo>
                  <a:pt x="2498" y="2077"/>
                </a:lnTo>
                <a:lnTo>
                  <a:pt x="2474" y="2029"/>
                </a:lnTo>
                <a:lnTo>
                  <a:pt x="2449" y="1980"/>
                </a:lnTo>
                <a:lnTo>
                  <a:pt x="2427" y="1930"/>
                </a:lnTo>
                <a:lnTo>
                  <a:pt x="2404" y="1879"/>
                </a:lnTo>
                <a:lnTo>
                  <a:pt x="2382" y="1827"/>
                </a:lnTo>
                <a:lnTo>
                  <a:pt x="2361" y="1775"/>
                </a:lnTo>
                <a:lnTo>
                  <a:pt x="2341" y="1721"/>
                </a:lnTo>
                <a:lnTo>
                  <a:pt x="2324" y="1667"/>
                </a:lnTo>
                <a:lnTo>
                  <a:pt x="2306" y="1613"/>
                </a:lnTo>
                <a:lnTo>
                  <a:pt x="2290" y="1557"/>
                </a:lnTo>
                <a:lnTo>
                  <a:pt x="2275" y="1501"/>
                </a:lnTo>
                <a:lnTo>
                  <a:pt x="2261" y="1444"/>
                </a:lnTo>
                <a:lnTo>
                  <a:pt x="2250" y="1385"/>
                </a:lnTo>
                <a:lnTo>
                  <a:pt x="2239" y="1327"/>
                </a:lnTo>
                <a:lnTo>
                  <a:pt x="2231" y="1268"/>
                </a:lnTo>
                <a:lnTo>
                  <a:pt x="2224" y="1207"/>
                </a:lnTo>
                <a:lnTo>
                  <a:pt x="2219" y="1147"/>
                </a:lnTo>
                <a:lnTo>
                  <a:pt x="2214" y="1086"/>
                </a:lnTo>
                <a:lnTo>
                  <a:pt x="2213" y="1024"/>
                </a:lnTo>
                <a:lnTo>
                  <a:pt x="2213" y="962"/>
                </a:lnTo>
                <a:lnTo>
                  <a:pt x="2215" y="899"/>
                </a:lnTo>
                <a:lnTo>
                  <a:pt x="2220" y="835"/>
                </a:lnTo>
                <a:lnTo>
                  <a:pt x="2227" y="771"/>
                </a:lnTo>
                <a:lnTo>
                  <a:pt x="2235" y="706"/>
                </a:lnTo>
                <a:lnTo>
                  <a:pt x="2247" y="642"/>
                </a:lnTo>
                <a:lnTo>
                  <a:pt x="2259" y="576"/>
                </a:lnTo>
                <a:lnTo>
                  <a:pt x="2276" y="510"/>
                </a:lnTo>
                <a:lnTo>
                  <a:pt x="2293" y="443"/>
                </a:lnTo>
                <a:lnTo>
                  <a:pt x="2315" y="376"/>
                </a:lnTo>
                <a:lnTo>
                  <a:pt x="2338" y="309"/>
                </a:lnTo>
                <a:lnTo>
                  <a:pt x="2365" y="241"/>
                </a:lnTo>
                <a:lnTo>
                  <a:pt x="2393" y="173"/>
                </a:lnTo>
                <a:lnTo>
                  <a:pt x="2426" y="105"/>
                </a:lnTo>
                <a:lnTo>
                  <a:pt x="2443" y="71"/>
                </a:lnTo>
                <a:lnTo>
                  <a:pt x="2461" y="35"/>
                </a:lnTo>
                <a:lnTo>
                  <a:pt x="2463" y="29"/>
                </a:lnTo>
                <a:lnTo>
                  <a:pt x="2463" y="22"/>
                </a:lnTo>
                <a:lnTo>
                  <a:pt x="2461" y="14"/>
                </a:lnTo>
                <a:lnTo>
                  <a:pt x="2457" y="8"/>
                </a:lnTo>
                <a:lnTo>
                  <a:pt x="2454" y="5"/>
                </a:lnTo>
                <a:lnTo>
                  <a:pt x="2451" y="3"/>
                </a:lnTo>
                <a:lnTo>
                  <a:pt x="2444" y="1"/>
                </a:lnTo>
                <a:lnTo>
                  <a:pt x="2437" y="0"/>
                </a:lnTo>
                <a:lnTo>
                  <a:pt x="2433" y="1"/>
                </a:lnTo>
                <a:lnTo>
                  <a:pt x="2430" y="2"/>
                </a:lnTo>
                <a:lnTo>
                  <a:pt x="2407" y="12"/>
                </a:lnTo>
                <a:lnTo>
                  <a:pt x="2383" y="24"/>
                </a:lnTo>
                <a:lnTo>
                  <a:pt x="2354" y="38"/>
                </a:lnTo>
                <a:lnTo>
                  <a:pt x="2317" y="59"/>
                </a:lnTo>
                <a:lnTo>
                  <a:pt x="2276" y="83"/>
                </a:lnTo>
                <a:lnTo>
                  <a:pt x="2229" y="112"/>
                </a:lnTo>
                <a:lnTo>
                  <a:pt x="2178" y="145"/>
                </a:lnTo>
                <a:lnTo>
                  <a:pt x="2124" y="184"/>
                </a:lnTo>
                <a:lnTo>
                  <a:pt x="2096" y="206"/>
                </a:lnTo>
                <a:lnTo>
                  <a:pt x="2067" y="228"/>
                </a:lnTo>
                <a:lnTo>
                  <a:pt x="2038" y="252"/>
                </a:lnTo>
                <a:lnTo>
                  <a:pt x="2007" y="278"/>
                </a:lnTo>
                <a:lnTo>
                  <a:pt x="1977" y="304"/>
                </a:lnTo>
                <a:lnTo>
                  <a:pt x="1946" y="332"/>
                </a:lnTo>
                <a:lnTo>
                  <a:pt x="1916" y="361"/>
                </a:lnTo>
                <a:lnTo>
                  <a:pt x="1885" y="391"/>
                </a:lnTo>
                <a:lnTo>
                  <a:pt x="1855" y="423"/>
                </a:lnTo>
                <a:lnTo>
                  <a:pt x="1823" y="456"/>
                </a:lnTo>
                <a:lnTo>
                  <a:pt x="1793" y="492"/>
                </a:lnTo>
                <a:lnTo>
                  <a:pt x="1762" y="528"/>
                </a:lnTo>
                <a:lnTo>
                  <a:pt x="1732" y="566"/>
                </a:lnTo>
                <a:lnTo>
                  <a:pt x="1703" y="605"/>
                </a:lnTo>
                <a:lnTo>
                  <a:pt x="1676" y="643"/>
                </a:lnTo>
                <a:lnTo>
                  <a:pt x="1649" y="682"/>
                </a:lnTo>
                <a:lnTo>
                  <a:pt x="1622" y="724"/>
                </a:lnTo>
                <a:lnTo>
                  <a:pt x="1596" y="766"/>
                </a:lnTo>
                <a:lnTo>
                  <a:pt x="1570" y="812"/>
                </a:lnTo>
                <a:lnTo>
                  <a:pt x="1545" y="859"/>
                </a:lnTo>
                <a:lnTo>
                  <a:pt x="1521" y="907"/>
                </a:lnTo>
                <a:lnTo>
                  <a:pt x="1498" y="958"/>
                </a:lnTo>
                <a:lnTo>
                  <a:pt x="1476" y="1010"/>
                </a:lnTo>
                <a:lnTo>
                  <a:pt x="1454" y="1065"/>
                </a:lnTo>
                <a:lnTo>
                  <a:pt x="1434" y="1121"/>
                </a:lnTo>
                <a:lnTo>
                  <a:pt x="1416" y="1179"/>
                </a:lnTo>
                <a:lnTo>
                  <a:pt x="1399" y="1240"/>
                </a:lnTo>
                <a:lnTo>
                  <a:pt x="1383" y="1301"/>
                </a:lnTo>
                <a:lnTo>
                  <a:pt x="1370" y="1366"/>
                </a:lnTo>
                <a:lnTo>
                  <a:pt x="1358" y="1431"/>
                </a:lnTo>
                <a:lnTo>
                  <a:pt x="1348" y="1500"/>
                </a:lnTo>
                <a:lnTo>
                  <a:pt x="1340" y="1569"/>
                </a:lnTo>
                <a:lnTo>
                  <a:pt x="1334" y="1642"/>
                </a:lnTo>
                <a:lnTo>
                  <a:pt x="1331" y="1716"/>
                </a:lnTo>
                <a:lnTo>
                  <a:pt x="1329" y="1792"/>
                </a:lnTo>
                <a:lnTo>
                  <a:pt x="1330" y="1831"/>
                </a:lnTo>
                <a:lnTo>
                  <a:pt x="1331" y="1871"/>
                </a:lnTo>
                <a:lnTo>
                  <a:pt x="1332" y="1911"/>
                </a:lnTo>
                <a:lnTo>
                  <a:pt x="1334" y="1951"/>
                </a:lnTo>
                <a:lnTo>
                  <a:pt x="1338" y="1992"/>
                </a:lnTo>
                <a:lnTo>
                  <a:pt x="1342" y="2033"/>
                </a:lnTo>
                <a:lnTo>
                  <a:pt x="1346" y="2076"/>
                </a:lnTo>
                <a:lnTo>
                  <a:pt x="1351" y="2118"/>
                </a:lnTo>
                <a:lnTo>
                  <a:pt x="1356" y="2161"/>
                </a:lnTo>
                <a:lnTo>
                  <a:pt x="1364" y="2205"/>
                </a:lnTo>
                <a:lnTo>
                  <a:pt x="1371" y="2249"/>
                </a:lnTo>
                <a:lnTo>
                  <a:pt x="1378" y="2293"/>
                </a:lnTo>
                <a:lnTo>
                  <a:pt x="1388" y="2339"/>
                </a:lnTo>
                <a:lnTo>
                  <a:pt x="1397" y="2385"/>
                </a:lnTo>
                <a:lnTo>
                  <a:pt x="1407" y="2431"/>
                </a:lnTo>
                <a:lnTo>
                  <a:pt x="1419" y="2477"/>
                </a:lnTo>
                <a:lnTo>
                  <a:pt x="1431" y="2525"/>
                </a:lnTo>
                <a:lnTo>
                  <a:pt x="1445" y="2573"/>
                </a:lnTo>
                <a:lnTo>
                  <a:pt x="1458" y="2622"/>
                </a:lnTo>
                <a:lnTo>
                  <a:pt x="1473" y="2671"/>
                </a:lnTo>
                <a:lnTo>
                  <a:pt x="1488" y="2721"/>
                </a:lnTo>
                <a:lnTo>
                  <a:pt x="1505" y="2771"/>
                </a:lnTo>
                <a:lnTo>
                  <a:pt x="1516" y="2818"/>
                </a:lnTo>
                <a:lnTo>
                  <a:pt x="1526" y="2864"/>
                </a:lnTo>
                <a:lnTo>
                  <a:pt x="1533" y="2910"/>
                </a:lnTo>
                <a:lnTo>
                  <a:pt x="1538" y="2956"/>
                </a:lnTo>
                <a:lnTo>
                  <a:pt x="1541" y="3001"/>
                </a:lnTo>
                <a:lnTo>
                  <a:pt x="1542" y="3044"/>
                </a:lnTo>
                <a:lnTo>
                  <a:pt x="1542" y="3088"/>
                </a:lnTo>
                <a:lnTo>
                  <a:pt x="1540" y="3131"/>
                </a:lnTo>
                <a:lnTo>
                  <a:pt x="1537" y="3172"/>
                </a:lnTo>
                <a:lnTo>
                  <a:pt x="1532" y="3213"/>
                </a:lnTo>
                <a:lnTo>
                  <a:pt x="1527" y="3253"/>
                </a:lnTo>
                <a:lnTo>
                  <a:pt x="1520" y="3293"/>
                </a:lnTo>
                <a:lnTo>
                  <a:pt x="1510" y="3331"/>
                </a:lnTo>
                <a:lnTo>
                  <a:pt x="1501" y="3369"/>
                </a:lnTo>
                <a:lnTo>
                  <a:pt x="1490" y="3405"/>
                </a:lnTo>
                <a:lnTo>
                  <a:pt x="1479" y="3442"/>
                </a:lnTo>
                <a:lnTo>
                  <a:pt x="1468" y="3476"/>
                </a:lnTo>
                <a:lnTo>
                  <a:pt x="1454" y="3509"/>
                </a:lnTo>
                <a:lnTo>
                  <a:pt x="1442" y="3542"/>
                </a:lnTo>
                <a:lnTo>
                  <a:pt x="1427" y="3574"/>
                </a:lnTo>
                <a:lnTo>
                  <a:pt x="1412" y="3605"/>
                </a:lnTo>
                <a:lnTo>
                  <a:pt x="1398" y="3634"/>
                </a:lnTo>
                <a:lnTo>
                  <a:pt x="1383" y="3662"/>
                </a:lnTo>
                <a:lnTo>
                  <a:pt x="1368" y="3689"/>
                </a:lnTo>
                <a:lnTo>
                  <a:pt x="1339" y="3740"/>
                </a:lnTo>
                <a:lnTo>
                  <a:pt x="1308" y="3786"/>
                </a:lnTo>
                <a:lnTo>
                  <a:pt x="1280" y="3826"/>
                </a:lnTo>
                <a:lnTo>
                  <a:pt x="1253" y="3863"/>
                </a:lnTo>
                <a:lnTo>
                  <a:pt x="1267" y="3814"/>
                </a:lnTo>
                <a:lnTo>
                  <a:pt x="1279" y="3758"/>
                </a:lnTo>
                <a:lnTo>
                  <a:pt x="1292" y="3694"/>
                </a:lnTo>
                <a:lnTo>
                  <a:pt x="1297" y="3661"/>
                </a:lnTo>
                <a:lnTo>
                  <a:pt x="1302" y="3626"/>
                </a:lnTo>
                <a:lnTo>
                  <a:pt x="1307" y="3590"/>
                </a:lnTo>
                <a:lnTo>
                  <a:pt x="1312" y="3552"/>
                </a:lnTo>
                <a:lnTo>
                  <a:pt x="1316" y="3513"/>
                </a:lnTo>
                <a:lnTo>
                  <a:pt x="1318" y="3474"/>
                </a:lnTo>
                <a:lnTo>
                  <a:pt x="1321" y="3433"/>
                </a:lnTo>
                <a:lnTo>
                  <a:pt x="1322" y="3391"/>
                </a:lnTo>
                <a:lnTo>
                  <a:pt x="1322" y="3348"/>
                </a:lnTo>
                <a:lnTo>
                  <a:pt x="1321" y="3305"/>
                </a:lnTo>
                <a:lnTo>
                  <a:pt x="1320" y="3272"/>
                </a:lnTo>
                <a:lnTo>
                  <a:pt x="1318" y="3239"/>
                </a:lnTo>
                <a:lnTo>
                  <a:pt x="1315" y="3205"/>
                </a:lnTo>
                <a:lnTo>
                  <a:pt x="1312" y="3171"/>
                </a:lnTo>
                <a:lnTo>
                  <a:pt x="1307" y="3136"/>
                </a:lnTo>
                <a:lnTo>
                  <a:pt x="1301" y="3100"/>
                </a:lnTo>
                <a:lnTo>
                  <a:pt x="1295" y="3065"/>
                </a:lnTo>
                <a:lnTo>
                  <a:pt x="1288" y="3029"/>
                </a:lnTo>
                <a:lnTo>
                  <a:pt x="1279" y="2992"/>
                </a:lnTo>
                <a:lnTo>
                  <a:pt x="1270" y="2955"/>
                </a:lnTo>
                <a:lnTo>
                  <a:pt x="1259" y="2918"/>
                </a:lnTo>
                <a:lnTo>
                  <a:pt x="1246" y="2881"/>
                </a:lnTo>
                <a:lnTo>
                  <a:pt x="1234" y="2844"/>
                </a:lnTo>
                <a:lnTo>
                  <a:pt x="1218" y="2806"/>
                </a:lnTo>
                <a:lnTo>
                  <a:pt x="1202" y="2769"/>
                </a:lnTo>
                <a:lnTo>
                  <a:pt x="1185" y="2731"/>
                </a:lnTo>
                <a:lnTo>
                  <a:pt x="1165" y="2694"/>
                </a:lnTo>
                <a:lnTo>
                  <a:pt x="1144" y="2656"/>
                </a:lnTo>
                <a:lnTo>
                  <a:pt x="1122" y="2620"/>
                </a:lnTo>
                <a:lnTo>
                  <a:pt x="1098" y="2583"/>
                </a:lnTo>
                <a:lnTo>
                  <a:pt x="1072" y="2547"/>
                </a:lnTo>
                <a:lnTo>
                  <a:pt x="1045" y="2511"/>
                </a:lnTo>
                <a:lnTo>
                  <a:pt x="1015" y="2475"/>
                </a:lnTo>
                <a:lnTo>
                  <a:pt x="984" y="2440"/>
                </a:lnTo>
                <a:lnTo>
                  <a:pt x="951" y="2406"/>
                </a:lnTo>
                <a:lnTo>
                  <a:pt x="916" y="2372"/>
                </a:lnTo>
                <a:lnTo>
                  <a:pt x="879" y="2339"/>
                </a:lnTo>
                <a:lnTo>
                  <a:pt x="839" y="2307"/>
                </a:lnTo>
                <a:lnTo>
                  <a:pt x="798" y="2275"/>
                </a:lnTo>
                <a:lnTo>
                  <a:pt x="754" y="2243"/>
                </a:lnTo>
                <a:lnTo>
                  <a:pt x="708" y="2213"/>
                </a:lnTo>
                <a:lnTo>
                  <a:pt x="660" y="2184"/>
                </a:lnTo>
                <a:lnTo>
                  <a:pt x="654" y="2182"/>
                </a:lnTo>
                <a:lnTo>
                  <a:pt x="647" y="2181"/>
                </a:lnTo>
                <a:lnTo>
                  <a:pt x="640" y="2183"/>
                </a:lnTo>
                <a:lnTo>
                  <a:pt x="633" y="2186"/>
                </a:lnTo>
                <a:lnTo>
                  <a:pt x="628" y="2191"/>
                </a:lnTo>
                <a:lnTo>
                  <a:pt x="625" y="2198"/>
                </a:lnTo>
                <a:lnTo>
                  <a:pt x="624" y="2204"/>
                </a:lnTo>
                <a:lnTo>
                  <a:pt x="624" y="2211"/>
                </a:lnTo>
                <a:lnTo>
                  <a:pt x="633" y="2254"/>
                </a:lnTo>
                <a:lnTo>
                  <a:pt x="642" y="2302"/>
                </a:lnTo>
                <a:lnTo>
                  <a:pt x="651" y="2364"/>
                </a:lnTo>
                <a:lnTo>
                  <a:pt x="660" y="2439"/>
                </a:lnTo>
                <a:lnTo>
                  <a:pt x="666" y="2481"/>
                </a:lnTo>
                <a:lnTo>
                  <a:pt x="670" y="2525"/>
                </a:lnTo>
                <a:lnTo>
                  <a:pt x="674" y="2571"/>
                </a:lnTo>
                <a:lnTo>
                  <a:pt x="677" y="2620"/>
                </a:lnTo>
                <a:lnTo>
                  <a:pt x="680" y="2670"/>
                </a:lnTo>
                <a:lnTo>
                  <a:pt x="681" y="2721"/>
                </a:lnTo>
                <a:lnTo>
                  <a:pt x="682" y="2774"/>
                </a:lnTo>
                <a:lnTo>
                  <a:pt x="681" y="2828"/>
                </a:lnTo>
                <a:lnTo>
                  <a:pt x="680" y="2882"/>
                </a:lnTo>
                <a:lnTo>
                  <a:pt x="676" y="2937"/>
                </a:lnTo>
                <a:lnTo>
                  <a:pt x="672" y="2991"/>
                </a:lnTo>
                <a:lnTo>
                  <a:pt x="666" y="3046"/>
                </a:lnTo>
                <a:lnTo>
                  <a:pt x="657" y="3101"/>
                </a:lnTo>
                <a:lnTo>
                  <a:pt x="647" y="3156"/>
                </a:lnTo>
                <a:lnTo>
                  <a:pt x="634" y="3209"/>
                </a:lnTo>
                <a:lnTo>
                  <a:pt x="627" y="3235"/>
                </a:lnTo>
                <a:lnTo>
                  <a:pt x="620" y="3261"/>
                </a:lnTo>
                <a:lnTo>
                  <a:pt x="612" y="3286"/>
                </a:lnTo>
                <a:lnTo>
                  <a:pt x="602" y="3312"/>
                </a:lnTo>
                <a:lnTo>
                  <a:pt x="593" y="3335"/>
                </a:lnTo>
                <a:lnTo>
                  <a:pt x="583" y="3360"/>
                </a:lnTo>
                <a:lnTo>
                  <a:pt x="572" y="3384"/>
                </a:lnTo>
                <a:lnTo>
                  <a:pt x="561" y="3407"/>
                </a:lnTo>
                <a:lnTo>
                  <a:pt x="549" y="3430"/>
                </a:lnTo>
                <a:lnTo>
                  <a:pt x="537" y="3453"/>
                </a:lnTo>
                <a:lnTo>
                  <a:pt x="523" y="3475"/>
                </a:lnTo>
                <a:lnTo>
                  <a:pt x="509" y="3496"/>
                </a:lnTo>
                <a:lnTo>
                  <a:pt x="493" y="3516"/>
                </a:lnTo>
                <a:lnTo>
                  <a:pt x="477" y="3536"/>
                </a:lnTo>
                <a:lnTo>
                  <a:pt x="449" y="3571"/>
                </a:lnTo>
                <a:lnTo>
                  <a:pt x="421" y="3607"/>
                </a:lnTo>
                <a:lnTo>
                  <a:pt x="394" y="3644"/>
                </a:lnTo>
                <a:lnTo>
                  <a:pt x="367" y="3683"/>
                </a:lnTo>
                <a:lnTo>
                  <a:pt x="340" y="3723"/>
                </a:lnTo>
                <a:lnTo>
                  <a:pt x="313" y="3764"/>
                </a:lnTo>
                <a:lnTo>
                  <a:pt x="287" y="3807"/>
                </a:lnTo>
                <a:lnTo>
                  <a:pt x="262" y="3850"/>
                </a:lnTo>
                <a:lnTo>
                  <a:pt x="237" y="3896"/>
                </a:lnTo>
                <a:lnTo>
                  <a:pt x="213" y="3942"/>
                </a:lnTo>
                <a:lnTo>
                  <a:pt x="189" y="3989"/>
                </a:lnTo>
                <a:lnTo>
                  <a:pt x="167" y="4037"/>
                </a:lnTo>
                <a:lnTo>
                  <a:pt x="147" y="4085"/>
                </a:lnTo>
                <a:lnTo>
                  <a:pt x="126" y="4134"/>
                </a:lnTo>
                <a:lnTo>
                  <a:pt x="107" y="4185"/>
                </a:lnTo>
                <a:lnTo>
                  <a:pt x="89" y="4235"/>
                </a:lnTo>
                <a:lnTo>
                  <a:pt x="74" y="4287"/>
                </a:lnTo>
                <a:lnTo>
                  <a:pt x="58" y="4339"/>
                </a:lnTo>
                <a:lnTo>
                  <a:pt x="45" y="4392"/>
                </a:lnTo>
                <a:lnTo>
                  <a:pt x="33" y="4445"/>
                </a:lnTo>
                <a:lnTo>
                  <a:pt x="23" y="4499"/>
                </a:lnTo>
                <a:lnTo>
                  <a:pt x="15" y="4553"/>
                </a:lnTo>
                <a:lnTo>
                  <a:pt x="8" y="4608"/>
                </a:lnTo>
                <a:lnTo>
                  <a:pt x="3" y="4662"/>
                </a:lnTo>
                <a:lnTo>
                  <a:pt x="1" y="4717"/>
                </a:lnTo>
                <a:lnTo>
                  <a:pt x="0" y="4771"/>
                </a:lnTo>
                <a:lnTo>
                  <a:pt x="2" y="4826"/>
                </a:lnTo>
                <a:lnTo>
                  <a:pt x="5" y="4881"/>
                </a:lnTo>
                <a:lnTo>
                  <a:pt x="11" y="4936"/>
                </a:lnTo>
                <a:lnTo>
                  <a:pt x="20" y="4990"/>
                </a:lnTo>
                <a:lnTo>
                  <a:pt x="25" y="5018"/>
                </a:lnTo>
                <a:lnTo>
                  <a:pt x="31" y="5045"/>
                </a:lnTo>
                <a:lnTo>
                  <a:pt x="37" y="5072"/>
                </a:lnTo>
                <a:lnTo>
                  <a:pt x="45" y="5100"/>
                </a:lnTo>
                <a:lnTo>
                  <a:pt x="58" y="5145"/>
                </a:lnTo>
                <a:lnTo>
                  <a:pt x="73" y="5189"/>
                </a:lnTo>
                <a:lnTo>
                  <a:pt x="89" y="5233"/>
                </a:lnTo>
                <a:lnTo>
                  <a:pt x="107" y="5276"/>
                </a:lnTo>
                <a:lnTo>
                  <a:pt x="128" y="5318"/>
                </a:lnTo>
                <a:lnTo>
                  <a:pt x="149" y="5360"/>
                </a:lnTo>
                <a:lnTo>
                  <a:pt x="172" y="5401"/>
                </a:lnTo>
                <a:lnTo>
                  <a:pt x="197" y="5442"/>
                </a:lnTo>
                <a:lnTo>
                  <a:pt x="224" y="5481"/>
                </a:lnTo>
                <a:lnTo>
                  <a:pt x="252" y="5520"/>
                </a:lnTo>
                <a:lnTo>
                  <a:pt x="281" y="5558"/>
                </a:lnTo>
                <a:lnTo>
                  <a:pt x="312" y="5596"/>
                </a:lnTo>
                <a:lnTo>
                  <a:pt x="345" y="5632"/>
                </a:lnTo>
                <a:lnTo>
                  <a:pt x="380" y="5668"/>
                </a:lnTo>
                <a:lnTo>
                  <a:pt x="416" y="5704"/>
                </a:lnTo>
                <a:lnTo>
                  <a:pt x="453" y="5739"/>
                </a:lnTo>
                <a:lnTo>
                  <a:pt x="493" y="5772"/>
                </a:lnTo>
                <a:lnTo>
                  <a:pt x="535" y="5806"/>
                </a:lnTo>
                <a:lnTo>
                  <a:pt x="577" y="5839"/>
                </a:lnTo>
                <a:lnTo>
                  <a:pt x="621" y="5871"/>
                </a:lnTo>
                <a:lnTo>
                  <a:pt x="667" y="5902"/>
                </a:lnTo>
                <a:lnTo>
                  <a:pt x="715" y="5933"/>
                </a:lnTo>
                <a:lnTo>
                  <a:pt x="763" y="5963"/>
                </a:lnTo>
                <a:lnTo>
                  <a:pt x="814" y="5991"/>
                </a:lnTo>
                <a:lnTo>
                  <a:pt x="866" y="6020"/>
                </a:lnTo>
                <a:lnTo>
                  <a:pt x="920" y="6047"/>
                </a:lnTo>
                <a:lnTo>
                  <a:pt x="976" y="6074"/>
                </a:lnTo>
                <a:lnTo>
                  <a:pt x="1033" y="6100"/>
                </a:lnTo>
                <a:lnTo>
                  <a:pt x="1091" y="6126"/>
                </a:lnTo>
                <a:lnTo>
                  <a:pt x="1151" y="6151"/>
                </a:lnTo>
                <a:lnTo>
                  <a:pt x="1214" y="6175"/>
                </a:lnTo>
                <a:lnTo>
                  <a:pt x="1277" y="6198"/>
                </a:lnTo>
                <a:lnTo>
                  <a:pt x="1343" y="6218"/>
                </a:lnTo>
                <a:lnTo>
                  <a:pt x="1408" y="6236"/>
                </a:lnTo>
                <a:lnTo>
                  <a:pt x="1473" y="6254"/>
                </a:lnTo>
                <a:lnTo>
                  <a:pt x="1538" y="6270"/>
                </a:lnTo>
                <a:lnTo>
                  <a:pt x="1604" y="6285"/>
                </a:lnTo>
                <a:lnTo>
                  <a:pt x="1670" y="6301"/>
                </a:lnTo>
                <a:lnTo>
                  <a:pt x="1738" y="6314"/>
                </a:lnTo>
                <a:lnTo>
                  <a:pt x="1807" y="6328"/>
                </a:lnTo>
                <a:lnTo>
                  <a:pt x="1811" y="6328"/>
                </a:lnTo>
                <a:lnTo>
                  <a:pt x="1816" y="6328"/>
                </a:lnTo>
                <a:lnTo>
                  <a:pt x="1820" y="6327"/>
                </a:lnTo>
                <a:lnTo>
                  <a:pt x="1823" y="6325"/>
                </a:lnTo>
                <a:lnTo>
                  <a:pt x="1827" y="6323"/>
                </a:lnTo>
                <a:lnTo>
                  <a:pt x="1831" y="6320"/>
                </a:lnTo>
                <a:lnTo>
                  <a:pt x="1833" y="6315"/>
                </a:lnTo>
                <a:lnTo>
                  <a:pt x="1835" y="6311"/>
                </a:lnTo>
                <a:lnTo>
                  <a:pt x="1836" y="6307"/>
                </a:lnTo>
                <a:lnTo>
                  <a:pt x="1836" y="6302"/>
                </a:lnTo>
                <a:lnTo>
                  <a:pt x="1835" y="6298"/>
                </a:lnTo>
                <a:lnTo>
                  <a:pt x="1834" y="6294"/>
                </a:lnTo>
                <a:lnTo>
                  <a:pt x="1831" y="6289"/>
                </a:lnTo>
                <a:lnTo>
                  <a:pt x="1829" y="6286"/>
                </a:lnTo>
                <a:lnTo>
                  <a:pt x="1825" y="6283"/>
                </a:lnTo>
                <a:lnTo>
                  <a:pt x="1821" y="6281"/>
                </a:lnTo>
                <a:lnTo>
                  <a:pt x="1788" y="6267"/>
                </a:lnTo>
                <a:lnTo>
                  <a:pt x="1755" y="6251"/>
                </a:lnTo>
                <a:lnTo>
                  <a:pt x="1722" y="6234"/>
                </a:lnTo>
                <a:lnTo>
                  <a:pt x="1690" y="6216"/>
                </a:lnTo>
                <a:lnTo>
                  <a:pt x="1658" y="6197"/>
                </a:lnTo>
                <a:lnTo>
                  <a:pt x="1626" y="6177"/>
                </a:lnTo>
                <a:lnTo>
                  <a:pt x="1596" y="6156"/>
                </a:lnTo>
                <a:lnTo>
                  <a:pt x="1565" y="6133"/>
                </a:lnTo>
                <a:lnTo>
                  <a:pt x="1536" y="6109"/>
                </a:lnTo>
                <a:lnTo>
                  <a:pt x="1507" y="6085"/>
                </a:lnTo>
                <a:lnTo>
                  <a:pt x="1480" y="6059"/>
                </a:lnTo>
                <a:lnTo>
                  <a:pt x="1454" y="6031"/>
                </a:lnTo>
                <a:lnTo>
                  <a:pt x="1430" y="6002"/>
                </a:lnTo>
                <a:lnTo>
                  <a:pt x="1406" y="5972"/>
                </a:lnTo>
                <a:lnTo>
                  <a:pt x="1385" y="5941"/>
                </a:lnTo>
                <a:lnTo>
                  <a:pt x="1366" y="5909"/>
                </a:lnTo>
                <a:lnTo>
                  <a:pt x="1347" y="5874"/>
                </a:lnTo>
                <a:lnTo>
                  <a:pt x="1331" y="5838"/>
                </a:lnTo>
                <a:lnTo>
                  <a:pt x="1324" y="5819"/>
                </a:lnTo>
                <a:lnTo>
                  <a:pt x="1317" y="5801"/>
                </a:lnTo>
                <a:lnTo>
                  <a:pt x="1312" y="5782"/>
                </a:lnTo>
                <a:lnTo>
                  <a:pt x="1305" y="5762"/>
                </a:lnTo>
                <a:lnTo>
                  <a:pt x="1300" y="5742"/>
                </a:lnTo>
                <a:lnTo>
                  <a:pt x="1296" y="5722"/>
                </a:lnTo>
                <a:lnTo>
                  <a:pt x="1292" y="5701"/>
                </a:lnTo>
                <a:lnTo>
                  <a:pt x="1289" y="5680"/>
                </a:lnTo>
                <a:lnTo>
                  <a:pt x="1287" y="5658"/>
                </a:lnTo>
                <a:lnTo>
                  <a:pt x="1285" y="5636"/>
                </a:lnTo>
                <a:lnTo>
                  <a:pt x="1282" y="5613"/>
                </a:lnTo>
                <a:lnTo>
                  <a:pt x="1282" y="5590"/>
                </a:lnTo>
                <a:lnTo>
                  <a:pt x="1282" y="5568"/>
                </a:lnTo>
                <a:lnTo>
                  <a:pt x="1283" y="5544"/>
                </a:lnTo>
                <a:lnTo>
                  <a:pt x="1285" y="5520"/>
                </a:lnTo>
                <a:lnTo>
                  <a:pt x="1287" y="5495"/>
                </a:lnTo>
                <a:lnTo>
                  <a:pt x="1290" y="5470"/>
                </a:lnTo>
                <a:lnTo>
                  <a:pt x="1293" y="5445"/>
                </a:lnTo>
                <a:lnTo>
                  <a:pt x="1298" y="5419"/>
                </a:lnTo>
                <a:lnTo>
                  <a:pt x="1303" y="5393"/>
                </a:lnTo>
                <a:lnTo>
                  <a:pt x="1309" y="5366"/>
                </a:lnTo>
                <a:lnTo>
                  <a:pt x="1316" y="5339"/>
                </a:lnTo>
                <a:lnTo>
                  <a:pt x="1324" y="5311"/>
                </a:lnTo>
                <a:lnTo>
                  <a:pt x="1332" y="5283"/>
                </a:lnTo>
                <a:lnTo>
                  <a:pt x="1342" y="5254"/>
                </a:lnTo>
                <a:lnTo>
                  <a:pt x="1352" y="5225"/>
                </a:lnTo>
                <a:lnTo>
                  <a:pt x="1364" y="5195"/>
                </a:lnTo>
                <a:lnTo>
                  <a:pt x="1376" y="5165"/>
                </a:lnTo>
                <a:lnTo>
                  <a:pt x="1399" y="5114"/>
                </a:lnTo>
                <a:lnTo>
                  <a:pt x="1421" y="5064"/>
                </a:lnTo>
                <a:lnTo>
                  <a:pt x="1441" y="5016"/>
                </a:lnTo>
                <a:lnTo>
                  <a:pt x="1458" y="4970"/>
                </a:lnTo>
                <a:lnTo>
                  <a:pt x="1475" y="4924"/>
                </a:lnTo>
                <a:lnTo>
                  <a:pt x="1490" y="4880"/>
                </a:lnTo>
                <a:lnTo>
                  <a:pt x="1504" y="4838"/>
                </a:lnTo>
                <a:lnTo>
                  <a:pt x="1516" y="4797"/>
                </a:lnTo>
                <a:lnTo>
                  <a:pt x="1528" y="4757"/>
                </a:lnTo>
                <a:lnTo>
                  <a:pt x="1537" y="4720"/>
                </a:lnTo>
                <a:lnTo>
                  <a:pt x="1546" y="4683"/>
                </a:lnTo>
                <a:lnTo>
                  <a:pt x="1553" y="4648"/>
                </a:lnTo>
                <a:lnTo>
                  <a:pt x="1559" y="4614"/>
                </a:lnTo>
                <a:lnTo>
                  <a:pt x="1564" y="4582"/>
                </a:lnTo>
                <a:lnTo>
                  <a:pt x="1568" y="4550"/>
                </a:lnTo>
                <a:lnTo>
                  <a:pt x="1572" y="4520"/>
                </a:lnTo>
                <a:lnTo>
                  <a:pt x="1574" y="4491"/>
                </a:lnTo>
                <a:lnTo>
                  <a:pt x="1575" y="4464"/>
                </a:lnTo>
                <a:lnTo>
                  <a:pt x="1576" y="4438"/>
                </a:lnTo>
                <a:lnTo>
                  <a:pt x="1576" y="4412"/>
                </a:lnTo>
                <a:lnTo>
                  <a:pt x="1575" y="4389"/>
                </a:lnTo>
                <a:lnTo>
                  <a:pt x="1573" y="4366"/>
                </a:lnTo>
                <a:lnTo>
                  <a:pt x="1571" y="4344"/>
                </a:lnTo>
                <a:lnTo>
                  <a:pt x="1568" y="4324"/>
                </a:lnTo>
                <a:lnTo>
                  <a:pt x="1562" y="4286"/>
                </a:lnTo>
                <a:lnTo>
                  <a:pt x="1554" y="4254"/>
                </a:lnTo>
                <a:lnTo>
                  <a:pt x="1545" y="4225"/>
                </a:lnTo>
                <a:lnTo>
                  <a:pt x="1535" y="4200"/>
                </a:lnTo>
                <a:lnTo>
                  <a:pt x="1561" y="4214"/>
                </a:lnTo>
                <a:lnTo>
                  <a:pt x="1590" y="4233"/>
                </a:lnTo>
                <a:lnTo>
                  <a:pt x="1620" y="4254"/>
                </a:lnTo>
                <a:lnTo>
                  <a:pt x="1653" y="4279"/>
                </a:lnTo>
                <a:lnTo>
                  <a:pt x="1684" y="4306"/>
                </a:lnTo>
                <a:lnTo>
                  <a:pt x="1700" y="4320"/>
                </a:lnTo>
                <a:lnTo>
                  <a:pt x="1715" y="4335"/>
                </a:lnTo>
                <a:lnTo>
                  <a:pt x="1731" y="4352"/>
                </a:lnTo>
                <a:lnTo>
                  <a:pt x="1746" y="4368"/>
                </a:lnTo>
                <a:lnTo>
                  <a:pt x="1761" y="4386"/>
                </a:lnTo>
                <a:lnTo>
                  <a:pt x="1775" y="4405"/>
                </a:lnTo>
                <a:lnTo>
                  <a:pt x="1789" y="4423"/>
                </a:lnTo>
                <a:lnTo>
                  <a:pt x="1801" y="4444"/>
                </a:lnTo>
                <a:lnTo>
                  <a:pt x="1814" y="4465"/>
                </a:lnTo>
                <a:lnTo>
                  <a:pt x="1825" y="4486"/>
                </a:lnTo>
                <a:lnTo>
                  <a:pt x="1836" y="4509"/>
                </a:lnTo>
                <a:lnTo>
                  <a:pt x="1845" y="4532"/>
                </a:lnTo>
                <a:lnTo>
                  <a:pt x="1853" y="4556"/>
                </a:lnTo>
                <a:lnTo>
                  <a:pt x="1861" y="4581"/>
                </a:lnTo>
                <a:lnTo>
                  <a:pt x="1867" y="4607"/>
                </a:lnTo>
                <a:lnTo>
                  <a:pt x="1871" y="4633"/>
                </a:lnTo>
                <a:lnTo>
                  <a:pt x="1874" y="4661"/>
                </a:lnTo>
                <a:lnTo>
                  <a:pt x="1876" y="4689"/>
                </a:lnTo>
                <a:lnTo>
                  <a:pt x="1876" y="4718"/>
                </a:lnTo>
                <a:lnTo>
                  <a:pt x="1874" y="4747"/>
                </a:lnTo>
                <a:lnTo>
                  <a:pt x="1871" y="4778"/>
                </a:lnTo>
                <a:lnTo>
                  <a:pt x="1866" y="4809"/>
                </a:lnTo>
                <a:lnTo>
                  <a:pt x="1866" y="4817"/>
                </a:lnTo>
                <a:lnTo>
                  <a:pt x="1868" y="4824"/>
                </a:lnTo>
                <a:lnTo>
                  <a:pt x="1872" y="4830"/>
                </a:lnTo>
                <a:lnTo>
                  <a:pt x="1877" y="4835"/>
                </a:lnTo>
                <a:lnTo>
                  <a:pt x="1885" y="4837"/>
                </a:lnTo>
                <a:lnTo>
                  <a:pt x="1892" y="4838"/>
                </a:lnTo>
                <a:lnTo>
                  <a:pt x="1899" y="4837"/>
                </a:lnTo>
                <a:lnTo>
                  <a:pt x="1905" y="4833"/>
                </a:lnTo>
                <a:lnTo>
                  <a:pt x="1916" y="4825"/>
                </a:lnTo>
                <a:lnTo>
                  <a:pt x="1942" y="4801"/>
                </a:lnTo>
                <a:lnTo>
                  <a:pt x="1980" y="4765"/>
                </a:lnTo>
                <a:lnTo>
                  <a:pt x="2003" y="4742"/>
                </a:lnTo>
                <a:lnTo>
                  <a:pt x="2028" y="4715"/>
                </a:lnTo>
                <a:lnTo>
                  <a:pt x="2055" y="4686"/>
                </a:lnTo>
                <a:lnTo>
                  <a:pt x="2083" y="4653"/>
                </a:lnTo>
                <a:lnTo>
                  <a:pt x="2114" y="4618"/>
                </a:lnTo>
                <a:lnTo>
                  <a:pt x="2144" y="4579"/>
                </a:lnTo>
                <a:lnTo>
                  <a:pt x="2174" y="4539"/>
                </a:lnTo>
                <a:lnTo>
                  <a:pt x="2204" y="4495"/>
                </a:lnTo>
                <a:lnTo>
                  <a:pt x="2234" y="4449"/>
                </a:lnTo>
                <a:lnTo>
                  <a:pt x="2264" y="4402"/>
                </a:lnTo>
                <a:lnTo>
                  <a:pt x="2292" y="4351"/>
                </a:lnTo>
                <a:lnTo>
                  <a:pt x="2319" y="4298"/>
                </a:lnTo>
                <a:lnTo>
                  <a:pt x="2332" y="4271"/>
                </a:lnTo>
                <a:lnTo>
                  <a:pt x="2344" y="4244"/>
                </a:lnTo>
                <a:lnTo>
                  <a:pt x="2356" y="4214"/>
                </a:lnTo>
                <a:lnTo>
                  <a:pt x="2367" y="4186"/>
                </a:lnTo>
                <a:lnTo>
                  <a:pt x="2378" y="4157"/>
                </a:lnTo>
                <a:lnTo>
                  <a:pt x="2388" y="4127"/>
                </a:lnTo>
                <a:lnTo>
                  <a:pt x="2396" y="4097"/>
                </a:lnTo>
                <a:lnTo>
                  <a:pt x="2405" y="4067"/>
                </a:lnTo>
                <a:lnTo>
                  <a:pt x="2413" y="4035"/>
                </a:lnTo>
                <a:lnTo>
                  <a:pt x="2419" y="4003"/>
                </a:lnTo>
                <a:lnTo>
                  <a:pt x="2426" y="3972"/>
                </a:lnTo>
                <a:lnTo>
                  <a:pt x="2431" y="3939"/>
                </a:lnTo>
                <a:lnTo>
                  <a:pt x="2434" y="3907"/>
                </a:lnTo>
                <a:lnTo>
                  <a:pt x="2437" y="3873"/>
                </a:lnTo>
                <a:lnTo>
                  <a:pt x="2439" y="3840"/>
                </a:lnTo>
                <a:lnTo>
                  <a:pt x="2440" y="3806"/>
                </a:lnTo>
                <a:lnTo>
                  <a:pt x="2439" y="3771"/>
                </a:lnTo>
                <a:lnTo>
                  <a:pt x="2438" y="3737"/>
                </a:lnTo>
                <a:lnTo>
                  <a:pt x="2435" y="3703"/>
                </a:lnTo>
                <a:lnTo>
                  <a:pt x="2431" y="3667"/>
                </a:lnTo>
                <a:lnTo>
                  <a:pt x="2426" y="3632"/>
                </a:lnTo>
                <a:lnTo>
                  <a:pt x="2418" y="3596"/>
                </a:lnTo>
                <a:lnTo>
                  <a:pt x="2410" y="3559"/>
                </a:lnTo>
                <a:lnTo>
                  <a:pt x="2401" y="3523"/>
                </a:lnTo>
                <a:lnTo>
                  <a:pt x="2389" y="3486"/>
                </a:lnTo>
                <a:lnTo>
                  <a:pt x="2377" y="3450"/>
                </a:lnTo>
                <a:lnTo>
                  <a:pt x="2362" y="3412"/>
                </a:lnTo>
                <a:lnTo>
                  <a:pt x="2347" y="3375"/>
                </a:lnTo>
                <a:lnTo>
                  <a:pt x="2383" y="3398"/>
                </a:lnTo>
                <a:lnTo>
                  <a:pt x="2403" y="3411"/>
                </a:lnTo>
                <a:lnTo>
                  <a:pt x="2425" y="3426"/>
                </a:lnTo>
                <a:lnTo>
                  <a:pt x="2446" y="3443"/>
                </a:lnTo>
                <a:lnTo>
                  <a:pt x="2470" y="3461"/>
                </a:lnTo>
                <a:lnTo>
                  <a:pt x="2494" y="3481"/>
                </a:lnTo>
                <a:lnTo>
                  <a:pt x="2518" y="3503"/>
                </a:lnTo>
                <a:lnTo>
                  <a:pt x="2542" y="3527"/>
                </a:lnTo>
                <a:lnTo>
                  <a:pt x="2567" y="3553"/>
                </a:lnTo>
                <a:lnTo>
                  <a:pt x="2591" y="3580"/>
                </a:lnTo>
                <a:lnTo>
                  <a:pt x="2615" y="3609"/>
                </a:lnTo>
                <a:lnTo>
                  <a:pt x="2638" y="3640"/>
                </a:lnTo>
                <a:lnTo>
                  <a:pt x="2661" y="3674"/>
                </a:lnTo>
                <a:lnTo>
                  <a:pt x="2681" y="3709"/>
                </a:lnTo>
                <a:lnTo>
                  <a:pt x="2702" y="3746"/>
                </a:lnTo>
                <a:lnTo>
                  <a:pt x="2721" y="3786"/>
                </a:lnTo>
                <a:lnTo>
                  <a:pt x="2739" y="3827"/>
                </a:lnTo>
                <a:lnTo>
                  <a:pt x="2754" y="3872"/>
                </a:lnTo>
                <a:lnTo>
                  <a:pt x="2762" y="3894"/>
                </a:lnTo>
                <a:lnTo>
                  <a:pt x="2769" y="3918"/>
                </a:lnTo>
                <a:lnTo>
                  <a:pt x="2774" y="3942"/>
                </a:lnTo>
                <a:lnTo>
                  <a:pt x="2780" y="3966"/>
                </a:lnTo>
                <a:lnTo>
                  <a:pt x="2785" y="3991"/>
                </a:lnTo>
                <a:lnTo>
                  <a:pt x="2790" y="4017"/>
                </a:lnTo>
                <a:lnTo>
                  <a:pt x="2794" y="4043"/>
                </a:lnTo>
                <a:lnTo>
                  <a:pt x="2797" y="4070"/>
                </a:lnTo>
                <a:lnTo>
                  <a:pt x="2799" y="4097"/>
                </a:lnTo>
                <a:lnTo>
                  <a:pt x="2801" y="4125"/>
                </a:lnTo>
                <a:lnTo>
                  <a:pt x="2802" y="4154"/>
                </a:lnTo>
                <a:lnTo>
                  <a:pt x="2802" y="4183"/>
                </a:lnTo>
                <a:lnTo>
                  <a:pt x="2802" y="4212"/>
                </a:lnTo>
                <a:lnTo>
                  <a:pt x="2801" y="4244"/>
                </a:lnTo>
                <a:lnTo>
                  <a:pt x="2799" y="4274"/>
                </a:lnTo>
                <a:lnTo>
                  <a:pt x="2796" y="4306"/>
                </a:lnTo>
                <a:lnTo>
                  <a:pt x="2793" y="4338"/>
                </a:lnTo>
                <a:lnTo>
                  <a:pt x="2788" y="4370"/>
                </a:lnTo>
                <a:lnTo>
                  <a:pt x="2782" y="4405"/>
                </a:lnTo>
                <a:lnTo>
                  <a:pt x="2776" y="4439"/>
                </a:lnTo>
                <a:lnTo>
                  <a:pt x="2769" y="4473"/>
                </a:lnTo>
                <a:lnTo>
                  <a:pt x="2760" y="4509"/>
                </a:lnTo>
                <a:lnTo>
                  <a:pt x="2751" y="4545"/>
                </a:lnTo>
                <a:lnTo>
                  <a:pt x="2741" y="4583"/>
                </a:lnTo>
                <a:lnTo>
                  <a:pt x="2729" y="4620"/>
                </a:lnTo>
                <a:lnTo>
                  <a:pt x="2717" y="4657"/>
                </a:lnTo>
                <a:lnTo>
                  <a:pt x="2710" y="4691"/>
                </a:lnTo>
                <a:lnTo>
                  <a:pt x="2703" y="4723"/>
                </a:lnTo>
                <a:lnTo>
                  <a:pt x="2699" y="4754"/>
                </a:lnTo>
                <a:lnTo>
                  <a:pt x="2697" y="4785"/>
                </a:lnTo>
                <a:lnTo>
                  <a:pt x="2696" y="4816"/>
                </a:lnTo>
                <a:lnTo>
                  <a:pt x="2697" y="4845"/>
                </a:lnTo>
                <a:lnTo>
                  <a:pt x="2699" y="4874"/>
                </a:lnTo>
                <a:lnTo>
                  <a:pt x="2703" y="4902"/>
                </a:lnTo>
                <a:lnTo>
                  <a:pt x="2707" y="4929"/>
                </a:lnTo>
                <a:lnTo>
                  <a:pt x="2713" y="4956"/>
                </a:lnTo>
                <a:lnTo>
                  <a:pt x="2720" y="4981"/>
                </a:lnTo>
                <a:lnTo>
                  <a:pt x="2727" y="5006"/>
                </a:lnTo>
                <a:lnTo>
                  <a:pt x="2736" y="5030"/>
                </a:lnTo>
                <a:lnTo>
                  <a:pt x="2744" y="5053"/>
                </a:lnTo>
                <a:lnTo>
                  <a:pt x="2753" y="5075"/>
                </a:lnTo>
                <a:lnTo>
                  <a:pt x="2764" y="5095"/>
                </a:lnTo>
                <a:lnTo>
                  <a:pt x="2773" y="5115"/>
                </a:lnTo>
                <a:lnTo>
                  <a:pt x="2783" y="5134"/>
                </a:lnTo>
                <a:lnTo>
                  <a:pt x="2804" y="5169"/>
                </a:lnTo>
                <a:lnTo>
                  <a:pt x="2824" y="5199"/>
                </a:lnTo>
                <a:lnTo>
                  <a:pt x="2843" y="5224"/>
                </a:lnTo>
                <a:lnTo>
                  <a:pt x="2859" y="5245"/>
                </a:lnTo>
                <a:lnTo>
                  <a:pt x="2873" y="5261"/>
                </a:lnTo>
                <a:lnTo>
                  <a:pt x="2886" y="5276"/>
                </a:lnTo>
                <a:lnTo>
                  <a:pt x="2891" y="5278"/>
                </a:lnTo>
                <a:lnTo>
                  <a:pt x="2894" y="5280"/>
                </a:lnTo>
                <a:lnTo>
                  <a:pt x="2898" y="5283"/>
                </a:lnTo>
                <a:lnTo>
                  <a:pt x="2902" y="5284"/>
                </a:lnTo>
                <a:lnTo>
                  <a:pt x="2906" y="5284"/>
                </a:lnTo>
                <a:lnTo>
                  <a:pt x="2910" y="5283"/>
                </a:lnTo>
                <a:lnTo>
                  <a:pt x="2913" y="5282"/>
                </a:lnTo>
                <a:lnTo>
                  <a:pt x="2918" y="5279"/>
                </a:lnTo>
                <a:lnTo>
                  <a:pt x="2921" y="5276"/>
                </a:lnTo>
                <a:lnTo>
                  <a:pt x="2924" y="5273"/>
                </a:lnTo>
                <a:lnTo>
                  <a:pt x="2926" y="5270"/>
                </a:lnTo>
                <a:lnTo>
                  <a:pt x="2927" y="5267"/>
                </a:lnTo>
                <a:lnTo>
                  <a:pt x="2928" y="5263"/>
                </a:lnTo>
                <a:lnTo>
                  <a:pt x="2928" y="5259"/>
                </a:lnTo>
                <a:lnTo>
                  <a:pt x="2928" y="5254"/>
                </a:lnTo>
                <a:lnTo>
                  <a:pt x="2927" y="5250"/>
                </a:lnTo>
                <a:lnTo>
                  <a:pt x="2923" y="5240"/>
                </a:lnTo>
                <a:lnTo>
                  <a:pt x="2917" y="5220"/>
                </a:lnTo>
                <a:lnTo>
                  <a:pt x="2908" y="5191"/>
                </a:lnTo>
                <a:lnTo>
                  <a:pt x="2899" y="5154"/>
                </a:lnTo>
                <a:lnTo>
                  <a:pt x="2889" y="5109"/>
                </a:lnTo>
                <a:lnTo>
                  <a:pt x="2886" y="5085"/>
                </a:lnTo>
                <a:lnTo>
                  <a:pt x="2882" y="5059"/>
                </a:lnTo>
                <a:lnTo>
                  <a:pt x="2880" y="5031"/>
                </a:lnTo>
                <a:lnTo>
                  <a:pt x="2878" y="5003"/>
                </a:lnTo>
                <a:lnTo>
                  <a:pt x="2877" y="4974"/>
                </a:lnTo>
                <a:lnTo>
                  <a:pt x="2877" y="4942"/>
                </a:lnTo>
                <a:lnTo>
                  <a:pt x="2878" y="4911"/>
                </a:lnTo>
                <a:lnTo>
                  <a:pt x="2880" y="4880"/>
                </a:lnTo>
                <a:lnTo>
                  <a:pt x="2884" y="4848"/>
                </a:lnTo>
                <a:lnTo>
                  <a:pt x="2889" y="4815"/>
                </a:lnTo>
                <a:lnTo>
                  <a:pt x="2898" y="4782"/>
                </a:lnTo>
                <a:lnTo>
                  <a:pt x="2907" y="4749"/>
                </a:lnTo>
                <a:lnTo>
                  <a:pt x="2919" y="4717"/>
                </a:lnTo>
                <a:lnTo>
                  <a:pt x="2932" y="4683"/>
                </a:lnTo>
                <a:lnTo>
                  <a:pt x="2948" y="4651"/>
                </a:lnTo>
                <a:lnTo>
                  <a:pt x="2966" y="4619"/>
                </a:lnTo>
                <a:lnTo>
                  <a:pt x="2977" y="4603"/>
                </a:lnTo>
                <a:lnTo>
                  <a:pt x="2987" y="4588"/>
                </a:lnTo>
                <a:lnTo>
                  <a:pt x="3000" y="4572"/>
                </a:lnTo>
                <a:lnTo>
                  <a:pt x="3012" y="4557"/>
                </a:lnTo>
                <a:lnTo>
                  <a:pt x="3025" y="4542"/>
                </a:lnTo>
                <a:lnTo>
                  <a:pt x="3038" y="4526"/>
                </a:lnTo>
                <a:lnTo>
                  <a:pt x="3053" y="4512"/>
                </a:lnTo>
                <a:lnTo>
                  <a:pt x="3068" y="4497"/>
                </a:lnTo>
                <a:lnTo>
                  <a:pt x="3085" y="4484"/>
                </a:lnTo>
                <a:lnTo>
                  <a:pt x="3102" y="4469"/>
                </a:lnTo>
                <a:lnTo>
                  <a:pt x="3119" y="4456"/>
                </a:lnTo>
                <a:lnTo>
                  <a:pt x="3138" y="4442"/>
                </a:lnTo>
                <a:lnTo>
                  <a:pt x="3134" y="4469"/>
                </a:lnTo>
                <a:lnTo>
                  <a:pt x="3130" y="4499"/>
                </a:lnTo>
                <a:lnTo>
                  <a:pt x="3126" y="4534"/>
                </a:lnTo>
                <a:lnTo>
                  <a:pt x="3122" y="4571"/>
                </a:lnTo>
                <a:lnTo>
                  <a:pt x="3120" y="4611"/>
                </a:lnTo>
                <a:lnTo>
                  <a:pt x="3118" y="4651"/>
                </a:lnTo>
                <a:lnTo>
                  <a:pt x="3118" y="4695"/>
                </a:lnTo>
                <a:lnTo>
                  <a:pt x="3120" y="4739"/>
                </a:lnTo>
                <a:lnTo>
                  <a:pt x="3124" y="4783"/>
                </a:lnTo>
                <a:lnTo>
                  <a:pt x="3130" y="4828"/>
                </a:lnTo>
                <a:lnTo>
                  <a:pt x="3134" y="4850"/>
                </a:lnTo>
                <a:lnTo>
                  <a:pt x="3138" y="4872"/>
                </a:lnTo>
                <a:lnTo>
                  <a:pt x="3143" y="4894"/>
                </a:lnTo>
                <a:lnTo>
                  <a:pt x="3150" y="4915"/>
                </a:lnTo>
                <a:lnTo>
                  <a:pt x="3157" y="4936"/>
                </a:lnTo>
                <a:lnTo>
                  <a:pt x="3164" y="4957"/>
                </a:lnTo>
                <a:lnTo>
                  <a:pt x="3172" y="4978"/>
                </a:lnTo>
                <a:lnTo>
                  <a:pt x="3182" y="4998"/>
                </a:lnTo>
                <a:lnTo>
                  <a:pt x="3192" y="5016"/>
                </a:lnTo>
                <a:lnTo>
                  <a:pt x="3203" y="5034"/>
                </a:lnTo>
                <a:lnTo>
                  <a:pt x="3215" y="5052"/>
                </a:lnTo>
                <a:lnTo>
                  <a:pt x="3229" y="5069"/>
                </a:lnTo>
                <a:lnTo>
                  <a:pt x="3252" y="5100"/>
                </a:lnTo>
                <a:lnTo>
                  <a:pt x="3276" y="5133"/>
                </a:lnTo>
                <a:lnTo>
                  <a:pt x="3300" y="5167"/>
                </a:lnTo>
                <a:lnTo>
                  <a:pt x="3323" y="5205"/>
                </a:lnTo>
                <a:lnTo>
                  <a:pt x="3345" y="5243"/>
                </a:lnTo>
                <a:lnTo>
                  <a:pt x="3365" y="5284"/>
                </a:lnTo>
                <a:lnTo>
                  <a:pt x="3385" y="5325"/>
                </a:lnTo>
                <a:lnTo>
                  <a:pt x="3401" y="5368"/>
                </a:lnTo>
                <a:lnTo>
                  <a:pt x="3417" y="5412"/>
                </a:lnTo>
                <a:lnTo>
                  <a:pt x="3423" y="5434"/>
                </a:lnTo>
                <a:lnTo>
                  <a:pt x="3429" y="5456"/>
                </a:lnTo>
                <a:lnTo>
                  <a:pt x="3435" y="5479"/>
                </a:lnTo>
                <a:lnTo>
                  <a:pt x="3440" y="5502"/>
                </a:lnTo>
                <a:lnTo>
                  <a:pt x="3444" y="5526"/>
                </a:lnTo>
                <a:lnTo>
                  <a:pt x="3448" y="5549"/>
                </a:lnTo>
                <a:lnTo>
                  <a:pt x="3450" y="5572"/>
                </a:lnTo>
                <a:lnTo>
                  <a:pt x="3452" y="5596"/>
                </a:lnTo>
                <a:lnTo>
                  <a:pt x="3453" y="5620"/>
                </a:lnTo>
                <a:lnTo>
                  <a:pt x="3454" y="5642"/>
                </a:lnTo>
                <a:lnTo>
                  <a:pt x="3453" y="5666"/>
                </a:lnTo>
                <a:lnTo>
                  <a:pt x="3452" y="5690"/>
                </a:lnTo>
                <a:lnTo>
                  <a:pt x="3450" y="5714"/>
                </a:lnTo>
                <a:lnTo>
                  <a:pt x="3447" y="5738"/>
                </a:lnTo>
                <a:lnTo>
                  <a:pt x="3441" y="5770"/>
                </a:lnTo>
                <a:lnTo>
                  <a:pt x="3433" y="5803"/>
                </a:lnTo>
                <a:lnTo>
                  <a:pt x="3424" y="5835"/>
                </a:lnTo>
                <a:lnTo>
                  <a:pt x="3413" y="5866"/>
                </a:lnTo>
                <a:lnTo>
                  <a:pt x="3399" y="5896"/>
                </a:lnTo>
                <a:lnTo>
                  <a:pt x="3384" y="5925"/>
                </a:lnTo>
                <a:lnTo>
                  <a:pt x="3367" y="5954"/>
                </a:lnTo>
                <a:lnTo>
                  <a:pt x="3348" y="5983"/>
                </a:lnTo>
                <a:lnTo>
                  <a:pt x="3327" y="6010"/>
                </a:lnTo>
                <a:lnTo>
                  <a:pt x="3306" y="6037"/>
                </a:lnTo>
                <a:lnTo>
                  <a:pt x="3282" y="6063"/>
                </a:lnTo>
                <a:lnTo>
                  <a:pt x="3256" y="6089"/>
                </a:lnTo>
                <a:lnTo>
                  <a:pt x="3228" y="6113"/>
                </a:lnTo>
                <a:lnTo>
                  <a:pt x="3198" y="6137"/>
                </a:lnTo>
                <a:lnTo>
                  <a:pt x="3167" y="6160"/>
                </a:lnTo>
                <a:lnTo>
                  <a:pt x="3134" y="6182"/>
                </a:lnTo>
                <a:lnTo>
                  <a:pt x="3131" y="6185"/>
                </a:lnTo>
                <a:lnTo>
                  <a:pt x="3128" y="6189"/>
                </a:lnTo>
                <a:lnTo>
                  <a:pt x="3126" y="6193"/>
                </a:lnTo>
                <a:lnTo>
                  <a:pt x="3124" y="6197"/>
                </a:lnTo>
                <a:lnTo>
                  <a:pt x="3122" y="6201"/>
                </a:lnTo>
                <a:lnTo>
                  <a:pt x="3122" y="6205"/>
                </a:lnTo>
                <a:lnTo>
                  <a:pt x="3124" y="6209"/>
                </a:lnTo>
                <a:lnTo>
                  <a:pt x="3126" y="6213"/>
                </a:lnTo>
                <a:lnTo>
                  <a:pt x="3128" y="6218"/>
                </a:lnTo>
                <a:lnTo>
                  <a:pt x="3130" y="6221"/>
                </a:lnTo>
                <a:lnTo>
                  <a:pt x="3134" y="6224"/>
                </a:lnTo>
                <a:lnTo>
                  <a:pt x="3137" y="6226"/>
                </a:lnTo>
                <a:lnTo>
                  <a:pt x="3141" y="6227"/>
                </a:lnTo>
                <a:lnTo>
                  <a:pt x="3146" y="6227"/>
                </a:lnTo>
                <a:lnTo>
                  <a:pt x="3151" y="6227"/>
                </a:lnTo>
                <a:lnTo>
                  <a:pt x="3155" y="6226"/>
                </a:lnTo>
                <a:lnTo>
                  <a:pt x="3240" y="6197"/>
                </a:lnTo>
                <a:lnTo>
                  <a:pt x="3284" y="6180"/>
                </a:lnTo>
                <a:lnTo>
                  <a:pt x="3328" y="6164"/>
                </a:lnTo>
                <a:lnTo>
                  <a:pt x="3373" y="6146"/>
                </a:lnTo>
                <a:lnTo>
                  <a:pt x="3418" y="6127"/>
                </a:lnTo>
                <a:lnTo>
                  <a:pt x="3464" y="6107"/>
                </a:lnTo>
                <a:lnTo>
                  <a:pt x="3509" y="6086"/>
                </a:lnTo>
                <a:lnTo>
                  <a:pt x="3555" y="6064"/>
                </a:lnTo>
                <a:lnTo>
                  <a:pt x="3601" y="6041"/>
                </a:lnTo>
                <a:lnTo>
                  <a:pt x="3647" y="6017"/>
                </a:lnTo>
                <a:lnTo>
                  <a:pt x="3692" y="5992"/>
                </a:lnTo>
                <a:lnTo>
                  <a:pt x="3737" y="5966"/>
                </a:lnTo>
                <a:lnTo>
                  <a:pt x="3783" y="5938"/>
                </a:lnTo>
                <a:lnTo>
                  <a:pt x="3828" y="5910"/>
                </a:lnTo>
                <a:lnTo>
                  <a:pt x="3871" y="5880"/>
                </a:lnTo>
                <a:lnTo>
                  <a:pt x="3915" y="5848"/>
                </a:lnTo>
                <a:lnTo>
                  <a:pt x="3958" y="5816"/>
                </a:lnTo>
                <a:lnTo>
                  <a:pt x="4000" y="5783"/>
                </a:lnTo>
                <a:lnTo>
                  <a:pt x="4042" y="5749"/>
                </a:lnTo>
                <a:lnTo>
                  <a:pt x="4083" y="5712"/>
                </a:lnTo>
                <a:lnTo>
                  <a:pt x="4122" y="5675"/>
                </a:lnTo>
                <a:lnTo>
                  <a:pt x="4161" y="5636"/>
                </a:lnTo>
                <a:lnTo>
                  <a:pt x="4198" y="5596"/>
                </a:lnTo>
                <a:lnTo>
                  <a:pt x="4234" y="5554"/>
                </a:lnTo>
                <a:lnTo>
                  <a:pt x="4269" y="5511"/>
                </a:lnTo>
                <a:lnTo>
                  <a:pt x="4302" y="5468"/>
                </a:lnTo>
                <a:lnTo>
                  <a:pt x="4334" y="5422"/>
                </a:lnTo>
                <a:lnTo>
                  <a:pt x="4364" y="5374"/>
                </a:lnTo>
                <a:lnTo>
                  <a:pt x="4392" y="5325"/>
                </a:lnTo>
                <a:lnTo>
                  <a:pt x="4420" y="5275"/>
                </a:lnTo>
                <a:lnTo>
                  <a:pt x="4444" y="5223"/>
                </a:lnTo>
                <a:lnTo>
                  <a:pt x="4461" y="5185"/>
                </a:lnTo>
                <a:lnTo>
                  <a:pt x="4478" y="5145"/>
                </a:lnTo>
                <a:lnTo>
                  <a:pt x="4492" y="5106"/>
                </a:lnTo>
                <a:lnTo>
                  <a:pt x="4505" y="5065"/>
                </a:lnTo>
                <a:lnTo>
                  <a:pt x="4517" y="5024"/>
                </a:lnTo>
                <a:lnTo>
                  <a:pt x="4528" y="4983"/>
                </a:lnTo>
                <a:lnTo>
                  <a:pt x="4538" y="4941"/>
                </a:lnTo>
                <a:lnTo>
                  <a:pt x="4546" y="4899"/>
                </a:lnTo>
                <a:lnTo>
                  <a:pt x="4554" y="4856"/>
                </a:lnTo>
                <a:lnTo>
                  <a:pt x="4559" y="4812"/>
                </a:lnTo>
                <a:lnTo>
                  <a:pt x="4564" y="4769"/>
                </a:lnTo>
                <a:lnTo>
                  <a:pt x="4567" y="4725"/>
                </a:lnTo>
                <a:lnTo>
                  <a:pt x="4569" y="4680"/>
                </a:lnTo>
                <a:lnTo>
                  <a:pt x="4570" y="4636"/>
                </a:lnTo>
                <a:lnTo>
                  <a:pt x="4570" y="4590"/>
                </a:lnTo>
                <a:lnTo>
                  <a:pt x="4568" y="4544"/>
                </a:lnTo>
                <a:lnTo>
                  <a:pt x="4565" y="4497"/>
                </a:lnTo>
                <a:lnTo>
                  <a:pt x="4561" y="4450"/>
                </a:lnTo>
                <a:lnTo>
                  <a:pt x="4556" y="4404"/>
                </a:lnTo>
                <a:lnTo>
                  <a:pt x="4550" y="4356"/>
                </a:lnTo>
                <a:lnTo>
                  <a:pt x="4541" y="4308"/>
                </a:lnTo>
                <a:lnTo>
                  <a:pt x="4533" y="4259"/>
                </a:lnTo>
                <a:lnTo>
                  <a:pt x="4523" y="4210"/>
                </a:lnTo>
                <a:lnTo>
                  <a:pt x="4511" y="4161"/>
                </a:lnTo>
                <a:lnTo>
                  <a:pt x="4498" y="4111"/>
                </a:lnTo>
                <a:lnTo>
                  <a:pt x="4484" y="4061"/>
                </a:lnTo>
                <a:lnTo>
                  <a:pt x="4468" y="4011"/>
                </a:lnTo>
                <a:lnTo>
                  <a:pt x="4452" y="3960"/>
                </a:lnTo>
                <a:lnTo>
                  <a:pt x="4434" y="3908"/>
                </a:lnTo>
                <a:lnTo>
                  <a:pt x="4415" y="3856"/>
                </a:lnTo>
                <a:lnTo>
                  <a:pt x="4395" y="3804"/>
                </a:lnTo>
                <a:lnTo>
                  <a:pt x="4374" y="3750"/>
                </a:lnTo>
                <a:close/>
              </a:path>
            </a:pathLst>
          </a:custGeom>
          <a:solidFill>
            <a:srgbClr val="F03900"/>
          </a:solidFill>
          <a:ln w="28575">
            <a:solidFill>
              <a:srgbClr val="F2F2F2"/>
            </a:solidFill>
            <a:round/>
          </a:ln>
          <a:effectLst>
            <a:outerShdw blurRad="88900" dist="75434" dir="2699985" rotWithShape="0">
              <a:scrgbClr r="0" g="0" b="0">
                <a:alpha val="23000"/>
              </a:scrgb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000000"/>
              </a:solidFill>
            </a:endParaRPr>
          </a:p>
        </p:txBody>
      </p:sp>
      <p:sp>
        <p:nvSpPr>
          <p:cNvPr id="22" name="KSO_Shape"/>
          <p:cNvSpPr/>
          <p:nvPr/>
        </p:nvSpPr>
        <p:spPr bwMode="auto">
          <a:xfrm>
            <a:off x="6672919" y="2667334"/>
            <a:ext cx="459112" cy="671397"/>
          </a:xfrm>
          <a:custGeom>
            <a:avLst/>
            <a:gdLst>
              <a:gd name="T0" fmla="*/ 2147483646 w 4570"/>
              <a:gd name="T1" fmla="*/ 2147483646 h 6328"/>
              <a:gd name="T2" fmla="*/ 2147483646 w 4570"/>
              <a:gd name="T3" fmla="*/ 2147483646 h 6328"/>
              <a:gd name="T4" fmla="*/ 2147483646 w 4570"/>
              <a:gd name="T5" fmla="*/ 2147483646 h 6328"/>
              <a:gd name="T6" fmla="*/ 2147483646 w 4570"/>
              <a:gd name="T7" fmla="*/ 2147483646 h 6328"/>
              <a:gd name="T8" fmla="*/ 2147483646 w 4570"/>
              <a:gd name="T9" fmla="*/ 2147483646 h 6328"/>
              <a:gd name="T10" fmla="*/ 2147483646 w 4570"/>
              <a:gd name="T11" fmla="*/ 2147483646 h 6328"/>
              <a:gd name="T12" fmla="*/ 2147483646 w 4570"/>
              <a:gd name="T13" fmla="*/ 2147483646 h 6328"/>
              <a:gd name="T14" fmla="*/ 2147483646 w 4570"/>
              <a:gd name="T15" fmla="*/ 2147483646 h 6328"/>
              <a:gd name="T16" fmla="*/ 2147483646 w 4570"/>
              <a:gd name="T17" fmla="*/ 2147483646 h 6328"/>
              <a:gd name="T18" fmla="*/ 2147483646 w 4570"/>
              <a:gd name="T19" fmla="*/ 2147483646 h 6328"/>
              <a:gd name="T20" fmla="*/ 2147483646 w 4570"/>
              <a:gd name="T21" fmla="*/ 2147483646 h 6328"/>
              <a:gd name="T22" fmla="*/ 2147483646 w 4570"/>
              <a:gd name="T23" fmla="*/ 954935438 h 6328"/>
              <a:gd name="T24" fmla="*/ 2147483646 w 4570"/>
              <a:gd name="T25" fmla="*/ 654779327 h 6328"/>
              <a:gd name="T26" fmla="*/ 2147483646 w 4570"/>
              <a:gd name="T27" fmla="*/ 2147483646 h 6328"/>
              <a:gd name="T28" fmla="*/ 2147483646 w 4570"/>
              <a:gd name="T29" fmla="*/ 2147483646 h 6328"/>
              <a:gd name="T30" fmla="*/ 2147483646 w 4570"/>
              <a:gd name="T31" fmla="*/ 2147483646 h 6328"/>
              <a:gd name="T32" fmla="*/ 2147483646 w 4570"/>
              <a:gd name="T33" fmla="*/ 2147483646 h 6328"/>
              <a:gd name="T34" fmla="*/ 2147483646 w 4570"/>
              <a:gd name="T35" fmla="*/ 2147483646 h 6328"/>
              <a:gd name="T36" fmla="*/ 2147483646 w 4570"/>
              <a:gd name="T37" fmla="*/ 2147483646 h 6328"/>
              <a:gd name="T38" fmla="*/ 2147483646 w 4570"/>
              <a:gd name="T39" fmla="*/ 2147483646 h 6328"/>
              <a:gd name="T40" fmla="*/ 2147483646 w 4570"/>
              <a:gd name="T41" fmla="*/ 2147483646 h 6328"/>
              <a:gd name="T42" fmla="*/ 2147483646 w 4570"/>
              <a:gd name="T43" fmla="*/ 2147483646 h 6328"/>
              <a:gd name="T44" fmla="*/ 2147483646 w 4570"/>
              <a:gd name="T45" fmla="*/ 2147483646 h 6328"/>
              <a:gd name="T46" fmla="*/ 2147483646 w 4570"/>
              <a:gd name="T47" fmla="*/ 2147483646 h 6328"/>
              <a:gd name="T48" fmla="*/ 2147483646 w 4570"/>
              <a:gd name="T49" fmla="*/ 2147483646 h 6328"/>
              <a:gd name="T50" fmla="*/ 2147483646 w 4570"/>
              <a:gd name="T51" fmla="*/ 2147483646 h 6328"/>
              <a:gd name="T52" fmla="*/ 2147483646 w 4570"/>
              <a:gd name="T53" fmla="*/ 2147483646 h 6328"/>
              <a:gd name="T54" fmla="*/ 27239497 w 4570"/>
              <a:gd name="T55" fmla="*/ 2147483646 h 6328"/>
              <a:gd name="T56" fmla="*/ 2147483646 w 4570"/>
              <a:gd name="T57" fmla="*/ 2147483646 h 6328"/>
              <a:gd name="T58" fmla="*/ 2147483646 w 4570"/>
              <a:gd name="T59" fmla="*/ 2147483646 h 6328"/>
              <a:gd name="T60" fmla="*/ 2147483646 w 4570"/>
              <a:gd name="T61" fmla="*/ 2147483646 h 6328"/>
              <a:gd name="T62" fmla="*/ 2147483646 w 4570"/>
              <a:gd name="T63" fmla="*/ 2147483646 h 6328"/>
              <a:gd name="T64" fmla="*/ 2147483646 w 4570"/>
              <a:gd name="T65" fmla="*/ 2147483646 h 6328"/>
              <a:gd name="T66" fmla="*/ 2147483646 w 4570"/>
              <a:gd name="T67" fmla="*/ 2147483646 h 6328"/>
              <a:gd name="T68" fmla="*/ 2147483646 w 4570"/>
              <a:gd name="T69" fmla="*/ 2147483646 h 6328"/>
              <a:gd name="T70" fmla="*/ 2147483646 w 4570"/>
              <a:gd name="T71" fmla="*/ 2147483646 h 6328"/>
              <a:gd name="T72" fmla="*/ 2147483646 w 4570"/>
              <a:gd name="T73" fmla="*/ 2147483646 h 6328"/>
              <a:gd name="T74" fmla="*/ 2147483646 w 4570"/>
              <a:gd name="T75" fmla="*/ 2147483646 h 6328"/>
              <a:gd name="T76" fmla="*/ 2147483646 w 4570"/>
              <a:gd name="T77" fmla="*/ 2147483646 h 6328"/>
              <a:gd name="T78" fmla="*/ 2147483646 w 4570"/>
              <a:gd name="T79" fmla="*/ 2147483646 h 6328"/>
              <a:gd name="T80" fmla="*/ 2147483646 w 4570"/>
              <a:gd name="T81" fmla="*/ 2147483646 h 6328"/>
              <a:gd name="T82" fmla="*/ 2147483646 w 4570"/>
              <a:gd name="T83" fmla="*/ 2147483646 h 6328"/>
              <a:gd name="T84" fmla="*/ 2147483646 w 4570"/>
              <a:gd name="T85" fmla="*/ 2147483646 h 6328"/>
              <a:gd name="T86" fmla="*/ 2147483646 w 4570"/>
              <a:gd name="T87" fmla="*/ 2147483646 h 6328"/>
              <a:gd name="T88" fmla="*/ 2147483646 w 4570"/>
              <a:gd name="T89" fmla="*/ 2147483646 h 6328"/>
              <a:gd name="T90" fmla="*/ 2147483646 w 4570"/>
              <a:gd name="T91" fmla="*/ 2147483646 h 6328"/>
              <a:gd name="T92" fmla="*/ 2147483646 w 4570"/>
              <a:gd name="T93" fmla="*/ 2147483646 h 6328"/>
              <a:gd name="T94" fmla="*/ 2147483646 w 4570"/>
              <a:gd name="T95" fmla="*/ 2147483646 h 6328"/>
              <a:gd name="T96" fmla="*/ 2147483646 w 4570"/>
              <a:gd name="T97" fmla="*/ 2147483646 h 6328"/>
              <a:gd name="T98" fmla="*/ 2147483646 w 4570"/>
              <a:gd name="T99" fmla="*/ 2147483646 h 6328"/>
              <a:gd name="T100" fmla="*/ 2147483646 w 4570"/>
              <a:gd name="T101" fmla="*/ 2147483646 h 6328"/>
              <a:gd name="T102" fmla="*/ 2147483646 w 4570"/>
              <a:gd name="T103" fmla="*/ 2147483646 h 6328"/>
              <a:gd name="T104" fmla="*/ 2147483646 w 4570"/>
              <a:gd name="T105" fmla="*/ 2147483646 h 6328"/>
              <a:gd name="T106" fmla="*/ 2147483646 w 4570"/>
              <a:gd name="T107" fmla="*/ 2147483646 h 6328"/>
              <a:gd name="T108" fmla="*/ 2147483646 w 4570"/>
              <a:gd name="T109" fmla="*/ 2147483646 h 6328"/>
              <a:gd name="T110" fmla="*/ 2147483646 w 4570"/>
              <a:gd name="T111" fmla="*/ 2147483646 h 6328"/>
              <a:gd name="T112" fmla="*/ 2147483646 w 4570"/>
              <a:gd name="T113" fmla="*/ 2147483646 h 6328"/>
              <a:gd name="T114" fmla="*/ 2147483646 w 4570"/>
              <a:gd name="T115" fmla="*/ 2147483646 h 6328"/>
              <a:gd name="T116" fmla="*/ 2147483646 w 4570"/>
              <a:gd name="T117" fmla="*/ 2147483646 h 6328"/>
              <a:gd name="T118" fmla="*/ 2147483646 w 4570"/>
              <a:gd name="T119" fmla="*/ 2147483646 h 6328"/>
              <a:gd name="T120" fmla="*/ 2147483646 w 4570"/>
              <a:gd name="T121" fmla="*/ 2147483646 h 6328"/>
              <a:gd name="T122" fmla="*/ 2147483646 w 4570"/>
              <a:gd name="T123" fmla="*/ 2147483646 h 6328"/>
              <a:gd name="T124" fmla="*/ 2147483646 w 4570"/>
              <a:gd name="T125" fmla="*/ 2147483646 h 63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70" h="6328">
                <a:moveTo>
                  <a:pt x="4374" y="3750"/>
                </a:moveTo>
                <a:lnTo>
                  <a:pt x="4374" y="3750"/>
                </a:lnTo>
                <a:lnTo>
                  <a:pt x="4342" y="3680"/>
                </a:lnTo>
                <a:lnTo>
                  <a:pt x="4310" y="3610"/>
                </a:lnTo>
                <a:lnTo>
                  <a:pt x="4281" y="3541"/>
                </a:lnTo>
                <a:lnTo>
                  <a:pt x="4253" y="3475"/>
                </a:lnTo>
                <a:lnTo>
                  <a:pt x="4228" y="3409"/>
                </a:lnTo>
                <a:lnTo>
                  <a:pt x="4203" y="3345"/>
                </a:lnTo>
                <a:lnTo>
                  <a:pt x="4180" y="3282"/>
                </a:lnTo>
                <a:lnTo>
                  <a:pt x="4158" y="3221"/>
                </a:lnTo>
                <a:lnTo>
                  <a:pt x="4139" y="3162"/>
                </a:lnTo>
                <a:lnTo>
                  <a:pt x="4120" y="3104"/>
                </a:lnTo>
                <a:lnTo>
                  <a:pt x="4102" y="3046"/>
                </a:lnTo>
                <a:lnTo>
                  <a:pt x="4087" y="2991"/>
                </a:lnTo>
                <a:lnTo>
                  <a:pt x="4071" y="2937"/>
                </a:lnTo>
                <a:lnTo>
                  <a:pt x="4058" y="2885"/>
                </a:lnTo>
                <a:lnTo>
                  <a:pt x="4046" y="2833"/>
                </a:lnTo>
                <a:lnTo>
                  <a:pt x="4035" y="2783"/>
                </a:lnTo>
                <a:lnTo>
                  <a:pt x="4024" y="2735"/>
                </a:lnTo>
                <a:lnTo>
                  <a:pt x="4015" y="2687"/>
                </a:lnTo>
                <a:lnTo>
                  <a:pt x="4008" y="2642"/>
                </a:lnTo>
                <a:lnTo>
                  <a:pt x="4000" y="2597"/>
                </a:lnTo>
                <a:lnTo>
                  <a:pt x="3994" y="2553"/>
                </a:lnTo>
                <a:lnTo>
                  <a:pt x="3989" y="2511"/>
                </a:lnTo>
                <a:lnTo>
                  <a:pt x="3985" y="2470"/>
                </a:lnTo>
                <a:lnTo>
                  <a:pt x="3982" y="2431"/>
                </a:lnTo>
                <a:lnTo>
                  <a:pt x="3980" y="2392"/>
                </a:lnTo>
                <a:lnTo>
                  <a:pt x="3977" y="2355"/>
                </a:lnTo>
                <a:lnTo>
                  <a:pt x="3976" y="2318"/>
                </a:lnTo>
                <a:lnTo>
                  <a:pt x="3976" y="2284"/>
                </a:lnTo>
                <a:lnTo>
                  <a:pt x="3976" y="2251"/>
                </a:lnTo>
                <a:lnTo>
                  <a:pt x="3977" y="2217"/>
                </a:lnTo>
                <a:lnTo>
                  <a:pt x="3980" y="2186"/>
                </a:lnTo>
                <a:lnTo>
                  <a:pt x="3982" y="2156"/>
                </a:lnTo>
                <a:lnTo>
                  <a:pt x="3988" y="2099"/>
                </a:lnTo>
                <a:lnTo>
                  <a:pt x="3995" y="2046"/>
                </a:lnTo>
                <a:lnTo>
                  <a:pt x="4005" y="1998"/>
                </a:lnTo>
                <a:lnTo>
                  <a:pt x="4015" y="1953"/>
                </a:lnTo>
                <a:lnTo>
                  <a:pt x="4026" y="1914"/>
                </a:lnTo>
                <a:lnTo>
                  <a:pt x="4038" y="1877"/>
                </a:lnTo>
                <a:lnTo>
                  <a:pt x="4050" y="1845"/>
                </a:lnTo>
                <a:lnTo>
                  <a:pt x="4063" y="1816"/>
                </a:lnTo>
                <a:lnTo>
                  <a:pt x="4075" y="1791"/>
                </a:lnTo>
                <a:lnTo>
                  <a:pt x="4087" y="1770"/>
                </a:lnTo>
                <a:lnTo>
                  <a:pt x="4097" y="1752"/>
                </a:lnTo>
                <a:lnTo>
                  <a:pt x="4106" y="1738"/>
                </a:lnTo>
                <a:lnTo>
                  <a:pt x="4120" y="1719"/>
                </a:lnTo>
                <a:lnTo>
                  <a:pt x="4126" y="1712"/>
                </a:lnTo>
                <a:lnTo>
                  <a:pt x="4128" y="1709"/>
                </a:lnTo>
                <a:lnTo>
                  <a:pt x="4130" y="1706"/>
                </a:lnTo>
                <a:lnTo>
                  <a:pt x="4132" y="1701"/>
                </a:lnTo>
                <a:lnTo>
                  <a:pt x="4132" y="1697"/>
                </a:lnTo>
                <a:lnTo>
                  <a:pt x="4132" y="1693"/>
                </a:lnTo>
                <a:lnTo>
                  <a:pt x="4132" y="1689"/>
                </a:lnTo>
                <a:lnTo>
                  <a:pt x="4131" y="1686"/>
                </a:lnTo>
                <a:lnTo>
                  <a:pt x="4129" y="1682"/>
                </a:lnTo>
                <a:lnTo>
                  <a:pt x="4126" y="1679"/>
                </a:lnTo>
                <a:lnTo>
                  <a:pt x="4123" y="1675"/>
                </a:lnTo>
                <a:lnTo>
                  <a:pt x="4120" y="1673"/>
                </a:lnTo>
                <a:lnTo>
                  <a:pt x="4116" y="1672"/>
                </a:lnTo>
                <a:lnTo>
                  <a:pt x="4112" y="1671"/>
                </a:lnTo>
                <a:lnTo>
                  <a:pt x="4107" y="1671"/>
                </a:lnTo>
                <a:lnTo>
                  <a:pt x="4103" y="1671"/>
                </a:lnTo>
                <a:lnTo>
                  <a:pt x="4099" y="1673"/>
                </a:lnTo>
                <a:lnTo>
                  <a:pt x="4087" y="1679"/>
                </a:lnTo>
                <a:lnTo>
                  <a:pt x="4053" y="1694"/>
                </a:lnTo>
                <a:lnTo>
                  <a:pt x="4005" y="1719"/>
                </a:lnTo>
                <a:lnTo>
                  <a:pt x="3974" y="1735"/>
                </a:lnTo>
                <a:lnTo>
                  <a:pt x="3941" y="1753"/>
                </a:lnTo>
                <a:lnTo>
                  <a:pt x="3905" y="1775"/>
                </a:lnTo>
                <a:lnTo>
                  <a:pt x="3867" y="1799"/>
                </a:lnTo>
                <a:lnTo>
                  <a:pt x="3827" y="1825"/>
                </a:lnTo>
                <a:lnTo>
                  <a:pt x="3785" y="1854"/>
                </a:lnTo>
                <a:lnTo>
                  <a:pt x="3742" y="1887"/>
                </a:lnTo>
                <a:lnTo>
                  <a:pt x="3699" y="1920"/>
                </a:lnTo>
                <a:lnTo>
                  <a:pt x="3655" y="1957"/>
                </a:lnTo>
                <a:lnTo>
                  <a:pt x="3611" y="1997"/>
                </a:lnTo>
                <a:lnTo>
                  <a:pt x="3568" y="2038"/>
                </a:lnTo>
                <a:lnTo>
                  <a:pt x="3547" y="2061"/>
                </a:lnTo>
                <a:lnTo>
                  <a:pt x="3525" y="2084"/>
                </a:lnTo>
                <a:lnTo>
                  <a:pt x="3504" y="2107"/>
                </a:lnTo>
                <a:lnTo>
                  <a:pt x="3483" y="2131"/>
                </a:lnTo>
                <a:lnTo>
                  <a:pt x="3464" y="2156"/>
                </a:lnTo>
                <a:lnTo>
                  <a:pt x="3444" y="2182"/>
                </a:lnTo>
                <a:lnTo>
                  <a:pt x="3424" y="2208"/>
                </a:lnTo>
                <a:lnTo>
                  <a:pt x="3405" y="2235"/>
                </a:lnTo>
                <a:lnTo>
                  <a:pt x="3388" y="2262"/>
                </a:lnTo>
                <a:lnTo>
                  <a:pt x="3370" y="2290"/>
                </a:lnTo>
                <a:lnTo>
                  <a:pt x="3353" y="2319"/>
                </a:lnTo>
                <a:lnTo>
                  <a:pt x="3337" y="2348"/>
                </a:lnTo>
                <a:lnTo>
                  <a:pt x="3321" y="2380"/>
                </a:lnTo>
                <a:lnTo>
                  <a:pt x="3307" y="2410"/>
                </a:lnTo>
                <a:lnTo>
                  <a:pt x="3293" y="2442"/>
                </a:lnTo>
                <a:lnTo>
                  <a:pt x="3281" y="2474"/>
                </a:lnTo>
                <a:lnTo>
                  <a:pt x="3269" y="2508"/>
                </a:lnTo>
                <a:lnTo>
                  <a:pt x="3258" y="2541"/>
                </a:lnTo>
                <a:lnTo>
                  <a:pt x="3248" y="2575"/>
                </a:lnTo>
                <a:lnTo>
                  <a:pt x="3240" y="2611"/>
                </a:lnTo>
                <a:lnTo>
                  <a:pt x="3232" y="2647"/>
                </a:lnTo>
                <a:lnTo>
                  <a:pt x="3225" y="2683"/>
                </a:lnTo>
                <a:lnTo>
                  <a:pt x="3220" y="2721"/>
                </a:lnTo>
                <a:lnTo>
                  <a:pt x="3217" y="2759"/>
                </a:lnTo>
                <a:lnTo>
                  <a:pt x="3215" y="2798"/>
                </a:lnTo>
                <a:lnTo>
                  <a:pt x="3214" y="2837"/>
                </a:lnTo>
                <a:lnTo>
                  <a:pt x="3214" y="2878"/>
                </a:lnTo>
                <a:lnTo>
                  <a:pt x="3216" y="2918"/>
                </a:lnTo>
                <a:lnTo>
                  <a:pt x="3219" y="2960"/>
                </a:lnTo>
                <a:lnTo>
                  <a:pt x="3224" y="3003"/>
                </a:lnTo>
                <a:lnTo>
                  <a:pt x="3196" y="2977"/>
                </a:lnTo>
                <a:lnTo>
                  <a:pt x="3162" y="2945"/>
                </a:lnTo>
                <a:lnTo>
                  <a:pt x="3125" y="2908"/>
                </a:lnTo>
                <a:lnTo>
                  <a:pt x="3082" y="2865"/>
                </a:lnTo>
                <a:lnTo>
                  <a:pt x="3036" y="2818"/>
                </a:lnTo>
                <a:lnTo>
                  <a:pt x="2986" y="2764"/>
                </a:lnTo>
                <a:lnTo>
                  <a:pt x="2935" y="2706"/>
                </a:lnTo>
                <a:lnTo>
                  <a:pt x="2881" y="2644"/>
                </a:lnTo>
                <a:lnTo>
                  <a:pt x="2826" y="2575"/>
                </a:lnTo>
                <a:lnTo>
                  <a:pt x="2771" y="2503"/>
                </a:lnTo>
                <a:lnTo>
                  <a:pt x="2743" y="2465"/>
                </a:lnTo>
                <a:lnTo>
                  <a:pt x="2715" y="2426"/>
                </a:lnTo>
                <a:lnTo>
                  <a:pt x="2687" y="2386"/>
                </a:lnTo>
                <a:lnTo>
                  <a:pt x="2659" y="2345"/>
                </a:lnTo>
                <a:lnTo>
                  <a:pt x="2632" y="2303"/>
                </a:lnTo>
                <a:lnTo>
                  <a:pt x="2603" y="2260"/>
                </a:lnTo>
                <a:lnTo>
                  <a:pt x="2577" y="2215"/>
                </a:lnTo>
                <a:lnTo>
                  <a:pt x="2550" y="2171"/>
                </a:lnTo>
                <a:lnTo>
                  <a:pt x="2524" y="2124"/>
                </a:lnTo>
                <a:lnTo>
                  <a:pt x="2498" y="2077"/>
                </a:lnTo>
                <a:lnTo>
                  <a:pt x="2474" y="2029"/>
                </a:lnTo>
                <a:lnTo>
                  <a:pt x="2449" y="1980"/>
                </a:lnTo>
                <a:lnTo>
                  <a:pt x="2427" y="1930"/>
                </a:lnTo>
                <a:lnTo>
                  <a:pt x="2404" y="1879"/>
                </a:lnTo>
                <a:lnTo>
                  <a:pt x="2382" y="1827"/>
                </a:lnTo>
                <a:lnTo>
                  <a:pt x="2361" y="1775"/>
                </a:lnTo>
                <a:lnTo>
                  <a:pt x="2341" y="1721"/>
                </a:lnTo>
                <a:lnTo>
                  <a:pt x="2324" y="1667"/>
                </a:lnTo>
                <a:lnTo>
                  <a:pt x="2306" y="1613"/>
                </a:lnTo>
                <a:lnTo>
                  <a:pt x="2290" y="1557"/>
                </a:lnTo>
                <a:lnTo>
                  <a:pt x="2275" y="1501"/>
                </a:lnTo>
                <a:lnTo>
                  <a:pt x="2261" y="1444"/>
                </a:lnTo>
                <a:lnTo>
                  <a:pt x="2250" y="1385"/>
                </a:lnTo>
                <a:lnTo>
                  <a:pt x="2239" y="1327"/>
                </a:lnTo>
                <a:lnTo>
                  <a:pt x="2231" y="1268"/>
                </a:lnTo>
                <a:lnTo>
                  <a:pt x="2224" y="1207"/>
                </a:lnTo>
                <a:lnTo>
                  <a:pt x="2219" y="1147"/>
                </a:lnTo>
                <a:lnTo>
                  <a:pt x="2214" y="1086"/>
                </a:lnTo>
                <a:lnTo>
                  <a:pt x="2213" y="1024"/>
                </a:lnTo>
                <a:lnTo>
                  <a:pt x="2213" y="962"/>
                </a:lnTo>
                <a:lnTo>
                  <a:pt x="2215" y="899"/>
                </a:lnTo>
                <a:lnTo>
                  <a:pt x="2220" y="835"/>
                </a:lnTo>
                <a:lnTo>
                  <a:pt x="2227" y="771"/>
                </a:lnTo>
                <a:lnTo>
                  <a:pt x="2235" y="706"/>
                </a:lnTo>
                <a:lnTo>
                  <a:pt x="2247" y="642"/>
                </a:lnTo>
                <a:lnTo>
                  <a:pt x="2259" y="576"/>
                </a:lnTo>
                <a:lnTo>
                  <a:pt x="2276" y="510"/>
                </a:lnTo>
                <a:lnTo>
                  <a:pt x="2293" y="443"/>
                </a:lnTo>
                <a:lnTo>
                  <a:pt x="2315" y="376"/>
                </a:lnTo>
                <a:lnTo>
                  <a:pt x="2338" y="309"/>
                </a:lnTo>
                <a:lnTo>
                  <a:pt x="2365" y="241"/>
                </a:lnTo>
                <a:lnTo>
                  <a:pt x="2393" y="173"/>
                </a:lnTo>
                <a:lnTo>
                  <a:pt x="2426" y="105"/>
                </a:lnTo>
                <a:lnTo>
                  <a:pt x="2443" y="71"/>
                </a:lnTo>
                <a:lnTo>
                  <a:pt x="2461" y="35"/>
                </a:lnTo>
                <a:lnTo>
                  <a:pt x="2463" y="29"/>
                </a:lnTo>
                <a:lnTo>
                  <a:pt x="2463" y="22"/>
                </a:lnTo>
                <a:lnTo>
                  <a:pt x="2461" y="14"/>
                </a:lnTo>
                <a:lnTo>
                  <a:pt x="2457" y="8"/>
                </a:lnTo>
                <a:lnTo>
                  <a:pt x="2454" y="5"/>
                </a:lnTo>
                <a:lnTo>
                  <a:pt x="2451" y="3"/>
                </a:lnTo>
                <a:lnTo>
                  <a:pt x="2444" y="1"/>
                </a:lnTo>
                <a:lnTo>
                  <a:pt x="2437" y="0"/>
                </a:lnTo>
                <a:lnTo>
                  <a:pt x="2433" y="1"/>
                </a:lnTo>
                <a:lnTo>
                  <a:pt x="2430" y="2"/>
                </a:lnTo>
                <a:lnTo>
                  <a:pt x="2407" y="12"/>
                </a:lnTo>
                <a:lnTo>
                  <a:pt x="2383" y="24"/>
                </a:lnTo>
                <a:lnTo>
                  <a:pt x="2354" y="38"/>
                </a:lnTo>
                <a:lnTo>
                  <a:pt x="2317" y="59"/>
                </a:lnTo>
                <a:lnTo>
                  <a:pt x="2276" y="83"/>
                </a:lnTo>
                <a:lnTo>
                  <a:pt x="2229" y="112"/>
                </a:lnTo>
                <a:lnTo>
                  <a:pt x="2178" y="145"/>
                </a:lnTo>
                <a:lnTo>
                  <a:pt x="2124" y="184"/>
                </a:lnTo>
                <a:lnTo>
                  <a:pt x="2096" y="206"/>
                </a:lnTo>
                <a:lnTo>
                  <a:pt x="2067" y="228"/>
                </a:lnTo>
                <a:lnTo>
                  <a:pt x="2038" y="252"/>
                </a:lnTo>
                <a:lnTo>
                  <a:pt x="2007" y="278"/>
                </a:lnTo>
                <a:lnTo>
                  <a:pt x="1977" y="304"/>
                </a:lnTo>
                <a:lnTo>
                  <a:pt x="1946" y="332"/>
                </a:lnTo>
                <a:lnTo>
                  <a:pt x="1916" y="361"/>
                </a:lnTo>
                <a:lnTo>
                  <a:pt x="1885" y="391"/>
                </a:lnTo>
                <a:lnTo>
                  <a:pt x="1855" y="423"/>
                </a:lnTo>
                <a:lnTo>
                  <a:pt x="1823" y="456"/>
                </a:lnTo>
                <a:lnTo>
                  <a:pt x="1793" y="492"/>
                </a:lnTo>
                <a:lnTo>
                  <a:pt x="1762" y="528"/>
                </a:lnTo>
                <a:lnTo>
                  <a:pt x="1732" y="566"/>
                </a:lnTo>
                <a:lnTo>
                  <a:pt x="1703" y="605"/>
                </a:lnTo>
                <a:lnTo>
                  <a:pt x="1676" y="643"/>
                </a:lnTo>
                <a:lnTo>
                  <a:pt x="1649" y="682"/>
                </a:lnTo>
                <a:lnTo>
                  <a:pt x="1622" y="724"/>
                </a:lnTo>
                <a:lnTo>
                  <a:pt x="1596" y="766"/>
                </a:lnTo>
                <a:lnTo>
                  <a:pt x="1570" y="812"/>
                </a:lnTo>
                <a:lnTo>
                  <a:pt x="1545" y="859"/>
                </a:lnTo>
                <a:lnTo>
                  <a:pt x="1521" y="907"/>
                </a:lnTo>
                <a:lnTo>
                  <a:pt x="1498" y="958"/>
                </a:lnTo>
                <a:lnTo>
                  <a:pt x="1476" y="1010"/>
                </a:lnTo>
                <a:lnTo>
                  <a:pt x="1454" y="1065"/>
                </a:lnTo>
                <a:lnTo>
                  <a:pt x="1434" y="1121"/>
                </a:lnTo>
                <a:lnTo>
                  <a:pt x="1416" y="1179"/>
                </a:lnTo>
                <a:lnTo>
                  <a:pt x="1399" y="1240"/>
                </a:lnTo>
                <a:lnTo>
                  <a:pt x="1383" y="1301"/>
                </a:lnTo>
                <a:lnTo>
                  <a:pt x="1370" y="1366"/>
                </a:lnTo>
                <a:lnTo>
                  <a:pt x="1358" y="1431"/>
                </a:lnTo>
                <a:lnTo>
                  <a:pt x="1348" y="1500"/>
                </a:lnTo>
                <a:lnTo>
                  <a:pt x="1340" y="1569"/>
                </a:lnTo>
                <a:lnTo>
                  <a:pt x="1334" y="1642"/>
                </a:lnTo>
                <a:lnTo>
                  <a:pt x="1331" y="1716"/>
                </a:lnTo>
                <a:lnTo>
                  <a:pt x="1329" y="1792"/>
                </a:lnTo>
                <a:lnTo>
                  <a:pt x="1330" y="1831"/>
                </a:lnTo>
                <a:lnTo>
                  <a:pt x="1331" y="1871"/>
                </a:lnTo>
                <a:lnTo>
                  <a:pt x="1332" y="1911"/>
                </a:lnTo>
                <a:lnTo>
                  <a:pt x="1334" y="1951"/>
                </a:lnTo>
                <a:lnTo>
                  <a:pt x="1338" y="1992"/>
                </a:lnTo>
                <a:lnTo>
                  <a:pt x="1342" y="2033"/>
                </a:lnTo>
                <a:lnTo>
                  <a:pt x="1346" y="2076"/>
                </a:lnTo>
                <a:lnTo>
                  <a:pt x="1351" y="2118"/>
                </a:lnTo>
                <a:lnTo>
                  <a:pt x="1356" y="2161"/>
                </a:lnTo>
                <a:lnTo>
                  <a:pt x="1364" y="2205"/>
                </a:lnTo>
                <a:lnTo>
                  <a:pt x="1371" y="2249"/>
                </a:lnTo>
                <a:lnTo>
                  <a:pt x="1378" y="2293"/>
                </a:lnTo>
                <a:lnTo>
                  <a:pt x="1388" y="2339"/>
                </a:lnTo>
                <a:lnTo>
                  <a:pt x="1397" y="2385"/>
                </a:lnTo>
                <a:lnTo>
                  <a:pt x="1407" y="2431"/>
                </a:lnTo>
                <a:lnTo>
                  <a:pt x="1419" y="2477"/>
                </a:lnTo>
                <a:lnTo>
                  <a:pt x="1431" y="2525"/>
                </a:lnTo>
                <a:lnTo>
                  <a:pt x="1445" y="2573"/>
                </a:lnTo>
                <a:lnTo>
                  <a:pt x="1458" y="2622"/>
                </a:lnTo>
                <a:lnTo>
                  <a:pt x="1473" y="2671"/>
                </a:lnTo>
                <a:lnTo>
                  <a:pt x="1488" y="2721"/>
                </a:lnTo>
                <a:lnTo>
                  <a:pt x="1505" y="2771"/>
                </a:lnTo>
                <a:lnTo>
                  <a:pt x="1516" y="2818"/>
                </a:lnTo>
                <a:lnTo>
                  <a:pt x="1526" y="2864"/>
                </a:lnTo>
                <a:lnTo>
                  <a:pt x="1533" y="2910"/>
                </a:lnTo>
                <a:lnTo>
                  <a:pt x="1538" y="2956"/>
                </a:lnTo>
                <a:lnTo>
                  <a:pt x="1541" y="3001"/>
                </a:lnTo>
                <a:lnTo>
                  <a:pt x="1542" y="3044"/>
                </a:lnTo>
                <a:lnTo>
                  <a:pt x="1542" y="3088"/>
                </a:lnTo>
                <a:lnTo>
                  <a:pt x="1540" y="3131"/>
                </a:lnTo>
                <a:lnTo>
                  <a:pt x="1537" y="3172"/>
                </a:lnTo>
                <a:lnTo>
                  <a:pt x="1532" y="3213"/>
                </a:lnTo>
                <a:lnTo>
                  <a:pt x="1527" y="3253"/>
                </a:lnTo>
                <a:lnTo>
                  <a:pt x="1520" y="3293"/>
                </a:lnTo>
                <a:lnTo>
                  <a:pt x="1510" y="3331"/>
                </a:lnTo>
                <a:lnTo>
                  <a:pt x="1501" y="3369"/>
                </a:lnTo>
                <a:lnTo>
                  <a:pt x="1490" y="3405"/>
                </a:lnTo>
                <a:lnTo>
                  <a:pt x="1479" y="3442"/>
                </a:lnTo>
                <a:lnTo>
                  <a:pt x="1468" y="3476"/>
                </a:lnTo>
                <a:lnTo>
                  <a:pt x="1454" y="3509"/>
                </a:lnTo>
                <a:lnTo>
                  <a:pt x="1442" y="3542"/>
                </a:lnTo>
                <a:lnTo>
                  <a:pt x="1427" y="3574"/>
                </a:lnTo>
                <a:lnTo>
                  <a:pt x="1412" y="3605"/>
                </a:lnTo>
                <a:lnTo>
                  <a:pt x="1398" y="3634"/>
                </a:lnTo>
                <a:lnTo>
                  <a:pt x="1383" y="3662"/>
                </a:lnTo>
                <a:lnTo>
                  <a:pt x="1368" y="3689"/>
                </a:lnTo>
                <a:lnTo>
                  <a:pt x="1339" y="3740"/>
                </a:lnTo>
                <a:lnTo>
                  <a:pt x="1308" y="3786"/>
                </a:lnTo>
                <a:lnTo>
                  <a:pt x="1280" y="3826"/>
                </a:lnTo>
                <a:lnTo>
                  <a:pt x="1253" y="3863"/>
                </a:lnTo>
                <a:lnTo>
                  <a:pt x="1267" y="3814"/>
                </a:lnTo>
                <a:lnTo>
                  <a:pt x="1279" y="3758"/>
                </a:lnTo>
                <a:lnTo>
                  <a:pt x="1292" y="3694"/>
                </a:lnTo>
                <a:lnTo>
                  <a:pt x="1297" y="3661"/>
                </a:lnTo>
                <a:lnTo>
                  <a:pt x="1302" y="3626"/>
                </a:lnTo>
                <a:lnTo>
                  <a:pt x="1307" y="3590"/>
                </a:lnTo>
                <a:lnTo>
                  <a:pt x="1312" y="3552"/>
                </a:lnTo>
                <a:lnTo>
                  <a:pt x="1316" y="3513"/>
                </a:lnTo>
                <a:lnTo>
                  <a:pt x="1318" y="3474"/>
                </a:lnTo>
                <a:lnTo>
                  <a:pt x="1321" y="3433"/>
                </a:lnTo>
                <a:lnTo>
                  <a:pt x="1322" y="3391"/>
                </a:lnTo>
                <a:lnTo>
                  <a:pt x="1322" y="3348"/>
                </a:lnTo>
                <a:lnTo>
                  <a:pt x="1321" y="3305"/>
                </a:lnTo>
                <a:lnTo>
                  <a:pt x="1320" y="3272"/>
                </a:lnTo>
                <a:lnTo>
                  <a:pt x="1318" y="3239"/>
                </a:lnTo>
                <a:lnTo>
                  <a:pt x="1315" y="3205"/>
                </a:lnTo>
                <a:lnTo>
                  <a:pt x="1312" y="3171"/>
                </a:lnTo>
                <a:lnTo>
                  <a:pt x="1307" y="3136"/>
                </a:lnTo>
                <a:lnTo>
                  <a:pt x="1301" y="3100"/>
                </a:lnTo>
                <a:lnTo>
                  <a:pt x="1295" y="3065"/>
                </a:lnTo>
                <a:lnTo>
                  <a:pt x="1288" y="3029"/>
                </a:lnTo>
                <a:lnTo>
                  <a:pt x="1279" y="2992"/>
                </a:lnTo>
                <a:lnTo>
                  <a:pt x="1270" y="2955"/>
                </a:lnTo>
                <a:lnTo>
                  <a:pt x="1259" y="2918"/>
                </a:lnTo>
                <a:lnTo>
                  <a:pt x="1246" y="2881"/>
                </a:lnTo>
                <a:lnTo>
                  <a:pt x="1234" y="2844"/>
                </a:lnTo>
                <a:lnTo>
                  <a:pt x="1218" y="2806"/>
                </a:lnTo>
                <a:lnTo>
                  <a:pt x="1202" y="2769"/>
                </a:lnTo>
                <a:lnTo>
                  <a:pt x="1185" y="2731"/>
                </a:lnTo>
                <a:lnTo>
                  <a:pt x="1165" y="2694"/>
                </a:lnTo>
                <a:lnTo>
                  <a:pt x="1144" y="2656"/>
                </a:lnTo>
                <a:lnTo>
                  <a:pt x="1122" y="2620"/>
                </a:lnTo>
                <a:lnTo>
                  <a:pt x="1098" y="2583"/>
                </a:lnTo>
                <a:lnTo>
                  <a:pt x="1072" y="2547"/>
                </a:lnTo>
                <a:lnTo>
                  <a:pt x="1045" y="2511"/>
                </a:lnTo>
                <a:lnTo>
                  <a:pt x="1015" y="2475"/>
                </a:lnTo>
                <a:lnTo>
                  <a:pt x="984" y="2440"/>
                </a:lnTo>
                <a:lnTo>
                  <a:pt x="951" y="2406"/>
                </a:lnTo>
                <a:lnTo>
                  <a:pt x="916" y="2372"/>
                </a:lnTo>
                <a:lnTo>
                  <a:pt x="879" y="2339"/>
                </a:lnTo>
                <a:lnTo>
                  <a:pt x="839" y="2307"/>
                </a:lnTo>
                <a:lnTo>
                  <a:pt x="798" y="2275"/>
                </a:lnTo>
                <a:lnTo>
                  <a:pt x="754" y="2243"/>
                </a:lnTo>
                <a:lnTo>
                  <a:pt x="708" y="2213"/>
                </a:lnTo>
                <a:lnTo>
                  <a:pt x="660" y="2184"/>
                </a:lnTo>
                <a:lnTo>
                  <a:pt x="654" y="2182"/>
                </a:lnTo>
                <a:lnTo>
                  <a:pt x="647" y="2181"/>
                </a:lnTo>
                <a:lnTo>
                  <a:pt x="640" y="2183"/>
                </a:lnTo>
                <a:lnTo>
                  <a:pt x="633" y="2186"/>
                </a:lnTo>
                <a:lnTo>
                  <a:pt x="628" y="2191"/>
                </a:lnTo>
                <a:lnTo>
                  <a:pt x="625" y="2198"/>
                </a:lnTo>
                <a:lnTo>
                  <a:pt x="624" y="2204"/>
                </a:lnTo>
                <a:lnTo>
                  <a:pt x="624" y="2211"/>
                </a:lnTo>
                <a:lnTo>
                  <a:pt x="633" y="2254"/>
                </a:lnTo>
                <a:lnTo>
                  <a:pt x="642" y="2302"/>
                </a:lnTo>
                <a:lnTo>
                  <a:pt x="651" y="2364"/>
                </a:lnTo>
                <a:lnTo>
                  <a:pt x="660" y="2439"/>
                </a:lnTo>
                <a:lnTo>
                  <a:pt x="666" y="2481"/>
                </a:lnTo>
                <a:lnTo>
                  <a:pt x="670" y="2525"/>
                </a:lnTo>
                <a:lnTo>
                  <a:pt x="674" y="2571"/>
                </a:lnTo>
                <a:lnTo>
                  <a:pt x="677" y="2620"/>
                </a:lnTo>
                <a:lnTo>
                  <a:pt x="680" y="2670"/>
                </a:lnTo>
                <a:lnTo>
                  <a:pt x="681" y="2721"/>
                </a:lnTo>
                <a:lnTo>
                  <a:pt x="682" y="2774"/>
                </a:lnTo>
                <a:lnTo>
                  <a:pt x="681" y="2828"/>
                </a:lnTo>
                <a:lnTo>
                  <a:pt x="680" y="2882"/>
                </a:lnTo>
                <a:lnTo>
                  <a:pt x="676" y="2937"/>
                </a:lnTo>
                <a:lnTo>
                  <a:pt x="672" y="2991"/>
                </a:lnTo>
                <a:lnTo>
                  <a:pt x="666" y="3046"/>
                </a:lnTo>
                <a:lnTo>
                  <a:pt x="657" y="3101"/>
                </a:lnTo>
                <a:lnTo>
                  <a:pt x="647" y="3156"/>
                </a:lnTo>
                <a:lnTo>
                  <a:pt x="634" y="3209"/>
                </a:lnTo>
                <a:lnTo>
                  <a:pt x="627" y="3235"/>
                </a:lnTo>
                <a:lnTo>
                  <a:pt x="620" y="3261"/>
                </a:lnTo>
                <a:lnTo>
                  <a:pt x="612" y="3286"/>
                </a:lnTo>
                <a:lnTo>
                  <a:pt x="602" y="3312"/>
                </a:lnTo>
                <a:lnTo>
                  <a:pt x="593" y="3335"/>
                </a:lnTo>
                <a:lnTo>
                  <a:pt x="583" y="3360"/>
                </a:lnTo>
                <a:lnTo>
                  <a:pt x="572" y="3384"/>
                </a:lnTo>
                <a:lnTo>
                  <a:pt x="561" y="3407"/>
                </a:lnTo>
                <a:lnTo>
                  <a:pt x="549" y="3430"/>
                </a:lnTo>
                <a:lnTo>
                  <a:pt x="537" y="3453"/>
                </a:lnTo>
                <a:lnTo>
                  <a:pt x="523" y="3475"/>
                </a:lnTo>
                <a:lnTo>
                  <a:pt x="509" y="3496"/>
                </a:lnTo>
                <a:lnTo>
                  <a:pt x="493" y="3516"/>
                </a:lnTo>
                <a:lnTo>
                  <a:pt x="477" y="3536"/>
                </a:lnTo>
                <a:lnTo>
                  <a:pt x="449" y="3571"/>
                </a:lnTo>
                <a:lnTo>
                  <a:pt x="421" y="3607"/>
                </a:lnTo>
                <a:lnTo>
                  <a:pt x="394" y="3644"/>
                </a:lnTo>
                <a:lnTo>
                  <a:pt x="367" y="3683"/>
                </a:lnTo>
                <a:lnTo>
                  <a:pt x="340" y="3723"/>
                </a:lnTo>
                <a:lnTo>
                  <a:pt x="313" y="3764"/>
                </a:lnTo>
                <a:lnTo>
                  <a:pt x="287" y="3807"/>
                </a:lnTo>
                <a:lnTo>
                  <a:pt x="262" y="3850"/>
                </a:lnTo>
                <a:lnTo>
                  <a:pt x="237" y="3896"/>
                </a:lnTo>
                <a:lnTo>
                  <a:pt x="213" y="3942"/>
                </a:lnTo>
                <a:lnTo>
                  <a:pt x="189" y="3989"/>
                </a:lnTo>
                <a:lnTo>
                  <a:pt x="167" y="4037"/>
                </a:lnTo>
                <a:lnTo>
                  <a:pt x="147" y="4085"/>
                </a:lnTo>
                <a:lnTo>
                  <a:pt x="126" y="4134"/>
                </a:lnTo>
                <a:lnTo>
                  <a:pt x="107" y="4185"/>
                </a:lnTo>
                <a:lnTo>
                  <a:pt x="89" y="4235"/>
                </a:lnTo>
                <a:lnTo>
                  <a:pt x="74" y="4287"/>
                </a:lnTo>
                <a:lnTo>
                  <a:pt x="58" y="4339"/>
                </a:lnTo>
                <a:lnTo>
                  <a:pt x="45" y="4392"/>
                </a:lnTo>
                <a:lnTo>
                  <a:pt x="33" y="4445"/>
                </a:lnTo>
                <a:lnTo>
                  <a:pt x="23" y="4499"/>
                </a:lnTo>
                <a:lnTo>
                  <a:pt x="15" y="4553"/>
                </a:lnTo>
                <a:lnTo>
                  <a:pt x="8" y="4608"/>
                </a:lnTo>
                <a:lnTo>
                  <a:pt x="3" y="4662"/>
                </a:lnTo>
                <a:lnTo>
                  <a:pt x="1" y="4717"/>
                </a:lnTo>
                <a:lnTo>
                  <a:pt x="0" y="4771"/>
                </a:lnTo>
                <a:lnTo>
                  <a:pt x="2" y="4826"/>
                </a:lnTo>
                <a:lnTo>
                  <a:pt x="5" y="4881"/>
                </a:lnTo>
                <a:lnTo>
                  <a:pt x="11" y="4936"/>
                </a:lnTo>
                <a:lnTo>
                  <a:pt x="20" y="4990"/>
                </a:lnTo>
                <a:lnTo>
                  <a:pt x="25" y="5018"/>
                </a:lnTo>
                <a:lnTo>
                  <a:pt x="31" y="5045"/>
                </a:lnTo>
                <a:lnTo>
                  <a:pt x="37" y="5072"/>
                </a:lnTo>
                <a:lnTo>
                  <a:pt x="45" y="5100"/>
                </a:lnTo>
                <a:lnTo>
                  <a:pt x="58" y="5145"/>
                </a:lnTo>
                <a:lnTo>
                  <a:pt x="73" y="5189"/>
                </a:lnTo>
                <a:lnTo>
                  <a:pt x="89" y="5233"/>
                </a:lnTo>
                <a:lnTo>
                  <a:pt x="107" y="5276"/>
                </a:lnTo>
                <a:lnTo>
                  <a:pt x="128" y="5318"/>
                </a:lnTo>
                <a:lnTo>
                  <a:pt x="149" y="5360"/>
                </a:lnTo>
                <a:lnTo>
                  <a:pt x="172" y="5401"/>
                </a:lnTo>
                <a:lnTo>
                  <a:pt x="197" y="5442"/>
                </a:lnTo>
                <a:lnTo>
                  <a:pt x="224" y="5481"/>
                </a:lnTo>
                <a:lnTo>
                  <a:pt x="252" y="5520"/>
                </a:lnTo>
                <a:lnTo>
                  <a:pt x="281" y="5558"/>
                </a:lnTo>
                <a:lnTo>
                  <a:pt x="312" y="5596"/>
                </a:lnTo>
                <a:lnTo>
                  <a:pt x="345" y="5632"/>
                </a:lnTo>
                <a:lnTo>
                  <a:pt x="380" y="5668"/>
                </a:lnTo>
                <a:lnTo>
                  <a:pt x="416" y="5704"/>
                </a:lnTo>
                <a:lnTo>
                  <a:pt x="453" y="5739"/>
                </a:lnTo>
                <a:lnTo>
                  <a:pt x="493" y="5772"/>
                </a:lnTo>
                <a:lnTo>
                  <a:pt x="535" y="5806"/>
                </a:lnTo>
                <a:lnTo>
                  <a:pt x="577" y="5839"/>
                </a:lnTo>
                <a:lnTo>
                  <a:pt x="621" y="5871"/>
                </a:lnTo>
                <a:lnTo>
                  <a:pt x="667" y="5902"/>
                </a:lnTo>
                <a:lnTo>
                  <a:pt x="715" y="5933"/>
                </a:lnTo>
                <a:lnTo>
                  <a:pt x="763" y="5963"/>
                </a:lnTo>
                <a:lnTo>
                  <a:pt x="814" y="5991"/>
                </a:lnTo>
                <a:lnTo>
                  <a:pt x="866" y="6020"/>
                </a:lnTo>
                <a:lnTo>
                  <a:pt x="920" y="6047"/>
                </a:lnTo>
                <a:lnTo>
                  <a:pt x="976" y="6074"/>
                </a:lnTo>
                <a:lnTo>
                  <a:pt x="1033" y="6100"/>
                </a:lnTo>
                <a:lnTo>
                  <a:pt x="1091" y="6126"/>
                </a:lnTo>
                <a:lnTo>
                  <a:pt x="1151" y="6151"/>
                </a:lnTo>
                <a:lnTo>
                  <a:pt x="1214" y="6175"/>
                </a:lnTo>
                <a:lnTo>
                  <a:pt x="1277" y="6198"/>
                </a:lnTo>
                <a:lnTo>
                  <a:pt x="1343" y="6218"/>
                </a:lnTo>
                <a:lnTo>
                  <a:pt x="1408" y="6236"/>
                </a:lnTo>
                <a:lnTo>
                  <a:pt x="1473" y="6254"/>
                </a:lnTo>
                <a:lnTo>
                  <a:pt x="1538" y="6270"/>
                </a:lnTo>
                <a:lnTo>
                  <a:pt x="1604" y="6285"/>
                </a:lnTo>
                <a:lnTo>
                  <a:pt x="1670" y="6301"/>
                </a:lnTo>
                <a:lnTo>
                  <a:pt x="1738" y="6314"/>
                </a:lnTo>
                <a:lnTo>
                  <a:pt x="1807" y="6328"/>
                </a:lnTo>
                <a:lnTo>
                  <a:pt x="1811" y="6328"/>
                </a:lnTo>
                <a:lnTo>
                  <a:pt x="1816" y="6328"/>
                </a:lnTo>
                <a:lnTo>
                  <a:pt x="1820" y="6327"/>
                </a:lnTo>
                <a:lnTo>
                  <a:pt x="1823" y="6325"/>
                </a:lnTo>
                <a:lnTo>
                  <a:pt x="1827" y="6323"/>
                </a:lnTo>
                <a:lnTo>
                  <a:pt x="1831" y="6320"/>
                </a:lnTo>
                <a:lnTo>
                  <a:pt x="1833" y="6315"/>
                </a:lnTo>
                <a:lnTo>
                  <a:pt x="1835" y="6311"/>
                </a:lnTo>
                <a:lnTo>
                  <a:pt x="1836" y="6307"/>
                </a:lnTo>
                <a:lnTo>
                  <a:pt x="1836" y="6302"/>
                </a:lnTo>
                <a:lnTo>
                  <a:pt x="1835" y="6298"/>
                </a:lnTo>
                <a:lnTo>
                  <a:pt x="1834" y="6294"/>
                </a:lnTo>
                <a:lnTo>
                  <a:pt x="1831" y="6289"/>
                </a:lnTo>
                <a:lnTo>
                  <a:pt x="1829" y="6286"/>
                </a:lnTo>
                <a:lnTo>
                  <a:pt x="1825" y="6283"/>
                </a:lnTo>
                <a:lnTo>
                  <a:pt x="1821" y="6281"/>
                </a:lnTo>
                <a:lnTo>
                  <a:pt x="1788" y="6267"/>
                </a:lnTo>
                <a:lnTo>
                  <a:pt x="1755" y="6251"/>
                </a:lnTo>
                <a:lnTo>
                  <a:pt x="1722" y="6234"/>
                </a:lnTo>
                <a:lnTo>
                  <a:pt x="1690" y="6216"/>
                </a:lnTo>
                <a:lnTo>
                  <a:pt x="1658" y="6197"/>
                </a:lnTo>
                <a:lnTo>
                  <a:pt x="1626" y="6177"/>
                </a:lnTo>
                <a:lnTo>
                  <a:pt x="1596" y="6156"/>
                </a:lnTo>
                <a:lnTo>
                  <a:pt x="1565" y="6133"/>
                </a:lnTo>
                <a:lnTo>
                  <a:pt x="1536" y="6109"/>
                </a:lnTo>
                <a:lnTo>
                  <a:pt x="1507" y="6085"/>
                </a:lnTo>
                <a:lnTo>
                  <a:pt x="1480" y="6059"/>
                </a:lnTo>
                <a:lnTo>
                  <a:pt x="1454" y="6031"/>
                </a:lnTo>
                <a:lnTo>
                  <a:pt x="1430" y="6002"/>
                </a:lnTo>
                <a:lnTo>
                  <a:pt x="1406" y="5972"/>
                </a:lnTo>
                <a:lnTo>
                  <a:pt x="1385" y="5941"/>
                </a:lnTo>
                <a:lnTo>
                  <a:pt x="1366" y="5909"/>
                </a:lnTo>
                <a:lnTo>
                  <a:pt x="1347" y="5874"/>
                </a:lnTo>
                <a:lnTo>
                  <a:pt x="1331" y="5838"/>
                </a:lnTo>
                <a:lnTo>
                  <a:pt x="1324" y="5819"/>
                </a:lnTo>
                <a:lnTo>
                  <a:pt x="1317" y="5801"/>
                </a:lnTo>
                <a:lnTo>
                  <a:pt x="1312" y="5782"/>
                </a:lnTo>
                <a:lnTo>
                  <a:pt x="1305" y="5762"/>
                </a:lnTo>
                <a:lnTo>
                  <a:pt x="1300" y="5742"/>
                </a:lnTo>
                <a:lnTo>
                  <a:pt x="1296" y="5722"/>
                </a:lnTo>
                <a:lnTo>
                  <a:pt x="1292" y="5701"/>
                </a:lnTo>
                <a:lnTo>
                  <a:pt x="1289" y="5680"/>
                </a:lnTo>
                <a:lnTo>
                  <a:pt x="1287" y="5658"/>
                </a:lnTo>
                <a:lnTo>
                  <a:pt x="1285" y="5636"/>
                </a:lnTo>
                <a:lnTo>
                  <a:pt x="1282" y="5613"/>
                </a:lnTo>
                <a:lnTo>
                  <a:pt x="1282" y="5590"/>
                </a:lnTo>
                <a:lnTo>
                  <a:pt x="1282" y="5568"/>
                </a:lnTo>
                <a:lnTo>
                  <a:pt x="1283" y="5544"/>
                </a:lnTo>
                <a:lnTo>
                  <a:pt x="1285" y="5520"/>
                </a:lnTo>
                <a:lnTo>
                  <a:pt x="1287" y="5495"/>
                </a:lnTo>
                <a:lnTo>
                  <a:pt x="1290" y="5470"/>
                </a:lnTo>
                <a:lnTo>
                  <a:pt x="1293" y="5445"/>
                </a:lnTo>
                <a:lnTo>
                  <a:pt x="1298" y="5419"/>
                </a:lnTo>
                <a:lnTo>
                  <a:pt x="1303" y="5393"/>
                </a:lnTo>
                <a:lnTo>
                  <a:pt x="1309" y="5366"/>
                </a:lnTo>
                <a:lnTo>
                  <a:pt x="1316" y="5339"/>
                </a:lnTo>
                <a:lnTo>
                  <a:pt x="1324" y="5311"/>
                </a:lnTo>
                <a:lnTo>
                  <a:pt x="1332" y="5283"/>
                </a:lnTo>
                <a:lnTo>
                  <a:pt x="1342" y="5254"/>
                </a:lnTo>
                <a:lnTo>
                  <a:pt x="1352" y="5225"/>
                </a:lnTo>
                <a:lnTo>
                  <a:pt x="1364" y="5195"/>
                </a:lnTo>
                <a:lnTo>
                  <a:pt x="1376" y="5165"/>
                </a:lnTo>
                <a:lnTo>
                  <a:pt x="1399" y="5114"/>
                </a:lnTo>
                <a:lnTo>
                  <a:pt x="1421" y="5064"/>
                </a:lnTo>
                <a:lnTo>
                  <a:pt x="1441" y="5016"/>
                </a:lnTo>
                <a:lnTo>
                  <a:pt x="1458" y="4970"/>
                </a:lnTo>
                <a:lnTo>
                  <a:pt x="1475" y="4924"/>
                </a:lnTo>
                <a:lnTo>
                  <a:pt x="1490" y="4880"/>
                </a:lnTo>
                <a:lnTo>
                  <a:pt x="1504" y="4838"/>
                </a:lnTo>
                <a:lnTo>
                  <a:pt x="1516" y="4797"/>
                </a:lnTo>
                <a:lnTo>
                  <a:pt x="1528" y="4757"/>
                </a:lnTo>
                <a:lnTo>
                  <a:pt x="1537" y="4720"/>
                </a:lnTo>
                <a:lnTo>
                  <a:pt x="1546" y="4683"/>
                </a:lnTo>
                <a:lnTo>
                  <a:pt x="1553" y="4648"/>
                </a:lnTo>
                <a:lnTo>
                  <a:pt x="1559" y="4614"/>
                </a:lnTo>
                <a:lnTo>
                  <a:pt x="1564" y="4582"/>
                </a:lnTo>
                <a:lnTo>
                  <a:pt x="1568" y="4550"/>
                </a:lnTo>
                <a:lnTo>
                  <a:pt x="1572" y="4520"/>
                </a:lnTo>
                <a:lnTo>
                  <a:pt x="1574" y="4491"/>
                </a:lnTo>
                <a:lnTo>
                  <a:pt x="1575" y="4464"/>
                </a:lnTo>
                <a:lnTo>
                  <a:pt x="1576" y="4438"/>
                </a:lnTo>
                <a:lnTo>
                  <a:pt x="1576" y="4412"/>
                </a:lnTo>
                <a:lnTo>
                  <a:pt x="1575" y="4389"/>
                </a:lnTo>
                <a:lnTo>
                  <a:pt x="1573" y="4366"/>
                </a:lnTo>
                <a:lnTo>
                  <a:pt x="1571" y="4344"/>
                </a:lnTo>
                <a:lnTo>
                  <a:pt x="1568" y="4324"/>
                </a:lnTo>
                <a:lnTo>
                  <a:pt x="1562" y="4286"/>
                </a:lnTo>
                <a:lnTo>
                  <a:pt x="1554" y="4254"/>
                </a:lnTo>
                <a:lnTo>
                  <a:pt x="1545" y="4225"/>
                </a:lnTo>
                <a:lnTo>
                  <a:pt x="1535" y="4200"/>
                </a:lnTo>
                <a:lnTo>
                  <a:pt x="1561" y="4214"/>
                </a:lnTo>
                <a:lnTo>
                  <a:pt x="1590" y="4233"/>
                </a:lnTo>
                <a:lnTo>
                  <a:pt x="1620" y="4254"/>
                </a:lnTo>
                <a:lnTo>
                  <a:pt x="1653" y="4279"/>
                </a:lnTo>
                <a:lnTo>
                  <a:pt x="1684" y="4306"/>
                </a:lnTo>
                <a:lnTo>
                  <a:pt x="1700" y="4320"/>
                </a:lnTo>
                <a:lnTo>
                  <a:pt x="1715" y="4335"/>
                </a:lnTo>
                <a:lnTo>
                  <a:pt x="1731" y="4352"/>
                </a:lnTo>
                <a:lnTo>
                  <a:pt x="1746" y="4368"/>
                </a:lnTo>
                <a:lnTo>
                  <a:pt x="1761" y="4386"/>
                </a:lnTo>
                <a:lnTo>
                  <a:pt x="1775" y="4405"/>
                </a:lnTo>
                <a:lnTo>
                  <a:pt x="1789" y="4423"/>
                </a:lnTo>
                <a:lnTo>
                  <a:pt x="1801" y="4444"/>
                </a:lnTo>
                <a:lnTo>
                  <a:pt x="1814" y="4465"/>
                </a:lnTo>
                <a:lnTo>
                  <a:pt x="1825" y="4486"/>
                </a:lnTo>
                <a:lnTo>
                  <a:pt x="1836" y="4509"/>
                </a:lnTo>
                <a:lnTo>
                  <a:pt x="1845" y="4532"/>
                </a:lnTo>
                <a:lnTo>
                  <a:pt x="1853" y="4556"/>
                </a:lnTo>
                <a:lnTo>
                  <a:pt x="1861" y="4581"/>
                </a:lnTo>
                <a:lnTo>
                  <a:pt x="1867" y="4607"/>
                </a:lnTo>
                <a:lnTo>
                  <a:pt x="1871" y="4633"/>
                </a:lnTo>
                <a:lnTo>
                  <a:pt x="1874" y="4661"/>
                </a:lnTo>
                <a:lnTo>
                  <a:pt x="1876" y="4689"/>
                </a:lnTo>
                <a:lnTo>
                  <a:pt x="1876" y="4718"/>
                </a:lnTo>
                <a:lnTo>
                  <a:pt x="1874" y="4747"/>
                </a:lnTo>
                <a:lnTo>
                  <a:pt x="1871" y="4778"/>
                </a:lnTo>
                <a:lnTo>
                  <a:pt x="1866" y="4809"/>
                </a:lnTo>
                <a:lnTo>
                  <a:pt x="1866" y="4817"/>
                </a:lnTo>
                <a:lnTo>
                  <a:pt x="1868" y="4824"/>
                </a:lnTo>
                <a:lnTo>
                  <a:pt x="1872" y="4830"/>
                </a:lnTo>
                <a:lnTo>
                  <a:pt x="1877" y="4835"/>
                </a:lnTo>
                <a:lnTo>
                  <a:pt x="1885" y="4837"/>
                </a:lnTo>
                <a:lnTo>
                  <a:pt x="1892" y="4838"/>
                </a:lnTo>
                <a:lnTo>
                  <a:pt x="1899" y="4837"/>
                </a:lnTo>
                <a:lnTo>
                  <a:pt x="1905" y="4833"/>
                </a:lnTo>
                <a:lnTo>
                  <a:pt x="1916" y="4825"/>
                </a:lnTo>
                <a:lnTo>
                  <a:pt x="1942" y="4801"/>
                </a:lnTo>
                <a:lnTo>
                  <a:pt x="1980" y="4765"/>
                </a:lnTo>
                <a:lnTo>
                  <a:pt x="2003" y="4742"/>
                </a:lnTo>
                <a:lnTo>
                  <a:pt x="2028" y="4715"/>
                </a:lnTo>
                <a:lnTo>
                  <a:pt x="2055" y="4686"/>
                </a:lnTo>
                <a:lnTo>
                  <a:pt x="2083" y="4653"/>
                </a:lnTo>
                <a:lnTo>
                  <a:pt x="2114" y="4618"/>
                </a:lnTo>
                <a:lnTo>
                  <a:pt x="2144" y="4579"/>
                </a:lnTo>
                <a:lnTo>
                  <a:pt x="2174" y="4539"/>
                </a:lnTo>
                <a:lnTo>
                  <a:pt x="2204" y="4495"/>
                </a:lnTo>
                <a:lnTo>
                  <a:pt x="2234" y="4449"/>
                </a:lnTo>
                <a:lnTo>
                  <a:pt x="2264" y="4402"/>
                </a:lnTo>
                <a:lnTo>
                  <a:pt x="2292" y="4351"/>
                </a:lnTo>
                <a:lnTo>
                  <a:pt x="2319" y="4298"/>
                </a:lnTo>
                <a:lnTo>
                  <a:pt x="2332" y="4271"/>
                </a:lnTo>
                <a:lnTo>
                  <a:pt x="2344" y="4244"/>
                </a:lnTo>
                <a:lnTo>
                  <a:pt x="2356" y="4214"/>
                </a:lnTo>
                <a:lnTo>
                  <a:pt x="2367" y="4186"/>
                </a:lnTo>
                <a:lnTo>
                  <a:pt x="2378" y="4157"/>
                </a:lnTo>
                <a:lnTo>
                  <a:pt x="2388" y="4127"/>
                </a:lnTo>
                <a:lnTo>
                  <a:pt x="2396" y="4097"/>
                </a:lnTo>
                <a:lnTo>
                  <a:pt x="2405" y="4067"/>
                </a:lnTo>
                <a:lnTo>
                  <a:pt x="2413" y="4035"/>
                </a:lnTo>
                <a:lnTo>
                  <a:pt x="2419" y="4003"/>
                </a:lnTo>
                <a:lnTo>
                  <a:pt x="2426" y="3972"/>
                </a:lnTo>
                <a:lnTo>
                  <a:pt x="2431" y="3939"/>
                </a:lnTo>
                <a:lnTo>
                  <a:pt x="2434" y="3907"/>
                </a:lnTo>
                <a:lnTo>
                  <a:pt x="2437" y="3873"/>
                </a:lnTo>
                <a:lnTo>
                  <a:pt x="2439" y="3840"/>
                </a:lnTo>
                <a:lnTo>
                  <a:pt x="2440" y="3806"/>
                </a:lnTo>
                <a:lnTo>
                  <a:pt x="2439" y="3771"/>
                </a:lnTo>
                <a:lnTo>
                  <a:pt x="2438" y="3737"/>
                </a:lnTo>
                <a:lnTo>
                  <a:pt x="2435" y="3703"/>
                </a:lnTo>
                <a:lnTo>
                  <a:pt x="2431" y="3667"/>
                </a:lnTo>
                <a:lnTo>
                  <a:pt x="2426" y="3632"/>
                </a:lnTo>
                <a:lnTo>
                  <a:pt x="2418" y="3596"/>
                </a:lnTo>
                <a:lnTo>
                  <a:pt x="2410" y="3559"/>
                </a:lnTo>
                <a:lnTo>
                  <a:pt x="2401" y="3523"/>
                </a:lnTo>
                <a:lnTo>
                  <a:pt x="2389" y="3486"/>
                </a:lnTo>
                <a:lnTo>
                  <a:pt x="2377" y="3450"/>
                </a:lnTo>
                <a:lnTo>
                  <a:pt x="2362" y="3412"/>
                </a:lnTo>
                <a:lnTo>
                  <a:pt x="2347" y="3375"/>
                </a:lnTo>
                <a:lnTo>
                  <a:pt x="2383" y="3398"/>
                </a:lnTo>
                <a:lnTo>
                  <a:pt x="2403" y="3411"/>
                </a:lnTo>
                <a:lnTo>
                  <a:pt x="2425" y="3426"/>
                </a:lnTo>
                <a:lnTo>
                  <a:pt x="2446" y="3443"/>
                </a:lnTo>
                <a:lnTo>
                  <a:pt x="2470" y="3461"/>
                </a:lnTo>
                <a:lnTo>
                  <a:pt x="2494" y="3481"/>
                </a:lnTo>
                <a:lnTo>
                  <a:pt x="2518" y="3503"/>
                </a:lnTo>
                <a:lnTo>
                  <a:pt x="2542" y="3527"/>
                </a:lnTo>
                <a:lnTo>
                  <a:pt x="2567" y="3553"/>
                </a:lnTo>
                <a:lnTo>
                  <a:pt x="2591" y="3580"/>
                </a:lnTo>
                <a:lnTo>
                  <a:pt x="2615" y="3609"/>
                </a:lnTo>
                <a:lnTo>
                  <a:pt x="2638" y="3640"/>
                </a:lnTo>
                <a:lnTo>
                  <a:pt x="2661" y="3674"/>
                </a:lnTo>
                <a:lnTo>
                  <a:pt x="2681" y="3709"/>
                </a:lnTo>
                <a:lnTo>
                  <a:pt x="2702" y="3746"/>
                </a:lnTo>
                <a:lnTo>
                  <a:pt x="2721" y="3786"/>
                </a:lnTo>
                <a:lnTo>
                  <a:pt x="2739" y="3827"/>
                </a:lnTo>
                <a:lnTo>
                  <a:pt x="2754" y="3872"/>
                </a:lnTo>
                <a:lnTo>
                  <a:pt x="2762" y="3894"/>
                </a:lnTo>
                <a:lnTo>
                  <a:pt x="2769" y="3918"/>
                </a:lnTo>
                <a:lnTo>
                  <a:pt x="2774" y="3942"/>
                </a:lnTo>
                <a:lnTo>
                  <a:pt x="2780" y="3966"/>
                </a:lnTo>
                <a:lnTo>
                  <a:pt x="2785" y="3991"/>
                </a:lnTo>
                <a:lnTo>
                  <a:pt x="2790" y="4017"/>
                </a:lnTo>
                <a:lnTo>
                  <a:pt x="2794" y="4043"/>
                </a:lnTo>
                <a:lnTo>
                  <a:pt x="2797" y="4070"/>
                </a:lnTo>
                <a:lnTo>
                  <a:pt x="2799" y="4097"/>
                </a:lnTo>
                <a:lnTo>
                  <a:pt x="2801" y="4125"/>
                </a:lnTo>
                <a:lnTo>
                  <a:pt x="2802" y="4154"/>
                </a:lnTo>
                <a:lnTo>
                  <a:pt x="2802" y="4183"/>
                </a:lnTo>
                <a:lnTo>
                  <a:pt x="2802" y="4212"/>
                </a:lnTo>
                <a:lnTo>
                  <a:pt x="2801" y="4244"/>
                </a:lnTo>
                <a:lnTo>
                  <a:pt x="2799" y="4274"/>
                </a:lnTo>
                <a:lnTo>
                  <a:pt x="2796" y="4306"/>
                </a:lnTo>
                <a:lnTo>
                  <a:pt x="2793" y="4338"/>
                </a:lnTo>
                <a:lnTo>
                  <a:pt x="2788" y="4370"/>
                </a:lnTo>
                <a:lnTo>
                  <a:pt x="2782" y="4405"/>
                </a:lnTo>
                <a:lnTo>
                  <a:pt x="2776" y="4439"/>
                </a:lnTo>
                <a:lnTo>
                  <a:pt x="2769" y="4473"/>
                </a:lnTo>
                <a:lnTo>
                  <a:pt x="2760" y="4509"/>
                </a:lnTo>
                <a:lnTo>
                  <a:pt x="2751" y="4545"/>
                </a:lnTo>
                <a:lnTo>
                  <a:pt x="2741" y="4583"/>
                </a:lnTo>
                <a:lnTo>
                  <a:pt x="2729" y="4620"/>
                </a:lnTo>
                <a:lnTo>
                  <a:pt x="2717" y="4657"/>
                </a:lnTo>
                <a:lnTo>
                  <a:pt x="2710" y="4691"/>
                </a:lnTo>
                <a:lnTo>
                  <a:pt x="2703" y="4723"/>
                </a:lnTo>
                <a:lnTo>
                  <a:pt x="2699" y="4754"/>
                </a:lnTo>
                <a:lnTo>
                  <a:pt x="2697" y="4785"/>
                </a:lnTo>
                <a:lnTo>
                  <a:pt x="2696" y="4816"/>
                </a:lnTo>
                <a:lnTo>
                  <a:pt x="2697" y="4845"/>
                </a:lnTo>
                <a:lnTo>
                  <a:pt x="2699" y="4874"/>
                </a:lnTo>
                <a:lnTo>
                  <a:pt x="2703" y="4902"/>
                </a:lnTo>
                <a:lnTo>
                  <a:pt x="2707" y="4929"/>
                </a:lnTo>
                <a:lnTo>
                  <a:pt x="2713" y="4956"/>
                </a:lnTo>
                <a:lnTo>
                  <a:pt x="2720" y="4981"/>
                </a:lnTo>
                <a:lnTo>
                  <a:pt x="2727" y="5006"/>
                </a:lnTo>
                <a:lnTo>
                  <a:pt x="2736" y="5030"/>
                </a:lnTo>
                <a:lnTo>
                  <a:pt x="2744" y="5053"/>
                </a:lnTo>
                <a:lnTo>
                  <a:pt x="2753" y="5075"/>
                </a:lnTo>
                <a:lnTo>
                  <a:pt x="2764" y="5095"/>
                </a:lnTo>
                <a:lnTo>
                  <a:pt x="2773" y="5115"/>
                </a:lnTo>
                <a:lnTo>
                  <a:pt x="2783" y="5134"/>
                </a:lnTo>
                <a:lnTo>
                  <a:pt x="2804" y="5169"/>
                </a:lnTo>
                <a:lnTo>
                  <a:pt x="2824" y="5199"/>
                </a:lnTo>
                <a:lnTo>
                  <a:pt x="2843" y="5224"/>
                </a:lnTo>
                <a:lnTo>
                  <a:pt x="2859" y="5245"/>
                </a:lnTo>
                <a:lnTo>
                  <a:pt x="2873" y="5261"/>
                </a:lnTo>
                <a:lnTo>
                  <a:pt x="2886" y="5276"/>
                </a:lnTo>
                <a:lnTo>
                  <a:pt x="2891" y="5278"/>
                </a:lnTo>
                <a:lnTo>
                  <a:pt x="2894" y="5280"/>
                </a:lnTo>
                <a:lnTo>
                  <a:pt x="2898" y="5283"/>
                </a:lnTo>
                <a:lnTo>
                  <a:pt x="2902" y="5284"/>
                </a:lnTo>
                <a:lnTo>
                  <a:pt x="2906" y="5284"/>
                </a:lnTo>
                <a:lnTo>
                  <a:pt x="2910" y="5283"/>
                </a:lnTo>
                <a:lnTo>
                  <a:pt x="2913" y="5282"/>
                </a:lnTo>
                <a:lnTo>
                  <a:pt x="2918" y="5279"/>
                </a:lnTo>
                <a:lnTo>
                  <a:pt x="2921" y="5276"/>
                </a:lnTo>
                <a:lnTo>
                  <a:pt x="2924" y="5273"/>
                </a:lnTo>
                <a:lnTo>
                  <a:pt x="2926" y="5270"/>
                </a:lnTo>
                <a:lnTo>
                  <a:pt x="2927" y="5267"/>
                </a:lnTo>
                <a:lnTo>
                  <a:pt x="2928" y="5263"/>
                </a:lnTo>
                <a:lnTo>
                  <a:pt x="2928" y="5259"/>
                </a:lnTo>
                <a:lnTo>
                  <a:pt x="2928" y="5254"/>
                </a:lnTo>
                <a:lnTo>
                  <a:pt x="2927" y="5250"/>
                </a:lnTo>
                <a:lnTo>
                  <a:pt x="2923" y="5240"/>
                </a:lnTo>
                <a:lnTo>
                  <a:pt x="2917" y="5220"/>
                </a:lnTo>
                <a:lnTo>
                  <a:pt x="2908" y="5191"/>
                </a:lnTo>
                <a:lnTo>
                  <a:pt x="2899" y="5154"/>
                </a:lnTo>
                <a:lnTo>
                  <a:pt x="2889" y="5109"/>
                </a:lnTo>
                <a:lnTo>
                  <a:pt x="2886" y="5085"/>
                </a:lnTo>
                <a:lnTo>
                  <a:pt x="2882" y="5059"/>
                </a:lnTo>
                <a:lnTo>
                  <a:pt x="2880" y="5031"/>
                </a:lnTo>
                <a:lnTo>
                  <a:pt x="2878" y="5003"/>
                </a:lnTo>
                <a:lnTo>
                  <a:pt x="2877" y="4974"/>
                </a:lnTo>
                <a:lnTo>
                  <a:pt x="2877" y="4942"/>
                </a:lnTo>
                <a:lnTo>
                  <a:pt x="2878" y="4911"/>
                </a:lnTo>
                <a:lnTo>
                  <a:pt x="2880" y="4880"/>
                </a:lnTo>
                <a:lnTo>
                  <a:pt x="2884" y="4848"/>
                </a:lnTo>
                <a:lnTo>
                  <a:pt x="2889" y="4815"/>
                </a:lnTo>
                <a:lnTo>
                  <a:pt x="2898" y="4782"/>
                </a:lnTo>
                <a:lnTo>
                  <a:pt x="2907" y="4749"/>
                </a:lnTo>
                <a:lnTo>
                  <a:pt x="2919" y="4717"/>
                </a:lnTo>
                <a:lnTo>
                  <a:pt x="2932" y="4683"/>
                </a:lnTo>
                <a:lnTo>
                  <a:pt x="2948" y="4651"/>
                </a:lnTo>
                <a:lnTo>
                  <a:pt x="2966" y="4619"/>
                </a:lnTo>
                <a:lnTo>
                  <a:pt x="2977" y="4603"/>
                </a:lnTo>
                <a:lnTo>
                  <a:pt x="2987" y="4588"/>
                </a:lnTo>
                <a:lnTo>
                  <a:pt x="3000" y="4572"/>
                </a:lnTo>
                <a:lnTo>
                  <a:pt x="3012" y="4557"/>
                </a:lnTo>
                <a:lnTo>
                  <a:pt x="3025" y="4542"/>
                </a:lnTo>
                <a:lnTo>
                  <a:pt x="3038" y="4526"/>
                </a:lnTo>
                <a:lnTo>
                  <a:pt x="3053" y="4512"/>
                </a:lnTo>
                <a:lnTo>
                  <a:pt x="3068" y="4497"/>
                </a:lnTo>
                <a:lnTo>
                  <a:pt x="3085" y="4484"/>
                </a:lnTo>
                <a:lnTo>
                  <a:pt x="3102" y="4469"/>
                </a:lnTo>
                <a:lnTo>
                  <a:pt x="3119" y="4456"/>
                </a:lnTo>
                <a:lnTo>
                  <a:pt x="3138" y="4442"/>
                </a:lnTo>
                <a:lnTo>
                  <a:pt x="3134" y="4469"/>
                </a:lnTo>
                <a:lnTo>
                  <a:pt x="3130" y="4499"/>
                </a:lnTo>
                <a:lnTo>
                  <a:pt x="3126" y="4534"/>
                </a:lnTo>
                <a:lnTo>
                  <a:pt x="3122" y="4571"/>
                </a:lnTo>
                <a:lnTo>
                  <a:pt x="3120" y="4611"/>
                </a:lnTo>
                <a:lnTo>
                  <a:pt x="3118" y="4651"/>
                </a:lnTo>
                <a:lnTo>
                  <a:pt x="3118" y="4695"/>
                </a:lnTo>
                <a:lnTo>
                  <a:pt x="3120" y="4739"/>
                </a:lnTo>
                <a:lnTo>
                  <a:pt x="3124" y="4783"/>
                </a:lnTo>
                <a:lnTo>
                  <a:pt x="3130" y="4828"/>
                </a:lnTo>
                <a:lnTo>
                  <a:pt x="3134" y="4850"/>
                </a:lnTo>
                <a:lnTo>
                  <a:pt x="3138" y="4872"/>
                </a:lnTo>
                <a:lnTo>
                  <a:pt x="3143" y="4894"/>
                </a:lnTo>
                <a:lnTo>
                  <a:pt x="3150" y="4915"/>
                </a:lnTo>
                <a:lnTo>
                  <a:pt x="3157" y="4936"/>
                </a:lnTo>
                <a:lnTo>
                  <a:pt x="3164" y="4957"/>
                </a:lnTo>
                <a:lnTo>
                  <a:pt x="3172" y="4978"/>
                </a:lnTo>
                <a:lnTo>
                  <a:pt x="3182" y="4998"/>
                </a:lnTo>
                <a:lnTo>
                  <a:pt x="3192" y="5016"/>
                </a:lnTo>
                <a:lnTo>
                  <a:pt x="3203" y="5034"/>
                </a:lnTo>
                <a:lnTo>
                  <a:pt x="3215" y="5052"/>
                </a:lnTo>
                <a:lnTo>
                  <a:pt x="3229" y="5069"/>
                </a:lnTo>
                <a:lnTo>
                  <a:pt x="3252" y="5100"/>
                </a:lnTo>
                <a:lnTo>
                  <a:pt x="3276" y="5133"/>
                </a:lnTo>
                <a:lnTo>
                  <a:pt x="3300" y="5167"/>
                </a:lnTo>
                <a:lnTo>
                  <a:pt x="3323" y="5205"/>
                </a:lnTo>
                <a:lnTo>
                  <a:pt x="3345" y="5243"/>
                </a:lnTo>
                <a:lnTo>
                  <a:pt x="3365" y="5284"/>
                </a:lnTo>
                <a:lnTo>
                  <a:pt x="3385" y="5325"/>
                </a:lnTo>
                <a:lnTo>
                  <a:pt x="3401" y="5368"/>
                </a:lnTo>
                <a:lnTo>
                  <a:pt x="3417" y="5412"/>
                </a:lnTo>
                <a:lnTo>
                  <a:pt x="3423" y="5434"/>
                </a:lnTo>
                <a:lnTo>
                  <a:pt x="3429" y="5456"/>
                </a:lnTo>
                <a:lnTo>
                  <a:pt x="3435" y="5479"/>
                </a:lnTo>
                <a:lnTo>
                  <a:pt x="3440" y="5502"/>
                </a:lnTo>
                <a:lnTo>
                  <a:pt x="3444" y="5526"/>
                </a:lnTo>
                <a:lnTo>
                  <a:pt x="3448" y="5549"/>
                </a:lnTo>
                <a:lnTo>
                  <a:pt x="3450" y="5572"/>
                </a:lnTo>
                <a:lnTo>
                  <a:pt x="3452" y="5596"/>
                </a:lnTo>
                <a:lnTo>
                  <a:pt x="3453" y="5620"/>
                </a:lnTo>
                <a:lnTo>
                  <a:pt x="3454" y="5642"/>
                </a:lnTo>
                <a:lnTo>
                  <a:pt x="3453" y="5666"/>
                </a:lnTo>
                <a:lnTo>
                  <a:pt x="3452" y="5690"/>
                </a:lnTo>
                <a:lnTo>
                  <a:pt x="3450" y="5714"/>
                </a:lnTo>
                <a:lnTo>
                  <a:pt x="3447" y="5738"/>
                </a:lnTo>
                <a:lnTo>
                  <a:pt x="3441" y="5770"/>
                </a:lnTo>
                <a:lnTo>
                  <a:pt x="3433" y="5803"/>
                </a:lnTo>
                <a:lnTo>
                  <a:pt x="3424" y="5835"/>
                </a:lnTo>
                <a:lnTo>
                  <a:pt x="3413" y="5866"/>
                </a:lnTo>
                <a:lnTo>
                  <a:pt x="3399" y="5896"/>
                </a:lnTo>
                <a:lnTo>
                  <a:pt x="3384" y="5925"/>
                </a:lnTo>
                <a:lnTo>
                  <a:pt x="3367" y="5954"/>
                </a:lnTo>
                <a:lnTo>
                  <a:pt x="3348" y="5983"/>
                </a:lnTo>
                <a:lnTo>
                  <a:pt x="3327" y="6010"/>
                </a:lnTo>
                <a:lnTo>
                  <a:pt x="3306" y="6037"/>
                </a:lnTo>
                <a:lnTo>
                  <a:pt x="3282" y="6063"/>
                </a:lnTo>
                <a:lnTo>
                  <a:pt x="3256" y="6089"/>
                </a:lnTo>
                <a:lnTo>
                  <a:pt x="3228" y="6113"/>
                </a:lnTo>
                <a:lnTo>
                  <a:pt x="3198" y="6137"/>
                </a:lnTo>
                <a:lnTo>
                  <a:pt x="3167" y="6160"/>
                </a:lnTo>
                <a:lnTo>
                  <a:pt x="3134" y="6182"/>
                </a:lnTo>
                <a:lnTo>
                  <a:pt x="3131" y="6185"/>
                </a:lnTo>
                <a:lnTo>
                  <a:pt x="3128" y="6189"/>
                </a:lnTo>
                <a:lnTo>
                  <a:pt x="3126" y="6193"/>
                </a:lnTo>
                <a:lnTo>
                  <a:pt x="3124" y="6197"/>
                </a:lnTo>
                <a:lnTo>
                  <a:pt x="3122" y="6201"/>
                </a:lnTo>
                <a:lnTo>
                  <a:pt x="3122" y="6205"/>
                </a:lnTo>
                <a:lnTo>
                  <a:pt x="3124" y="6209"/>
                </a:lnTo>
                <a:lnTo>
                  <a:pt x="3126" y="6213"/>
                </a:lnTo>
                <a:lnTo>
                  <a:pt x="3128" y="6218"/>
                </a:lnTo>
                <a:lnTo>
                  <a:pt x="3130" y="6221"/>
                </a:lnTo>
                <a:lnTo>
                  <a:pt x="3134" y="6224"/>
                </a:lnTo>
                <a:lnTo>
                  <a:pt x="3137" y="6226"/>
                </a:lnTo>
                <a:lnTo>
                  <a:pt x="3141" y="6227"/>
                </a:lnTo>
                <a:lnTo>
                  <a:pt x="3146" y="6227"/>
                </a:lnTo>
                <a:lnTo>
                  <a:pt x="3151" y="6227"/>
                </a:lnTo>
                <a:lnTo>
                  <a:pt x="3155" y="6226"/>
                </a:lnTo>
                <a:lnTo>
                  <a:pt x="3240" y="6197"/>
                </a:lnTo>
                <a:lnTo>
                  <a:pt x="3284" y="6180"/>
                </a:lnTo>
                <a:lnTo>
                  <a:pt x="3328" y="6164"/>
                </a:lnTo>
                <a:lnTo>
                  <a:pt x="3373" y="6146"/>
                </a:lnTo>
                <a:lnTo>
                  <a:pt x="3418" y="6127"/>
                </a:lnTo>
                <a:lnTo>
                  <a:pt x="3464" y="6107"/>
                </a:lnTo>
                <a:lnTo>
                  <a:pt x="3509" y="6086"/>
                </a:lnTo>
                <a:lnTo>
                  <a:pt x="3555" y="6064"/>
                </a:lnTo>
                <a:lnTo>
                  <a:pt x="3601" y="6041"/>
                </a:lnTo>
                <a:lnTo>
                  <a:pt x="3647" y="6017"/>
                </a:lnTo>
                <a:lnTo>
                  <a:pt x="3692" y="5992"/>
                </a:lnTo>
                <a:lnTo>
                  <a:pt x="3737" y="5966"/>
                </a:lnTo>
                <a:lnTo>
                  <a:pt x="3783" y="5938"/>
                </a:lnTo>
                <a:lnTo>
                  <a:pt x="3828" y="5910"/>
                </a:lnTo>
                <a:lnTo>
                  <a:pt x="3871" y="5880"/>
                </a:lnTo>
                <a:lnTo>
                  <a:pt x="3915" y="5848"/>
                </a:lnTo>
                <a:lnTo>
                  <a:pt x="3958" y="5816"/>
                </a:lnTo>
                <a:lnTo>
                  <a:pt x="4000" y="5783"/>
                </a:lnTo>
                <a:lnTo>
                  <a:pt x="4042" y="5749"/>
                </a:lnTo>
                <a:lnTo>
                  <a:pt x="4083" y="5712"/>
                </a:lnTo>
                <a:lnTo>
                  <a:pt x="4122" y="5675"/>
                </a:lnTo>
                <a:lnTo>
                  <a:pt x="4161" y="5636"/>
                </a:lnTo>
                <a:lnTo>
                  <a:pt x="4198" y="5596"/>
                </a:lnTo>
                <a:lnTo>
                  <a:pt x="4234" y="5554"/>
                </a:lnTo>
                <a:lnTo>
                  <a:pt x="4269" y="5511"/>
                </a:lnTo>
                <a:lnTo>
                  <a:pt x="4302" y="5468"/>
                </a:lnTo>
                <a:lnTo>
                  <a:pt x="4334" y="5422"/>
                </a:lnTo>
                <a:lnTo>
                  <a:pt x="4364" y="5374"/>
                </a:lnTo>
                <a:lnTo>
                  <a:pt x="4392" y="5325"/>
                </a:lnTo>
                <a:lnTo>
                  <a:pt x="4420" y="5275"/>
                </a:lnTo>
                <a:lnTo>
                  <a:pt x="4444" y="5223"/>
                </a:lnTo>
                <a:lnTo>
                  <a:pt x="4461" y="5185"/>
                </a:lnTo>
                <a:lnTo>
                  <a:pt x="4478" y="5145"/>
                </a:lnTo>
                <a:lnTo>
                  <a:pt x="4492" y="5106"/>
                </a:lnTo>
                <a:lnTo>
                  <a:pt x="4505" y="5065"/>
                </a:lnTo>
                <a:lnTo>
                  <a:pt x="4517" y="5024"/>
                </a:lnTo>
                <a:lnTo>
                  <a:pt x="4528" y="4983"/>
                </a:lnTo>
                <a:lnTo>
                  <a:pt x="4538" y="4941"/>
                </a:lnTo>
                <a:lnTo>
                  <a:pt x="4546" y="4899"/>
                </a:lnTo>
                <a:lnTo>
                  <a:pt x="4554" y="4856"/>
                </a:lnTo>
                <a:lnTo>
                  <a:pt x="4559" y="4812"/>
                </a:lnTo>
                <a:lnTo>
                  <a:pt x="4564" y="4769"/>
                </a:lnTo>
                <a:lnTo>
                  <a:pt x="4567" y="4725"/>
                </a:lnTo>
                <a:lnTo>
                  <a:pt x="4569" y="4680"/>
                </a:lnTo>
                <a:lnTo>
                  <a:pt x="4570" y="4636"/>
                </a:lnTo>
                <a:lnTo>
                  <a:pt x="4570" y="4590"/>
                </a:lnTo>
                <a:lnTo>
                  <a:pt x="4568" y="4544"/>
                </a:lnTo>
                <a:lnTo>
                  <a:pt x="4565" y="4497"/>
                </a:lnTo>
                <a:lnTo>
                  <a:pt x="4561" y="4450"/>
                </a:lnTo>
                <a:lnTo>
                  <a:pt x="4556" y="4404"/>
                </a:lnTo>
                <a:lnTo>
                  <a:pt x="4550" y="4356"/>
                </a:lnTo>
                <a:lnTo>
                  <a:pt x="4541" y="4308"/>
                </a:lnTo>
                <a:lnTo>
                  <a:pt x="4533" y="4259"/>
                </a:lnTo>
                <a:lnTo>
                  <a:pt x="4523" y="4210"/>
                </a:lnTo>
                <a:lnTo>
                  <a:pt x="4511" y="4161"/>
                </a:lnTo>
                <a:lnTo>
                  <a:pt x="4498" y="4111"/>
                </a:lnTo>
                <a:lnTo>
                  <a:pt x="4484" y="4061"/>
                </a:lnTo>
                <a:lnTo>
                  <a:pt x="4468" y="4011"/>
                </a:lnTo>
                <a:lnTo>
                  <a:pt x="4452" y="3960"/>
                </a:lnTo>
                <a:lnTo>
                  <a:pt x="4434" y="3908"/>
                </a:lnTo>
                <a:lnTo>
                  <a:pt x="4415" y="3856"/>
                </a:lnTo>
                <a:lnTo>
                  <a:pt x="4395" y="3804"/>
                </a:lnTo>
                <a:lnTo>
                  <a:pt x="4374" y="3750"/>
                </a:lnTo>
                <a:close/>
              </a:path>
            </a:pathLst>
          </a:custGeom>
          <a:solidFill>
            <a:srgbClr val="F03900"/>
          </a:solidFill>
          <a:ln w="28575">
            <a:solidFill>
              <a:srgbClr val="F2F2F2"/>
            </a:solidFill>
            <a:round/>
          </a:ln>
          <a:effectLst>
            <a:outerShdw blurRad="88900" dist="75434" dir="2699985" rotWithShape="0">
              <a:scrgbClr r="0" g="0" b="0">
                <a:alpha val="23000"/>
              </a:scrgb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000000"/>
              </a:solidFill>
            </a:endParaRPr>
          </a:p>
        </p:txBody>
      </p:sp>
      <p:sp>
        <p:nvSpPr>
          <p:cNvPr id="23" name="KSO_Shape"/>
          <p:cNvSpPr/>
          <p:nvPr/>
        </p:nvSpPr>
        <p:spPr bwMode="auto">
          <a:xfrm>
            <a:off x="6672919" y="3445639"/>
            <a:ext cx="459112" cy="671397"/>
          </a:xfrm>
          <a:custGeom>
            <a:avLst/>
            <a:gdLst>
              <a:gd name="T0" fmla="*/ 2147483646 w 4570"/>
              <a:gd name="T1" fmla="*/ 2147483646 h 6328"/>
              <a:gd name="T2" fmla="*/ 2147483646 w 4570"/>
              <a:gd name="T3" fmla="*/ 2147483646 h 6328"/>
              <a:gd name="T4" fmla="*/ 2147483646 w 4570"/>
              <a:gd name="T5" fmla="*/ 2147483646 h 6328"/>
              <a:gd name="T6" fmla="*/ 2147483646 w 4570"/>
              <a:gd name="T7" fmla="*/ 2147483646 h 6328"/>
              <a:gd name="T8" fmla="*/ 2147483646 w 4570"/>
              <a:gd name="T9" fmla="*/ 2147483646 h 6328"/>
              <a:gd name="T10" fmla="*/ 2147483646 w 4570"/>
              <a:gd name="T11" fmla="*/ 2147483646 h 6328"/>
              <a:gd name="T12" fmla="*/ 2147483646 w 4570"/>
              <a:gd name="T13" fmla="*/ 2147483646 h 6328"/>
              <a:gd name="T14" fmla="*/ 2147483646 w 4570"/>
              <a:gd name="T15" fmla="*/ 2147483646 h 6328"/>
              <a:gd name="T16" fmla="*/ 2147483646 w 4570"/>
              <a:gd name="T17" fmla="*/ 2147483646 h 6328"/>
              <a:gd name="T18" fmla="*/ 2147483646 w 4570"/>
              <a:gd name="T19" fmla="*/ 2147483646 h 6328"/>
              <a:gd name="T20" fmla="*/ 2147483646 w 4570"/>
              <a:gd name="T21" fmla="*/ 2147483646 h 6328"/>
              <a:gd name="T22" fmla="*/ 2147483646 w 4570"/>
              <a:gd name="T23" fmla="*/ 954935438 h 6328"/>
              <a:gd name="T24" fmla="*/ 2147483646 w 4570"/>
              <a:gd name="T25" fmla="*/ 654779327 h 6328"/>
              <a:gd name="T26" fmla="*/ 2147483646 w 4570"/>
              <a:gd name="T27" fmla="*/ 2147483646 h 6328"/>
              <a:gd name="T28" fmla="*/ 2147483646 w 4570"/>
              <a:gd name="T29" fmla="*/ 2147483646 h 6328"/>
              <a:gd name="T30" fmla="*/ 2147483646 w 4570"/>
              <a:gd name="T31" fmla="*/ 2147483646 h 6328"/>
              <a:gd name="T32" fmla="*/ 2147483646 w 4570"/>
              <a:gd name="T33" fmla="*/ 2147483646 h 6328"/>
              <a:gd name="T34" fmla="*/ 2147483646 w 4570"/>
              <a:gd name="T35" fmla="*/ 2147483646 h 6328"/>
              <a:gd name="T36" fmla="*/ 2147483646 w 4570"/>
              <a:gd name="T37" fmla="*/ 2147483646 h 6328"/>
              <a:gd name="T38" fmla="*/ 2147483646 w 4570"/>
              <a:gd name="T39" fmla="*/ 2147483646 h 6328"/>
              <a:gd name="T40" fmla="*/ 2147483646 w 4570"/>
              <a:gd name="T41" fmla="*/ 2147483646 h 6328"/>
              <a:gd name="T42" fmla="*/ 2147483646 w 4570"/>
              <a:gd name="T43" fmla="*/ 2147483646 h 6328"/>
              <a:gd name="T44" fmla="*/ 2147483646 w 4570"/>
              <a:gd name="T45" fmla="*/ 2147483646 h 6328"/>
              <a:gd name="T46" fmla="*/ 2147483646 w 4570"/>
              <a:gd name="T47" fmla="*/ 2147483646 h 6328"/>
              <a:gd name="T48" fmla="*/ 2147483646 w 4570"/>
              <a:gd name="T49" fmla="*/ 2147483646 h 6328"/>
              <a:gd name="T50" fmla="*/ 2147483646 w 4570"/>
              <a:gd name="T51" fmla="*/ 2147483646 h 6328"/>
              <a:gd name="T52" fmla="*/ 2147483646 w 4570"/>
              <a:gd name="T53" fmla="*/ 2147483646 h 6328"/>
              <a:gd name="T54" fmla="*/ 27239497 w 4570"/>
              <a:gd name="T55" fmla="*/ 2147483646 h 6328"/>
              <a:gd name="T56" fmla="*/ 2147483646 w 4570"/>
              <a:gd name="T57" fmla="*/ 2147483646 h 6328"/>
              <a:gd name="T58" fmla="*/ 2147483646 w 4570"/>
              <a:gd name="T59" fmla="*/ 2147483646 h 6328"/>
              <a:gd name="T60" fmla="*/ 2147483646 w 4570"/>
              <a:gd name="T61" fmla="*/ 2147483646 h 6328"/>
              <a:gd name="T62" fmla="*/ 2147483646 w 4570"/>
              <a:gd name="T63" fmla="*/ 2147483646 h 6328"/>
              <a:gd name="T64" fmla="*/ 2147483646 w 4570"/>
              <a:gd name="T65" fmla="*/ 2147483646 h 6328"/>
              <a:gd name="T66" fmla="*/ 2147483646 w 4570"/>
              <a:gd name="T67" fmla="*/ 2147483646 h 6328"/>
              <a:gd name="T68" fmla="*/ 2147483646 w 4570"/>
              <a:gd name="T69" fmla="*/ 2147483646 h 6328"/>
              <a:gd name="T70" fmla="*/ 2147483646 w 4570"/>
              <a:gd name="T71" fmla="*/ 2147483646 h 6328"/>
              <a:gd name="T72" fmla="*/ 2147483646 w 4570"/>
              <a:gd name="T73" fmla="*/ 2147483646 h 6328"/>
              <a:gd name="T74" fmla="*/ 2147483646 w 4570"/>
              <a:gd name="T75" fmla="*/ 2147483646 h 6328"/>
              <a:gd name="T76" fmla="*/ 2147483646 w 4570"/>
              <a:gd name="T77" fmla="*/ 2147483646 h 6328"/>
              <a:gd name="T78" fmla="*/ 2147483646 w 4570"/>
              <a:gd name="T79" fmla="*/ 2147483646 h 6328"/>
              <a:gd name="T80" fmla="*/ 2147483646 w 4570"/>
              <a:gd name="T81" fmla="*/ 2147483646 h 6328"/>
              <a:gd name="T82" fmla="*/ 2147483646 w 4570"/>
              <a:gd name="T83" fmla="*/ 2147483646 h 6328"/>
              <a:gd name="T84" fmla="*/ 2147483646 w 4570"/>
              <a:gd name="T85" fmla="*/ 2147483646 h 6328"/>
              <a:gd name="T86" fmla="*/ 2147483646 w 4570"/>
              <a:gd name="T87" fmla="*/ 2147483646 h 6328"/>
              <a:gd name="T88" fmla="*/ 2147483646 w 4570"/>
              <a:gd name="T89" fmla="*/ 2147483646 h 6328"/>
              <a:gd name="T90" fmla="*/ 2147483646 w 4570"/>
              <a:gd name="T91" fmla="*/ 2147483646 h 6328"/>
              <a:gd name="T92" fmla="*/ 2147483646 w 4570"/>
              <a:gd name="T93" fmla="*/ 2147483646 h 6328"/>
              <a:gd name="T94" fmla="*/ 2147483646 w 4570"/>
              <a:gd name="T95" fmla="*/ 2147483646 h 6328"/>
              <a:gd name="T96" fmla="*/ 2147483646 w 4570"/>
              <a:gd name="T97" fmla="*/ 2147483646 h 6328"/>
              <a:gd name="T98" fmla="*/ 2147483646 w 4570"/>
              <a:gd name="T99" fmla="*/ 2147483646 h 6328"/>
              <a:gd name="T100" fmla="*/ 2147483646 w 4570"/>
              <a:gd name="T101" fmla="*/ 2147483646 h 6328"/>
              <a:gd name="T102" fmla="*/ 2147483646 w 4570"/>
              <a:gd name="T103" fmla="*/ 2147483646 h 6328"/>
              <a:gd name="T104" fmla="*/ 2147483646 w 4570"/>
              <a:gd name="T105" fmla="*/ 2147483646 h 6328"/>
              <a:gd name="T106" fmla="*/ 2147483646 w 4570"/>
              <a:gd name="T107" fmla="*/ 2147483646 h 6328"/>
              <a:gd name="T108" fmla="*/ 2147483646 w 4570"/>
              <a:gd name="T109" fmla="*/ 2147483646 h 6328"/>
              <a:gd name="T110" fmla="*/ 2147483646 w 4570"/>
              <a:gd name="T111" fmla="*/ 2147483646 h 6328"/>
              <a:gd name="T112" fmla="*/ 2147483646 w 4570"/>
              <a:gd name="T113" fmla="*/ 2147483646 h 6328"/>
              <a:gd name="T114" fmla="*/ 2147483646 w 4570"/>
              <a:gd name="T115" fmla="*/ 2147483646 h 6328"/>
              <a:gd name="T116" fmla="*/ 2147483646 w 4570"/>
              <a:gd name="T117" fmla="*/ 2147483646 h 6328"/>
              <a:gd name="T118" fmla="*/ 2147483646 w 4570"/>
              <a:gd name="T119" fmla="*/ 2147483646 h 6328"/>
              <a:gd name="T120" fmla="*/ 2147483646 w 4570"/>
              <a:gd name="T121" fmla="*/ 2147483646 h 6328"/>
              <a:gd name="T122" fmla="*/ 2147483646 w 4570"/>
              <a:gd name="T123" fmla="*/ 2147483646 h 6328"/>
              <a:gd name="T124" fmla="*/ 2147483646 w 4570"/>
              <a:gd name="T125" fmla="*/ 2147483646 h 63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70" h="6328">
                <a:moveTo>
                  <a:pt x="4374" y="3750"/>
                </a:moveTo>
                <a:lnTo>
                  <a:pt x="4374" y="3750"/>
                </a:lnTo>
                <a:lnTo>
                  <a:pt x="4342" y="3680"/>
                </a:lnTo>
                <a:lnTo>
                  <a:pt x="4310" y="3610"/>
                </a:lnTo>
                <a:lnTo>
                  <a:pt x="4281" y="3541"/>
                </a:lnTo>
                <a:lnTo>
                  <a:pt x="4253" y="3475"/>
                </a:lnTo>
                <a:lnTo>
                  <a:pt x="4228" y="3409"/>
                </a:lnTo>
                <a:lnTo>
                  <a:pt x="4203" y="3345"/>
                </a:lnTo>
                <a:lnTo>
                  <a:pt x="4180" y="3282"/>
                </a:lnTo>
                <a:lnTo>
                  <a:pt x="4158" y="3221"/>
                </a:lnTo>
                <a:lnTo>
                  <a:pt x="4139" y="3162"/>
                </a:lnTo>
                <a:lnTo>
                  <a:pt x="4120" y="3104"/>
                </a:lnTo>
                <a:lnTo>
                  <a:pt x="4102" y="3046"/>
                </a:lnTo>
                <a:lnTo>
                  <a:pt x="4087" y="2991"/>
                </a:lnTo>
                <a:lnTo>
                  <a:pt x="4071" y="2937"/>
                </a:lnTo>
                <a:lnTo>
                  <a:pt x="4058" y="2885"/>
                </a:lnTo>
                <a:lnTo>
                  <a:pt x="4046" y="2833"/>
                </a:lnTo>
                <a:lnTo>
                  <a:pt x="4035" y="2783"/>
                </a:lnTo>
                <a:lnTo>
                  <a:pt x="4024" y="2735"/>
                </a:lnTo>
                <a:lnTo>
                  <a:pt x="4015" y="2687"/>
                </a:lnTo>
                <a:lnTo>
                  <a:pt x="4008" y="2642"/>
                </a:lnTo>
                <a:lnTo>
                  <a:pt x="4000" y="2597"/>
                </a:lnTo>
                <a:lnTo>
                  <a:pt x="3994" y="2553"/>
                </a:lnTo>
                <a:lnTo>
                  <a:pt x="3989" y="2511"/>
                </a:lnTo>
                <a:lnTo>
                  <a:pt x="3985" y="2470"/>
                </a:lnTo>
                <a:lnTo>
                  <a:pt x="3982" y="2431"/>
                </a:lnTo>
                <a:lnTo>
                  <a:pt x="3980" y="2392"/>
                </a:lnTo>
                <a:lnTo>
                  <a:pt x="3977" y="2355"/>
                </a:lnTo>
                <a:lnTo>
                  <a:pt x="3976" y="2318"/>
                </a:lnTo>
                <a:lnTo>
                  <a:pt x="3976" y="2284"/>
                </a:lnTo>
                <a:lnTo>
                  <a:pt x="3976" y="2251"/>
                </a:lnTo>
                <a:lnTo>
                  <a:pt x="3977" y="2217"/>
                </a:lnTo>
                <a:lnTo>
                  <a:pt x="3980" y="2186"/>
                </a:lnTo>
                <a:lnTo>
                  <a:pt x="3982" y="2156"/>
                </a:lnTo>
                <a:lnTo>
                  <a:pt x="3988" y="2099"/>
                </a:lnTo>
                <a:lnTo>
                  <a:pt x="3995" y="2046"/>
                </a:lnTo>
                <a:lnTo>
                  <a:pt x="4005" y="1998"/>
                </a:lnTo>
                <a:lnTo>
                  <a:pt x="4015" y="1953"/>
                </a:lnTo>
                <a:lnTo>
                  <a:pt x="4026" y="1914"/>
                </a:lnTo>
                <a:lnTo>
                  <a:pt x="4038" y="1877"/>
                </a:lnTo>
                <a:lnTo>
                  <a:pt x="4050" y="1845"/>
                </a:lnTo>
                <a:lnTo>
                  <a:pt x="4063" y="1816"/>
                </a:lnTo>
                <a:lnTo>
                  <a:pt x="4075" y="1791"/>
                </a:lnTo>
                <a:lnTo>
                  <a:pt x="4087" y="1770"/>
                </a:lnTo>
                <a:lnTo>
                  <a:pt x="4097" y="1752"/>
                </a:lnTo>
                <a:lnTo>
                  <a:pt x="4106" y="1738"/>
                </a:lnTo>
                <a:lnTo>
                  <a:pt x="4120" y="1719"/>
                </a:lnTo>
                <a:lnTo>
                  <a:pt x="4126" y="1712"/>
                </a:lnTo>
                <a:lnTo>
                  <a:pt x="4128" y="1709"/>
                </a:lnTo>
                <a:lnTo>
                  <a:pt x="4130" y="1706"/>
                </a:lnTo>
                <a:lnTo>
                  <a:pt x="4132" y="1701"/>
                </a:lnTo>
                <a:lnTo>
                  <a:pt x="4132" y="1697"/>
                </a:lnTo>
                <a:lnTo>
                  <a:pt x="4132" y="1693"/>
                </a:lnTo>
                <a:lnTo>
                  <a:pt x="4132" y="1689"/>
                </a:lnTo>
                <a:lnTo>
                  <a:pt x="4131" y="1686"/>
                </a:lnTo>
                <a:lnTo>
                  <a:pt x="4129" y="1682"/>
                </a:lnTo>
                <a:lnTo>
                  <a:pt x="4126" y="1679"/>
                </a:lnTo>
                <a:lnTo>
                  <a:pt x="4123" y="1675"/>
                </a:lnTo>
                <a:lnTo>
                  <a:pt x="4120" y="1673"/>
                </a:lnTo>
                <a:lnTo>
                  <a:pt x="4116" y="1672"/>
                </a:lnTo>
                <a:lnTo>
                  <a:pt x="4112" y="1671"/>
                </a:lnTo>
                <a:lnTo>
                  <a:pt x="4107" y="1671"/>
                </a:lnTo>
                <a:lnTo>
                  <a:pt x="4103" y="1671"/>
                </a:lnTo>
                <a:lnTo>
                  <a:pt x="4099" y="1673"/>
                </a:lnTo>
                <a:lnTo>
                  <a:pt x="4087" y="1679"/>
                </a:lnTo>
                <a:lnTo>
                  <a:pt x="4053" y="1694"/>
                </a:lnTo>
                <a:lnTo>
                  <a:pt x="4005" y="1719"/>
                </a:lnTo>
                <a:lnTo>
                  <a:pt x="3974" y="1735"/>
                </a:lnTo>
                <a:lnTo>
                  <a:pt x="3941" y="1753"/>
                </a:lnTo>
                <a:lnTo>
                  <a:pt x="3905" y="1775"/>
                </a:lnTo>
                <a:lnTo>
                  <a:pt x="3867" y="1799"/>
                </a:lnTo>
                <a:lnTo>
                  <a:pt x="3827" y="1825"/>
                </a:lnTo>
                <a:lnTo>
                  <a:pt x="3785" y="1854"/>
                </a:lnTo>
                <a:lnTo>
                  <a:pt x="3742" y="1887"/>
                </a:lnTo>
                <a:lnTo>
                  <a:pt x="3699" y="1920"/>
                </a:lnTo>
                <a:lnTo>
                  <a:pt x="3655" y="1957"/>
                </a:lnTo>
                <a:lnTo>
                  <a:pt x="3611" y="1997"/>
                </a:lnTo>
                <a:lnTo>
                  <a:pt x="3568" y="2038"/>
                </a:lnTo>
                <a:lnTo>
                  <a:pt x="3547" y="2061"/>
                </a:lnTo>
                <a:lnTo>
                  <a:pt x="3525" y="2084"/>
                </a:lnTo>
                <a:lnTo>
                  <a:pt x="3504" y="2107"/>
                </a:lnTo>
                <a:lnTo>
                  <a:pt x="3483" y="2131"/>
                </a:lnTo>
                <a:lnTo>
                  <a:pt x="3464" y="2156"/>
                </a:lnTo>
                <a:lnTo>
                  <a:pt x="3444" y="2182"/>
                </a:lnTo>
                <a:lnTo>
                  <a:pt x="3424" y="2208"/>
                </a:lnTo>
                <a:lnTo>
                  <a:pt x="3405" y="2235"/>
                </a:lnTo>
                <a:lnTo>
                  <a:pt x="3388" y="2262"/>
                </a:lnTo>
                <a:lnTo>
                  <a:pt x="3370" y="2290"/>
                </a:lnTo>
                <a:lnTo>
                  <a:pt x="3353" y="2319"/>
                </a:lnTo>
                <a:lnTo>
                  <a:pt x="3337" y="2348"/>
                </a:lnTo>
                <a:lnTo>
                  <a:pt x="3321" y="2380"/>
                </a:lnTo>
                <a:lnTo>
                  <a:pt x="3307" y="2410"/>
                </a:lnTo>
                <a:lnTo>
                  <a:pt x="3293" y="2442"/>
                </a:lnTo>
                <a:lnTo>
                  <a:pt x="3281" y="2474"/>
                </a:lnTo>
                <a:lnTo>
                  <a:pt x="3269" y="2508"/>
                </a:lnTo>
                <a:lnTo>
                  <a:pt x="3258" y="2541"/>
                </a:lnTo>
                <a:lnTo>
                  <a:pt x="3248" y="2575"/>
                </a:lnTo>
                <a:lnTo>
                  <a:pt x="3240" y="2611"/>
                </a:lnTo>
                <a:lnTo>
                  <a:pt x="3232" y="2647"/>
                </a:lnTo>
                <a:lnTo>
                  <a:pt x="3225" y="2683"/>
                </a:lnTo>
                <a:lnTo>
                  <a:pt x="3220" y="2721"/>
                </a:lnTo>
                <a:lnTo>
                  <a:pt x="3217" y="2759"/>
                </a:lnTo>
                <a:lnTo>
                  <a:pt x="3215" y="2798"/>
                </a:lnTo>
                <a:lnTo>
                  <a:pt x="3214" y="2837"/>
                </a:lnTo>
                <a:lnTo>
                  <a:pt x="3214" y="2878"/>
                </a:lnTo>
                <a:lnTo>
                  <a:pt x="3216" y="2918"/>
                </a:lnTo>
                <a:lnTo>
                  <a:pt x="3219" y="2960"/>
                </a:lnTo>
                <a:lnTo>
                  <a:pt x="3224" y="3003"/>
                </a:lnTo>
                <a:lnTo>
                  <a:pt x="3196" y="2977"/>
                </a:lnTo>
                <a:lnTo>
                  <a:pt x="3162" y="2945"/>
                </a:lnTo>
                <a:lnTo>
                  <a:pt x="3125" y="2908"/>
                </a:lnTo>
                <a:lnTo>
                  <a:pt x="3082" y="2865"/>
                </a:lnTo>
                <a:lnTo>
                  <a:pt x="3036" y="2818"/>
                </a:lnTo>
                <a:lnTo>
                  <a:pt x="2986" y="2764"/>
                </a:lnTo>
                <a:lnTo>
                  <a:pt x="2935" y="2706"/>
                </a:lnTo>
                <a:lnTo>
                  <a:pt x="2881" y="2644"/>
                </a:lnTo>
                <a:lnTo>
                  <a:pt x="2826" y="2575"/>
                </a:lnTo>
                <a:lnTo>
                  <a:pt x="2771" y="2503"/>
                </a:lnTo>
                <a:lnTo>
                  <a:pt x="2743" y="2465"/>
                </a:lnTo>
                <a:lnTo>
                  <a:pt x="2715" y="2426"/>
                </a:lnTo>
                <a:lnTo>
                  <a:pt x="2687" y="2386"/>
                </a:lnTo>
                <a:lnTo>
                  <a:pt x="2659" y="2345"/>
                </a:lnTo>
                <a:lnTo>
                  <a:pt x="2632" y="2303"/>
                </a:lnTo>
                <a:lnTo>
                  <a:pt x="2603" y="2260"/>
                </a:lnTo>
                <a:lnTo>
                  <a:pt x="2577" y="2215"/>
                </a:lnTo>
                <a:lnTo>
                  <a:pt x="2550" y="2171"/>
                </a:lnTo>
                <a:lnTo>
                  <a:pt x="2524" y="2124"/>
                </a:lnTo>
                <a:lnTo>
                  <a:pt x="2498" y="2077"/>
                </a:lnTo>
                <a:lnTo>
                  <a:pt x="2474" y="2029"/>
                </a:lnTo>
                <a:lnTo>
                  <a:pt x="2449" y="1980"/>
                </a:lnTo>
                <a:lnTo>
                  <a:pt x="2427" y="1930"/>
                </a:lnTo>
                <a:lnTo>
                  <a:pt x="2404" y="1879"/>
                </a:lnTo>
                <a:lnTo>
                  <a:pt x="2382" y="1827"/>
                </a:lnTo>
                <a:lnTo>
                  <a:pt x="2361" y="1775"/>
                </a:lnTo>
                <a:lnTo>
                  <a:pt x="2341" y="1721"/>
                </a:lnTo>
                <a:lnTo>
                  <a:pt x="2324" y="1667"/>
                </a:lnTo>
                <a:lnTo>
                  <a:pt x="2306" y="1613"/>
                </a:lnTo>
                <a:lnTo>
                  <a:pt x="2290" y="1557"/>
                </a:lnTo>
                <a:lnTo>
                  <a:pt x="2275" y="1501"/>
                </a:lnTo>
                <a:lnTo>
                  <a:pt x="2261" y="1444"/>
                </a:lnTo>
                <a:lnTo>
                  <a:pt x="2250" y="1385"/>
                </a:lnTo>
                <a:lnTo>
                  <a:pt x="2239" y="1327"/>
                </a:lnTo>
                <a:lnTo>
                  <a:pt x="2231" y="1268"/>
                </a:lnTo>
                <a:lnTo>
                  <a:pt x="2224" y="1207"/>
                </a:lnTo>
                <a:lnTo>
                  <a:pt x="2219" y="1147"/>
                </a:lnTo>
                <a:lnTo>
                  <a:pt x="2214" y="1086"/>
                </a:lnTo>
                <a:lnTo>
                  <a:pt x="2213" y="1024"/>
                </a:lnTo>
                <a:lnTo>
                  <a:pt x="2213" y="962"/>
                </a:lnTo>
                <a:lnTo>
                  <a:pt x="2215" y="899"/>
                </a:lnTo>
                <a:lnTo>
                  <a:pt x="2220" y="835"/>
                </a:lnTo>
                <a:lnTo>
                  <a:pt x="2227" y="771"/>
                </a:lnTo>
                <a:lnTo>
                  <a:pt x="2235" y="706"/>
                </a:lnTo>
                <a:lnTo>
                  <a:pt x="2247" y="642"/>
                </a:lnTo>
                <a:lnTo>
                  <a:pt x="2259" y="576"/>
                </a:lnTo>
                <a:lnTo>
                  <a:pt x="2276" y="510"/>
                </a:lnTo>
                <a:lnTo>
                  <a:pt x="2293" y="443"/>
                </a:lnTo>
                <a:lnTo>
                  <a:pt x="2315" y="376"/>
                </a:lnTo>
                <a:lnTo>
                  <a:pt x="2338" y="309"/>
                </a:lnTo>
                <a:lnTo>
                  <a:pt x="2365" y="241"/>
                </a:lnTo>
                <a:lnTo>
                  <a:pt x="2393" y="173"/>
                </a:lnTo>
                <a:lnTo>
                  <a:pt x="2426" y="105"/>
                </a:lnTo>
                <a:lnTo>
                  <a:pt x="2443" y="71"/>
                </a:lnTo>
                <a:lnTo>
                  <a:pt x="2461" y="35"/>
                </a:lnTo>
                <a:lnTo>
                  <a:pt x="2463" y="29"/>
                </a:lnTo>
                <a:lnTo>
                  <a:pt x="2463" y="22"/>
                </a:lnTo>
                <a:lnTo>
                  <a:pt x="2461" y="14"/>
                </a:lnTo>
                <a:lnTo>
                  <a:pt x="2457" y="8"/>
                </a:lnTo>
                <a:lnTo>
                  <a:pt x="2454" y="5"/>
                </a:lnTo>
                <a:lnTo>
                  <a:pt x="2451" y="3"/>
                </a:lnTo>
                <a:lnTo>
                  <a:pt x="2444" y="1"/>
                </a:lnTo>
                <a:lnTo>
                  <a:pt x="2437" y="0"/>
                </a:lnTo>
                <a:lnTo>
                  <a:pt x="2433" y="1"/>
                </a:lnTo>
                <a:lnTo>
                  <a:pt x="2430" y="2"/>
                </a:lnTo>
                <a:lnTo>
                  <a:pt x="2407" y="12"/>
                </a:lnTo>
                <a:lnTo>
                  <a:pt x="2383" y="24"/>
                </a:lnTo>
                <a:lnTo>
                  <a:pt x="2354" y="38"/>
                </a:lnTo>
                <a:lnTo>
                  <a:pt x="2317" y="59"/>
                </a:lnTo>
                <a:lnTo>
                  <a:pt x="2276" y="83"/>
                </a:lnTo>
                <a:lnTo>
                  <a:pt x="2229" y="112"/>
                </a:lnTo>
                <a:lnTo>
                  <a:pt x="2178" y="145"/>
                </a:lnTo>
                <a:lnTo>
                  <a:pt x="2124" y="184"/>
                </a:lnTo>
                <a:lnTo>
                  <a:pt x="2096" y="206"/>
                </a:lnTo>
                <a:lnTo>
                  <a:pt x="2067" y="228"/>
                </a:lnTo>
                <a:lnTo>
                  <a:pt x="2038" y="252"/>
                </a:lnTo>
                <a:lnTo>
                  <a:pt x="2007" y="278"/>
                </a:lnTo>
                <a:lnTo>
                  <a:pt x="1977" y="304"/>
                </a:lnTo>
                <a:lnTo>
                  <a:pt x="1946" y="332"/>
                </a:lnTo>
                <a:lnTo>
                  <a:pt x="1916" y="361"/>
                </a:lnTo>
                <a:lnTo>
                  <a:pt x="1885" y="391"/>
                </a:lnTo>
                <a:lnTo>
                  <a:pt x="1855" y="423"/>
                </a:lnTo>
                <a:lnTo>
                  <a:pt x="1823" y="456"/>
                </a:lnTo>
                <a:lnTo>
                  <a:pt x="1793" y="492"/>
                </a:lnTo>
                <a:lnTo>
                  <a:pt x="1762" y="528"/>
                </a:lnTo>
                <a:lnTo>
                  <a:pt x="1732" y="566"/>
                </a:lnTo>
                <a:lnTo>
                  <a:pt x="1703" y="605"/>
                </a:lnTo>
                <a:lnTo>
                  <a:pt x="1676" y="643"/>
                </a:lnTo>
                <a:lnTo>
                  <a:pt x="1649" y="682"/>
                </a:lnTo>
                <a:lnTo>
                  <a:pt x="1622" y="724"/>
                </a:lnTo>
                <a:lnTo>
                  <a:pt x="1596" y="766"/>
                </a:lnTo>
                <a:lnTo>
                  <a:pt x="1570" y="812"/>
                </a:lnTo>
                <a:lnTo>
                  <a:pt x="1545" y="859"/>
                </a:lnTo>
                <a:lnTo>
                  <a:pt x="1521" y="907"/>
                </a:lnTo>
                <a:lnTo>
                  <a:pt x="1498" y="958"/>
                </a:lnTo>
                <a:lnTo>
                  <a:pt x="1476" y="1010"/>
                </a:lnTo>
                <a:lnTo>
                  <a:pt x="1454" y="1065"/>
                </a:lnTo>
                <a:lnTo>
                  <a:pt x="1434" y="1121"/>
                </a:lnTo>
                <a:lnTo>
                  <a:pt x="1416" y="1179"/>
                </a:lnTo>
                <a:lnTo>
                  <a:pt x="1399" y="1240"/>
                </a:lnTo>
                <a:lnTo>
                  <a:pt x="1383" y="1301"/>
                </a:lnTo>
                <a:lnTo>
                  <a:pt x="1370" y="1366"/>
                </a:lnTo>
                <a:lnTo>
                  <a:pt x="1358" y="1431"/>
                </a:lnTo>
                <a:lnTo>
                  <a:pt x="1348" y="1500"/>
                </a:lnTo>
                <a:lnTo>
                  <a:pt x="1340" y="1569"/>
                </a:lnTo>
                <a:lnTo>
                  <a:pt x="1334" y="1642"/>
                </a:lnTo>
                <a:lnTo>
                  <a:pt x="1331" y="1716"/>
                </a:lnTo>
                <a:lnTo>
                  <a:pt x="1329" y="1792"/>
                </a:lnTo>
                <a:lnTo>
                  <a:pt x="1330" y="1831"/>
                </a:lnTo>
                <a:lnTo>
                  <a:pt x="1331" y="1871"/>
                </a:lnTo>
                <a:lnTo>
                  <a:pt x="1332" y="1911"/>
                </a:lnTo>
                <a:lnTo>
                  <a:pt x="1334" y="1951"/>
                </a:lnTo>
                <a:lnTo>
                  <a:pt x="1338" y="1992"/>
                </a:lnTo>
                <a:lnTo>
                  <a:pt x="1342" y="2033"/>
                </a:lnTo>
                <a:lnTo>
                  <a:pt x="1346" y="2076"/>
                </a:lnTo>
                <a:lnTo>
                  <a:pt x="1351" y="2118"/>
                </a:lnTo>
                <a:lnTo>
                  <a:pt x="1356" y="2161"/>
                </a:lnTo>
                <a:lnTo>
                  <a:pt x="1364" y="2205"/>
                </a:lnTo>
                <a:lnTo>
                  <a:pt x="1371" y="2249"/>
                </a:lnTo>
                <a:lnTo>
                  <a:pt x="1378" y="2293"/>
                </a:lnTo>
                <a:lnTo>
                  <a:pt x="1388" y="2339"/>
                </a:lnTo>
                <a:lnTo>
                  <a:pt x="1397" y="2385"/>
                </a:lnTo>
                <a:lnTo>
                  <a:pt x="1407" y="2431"/>
                </a:lnTo>
                <a:lnTo>
                  <a:pt x="1419" y="2477"/>
                </a:lnTo>
                <a:lnTo>
                  <a:pt x="1431" y="2525"/>
                </a:lnTo>
                <a:lnTo>
                  <a:pt x="1445" y="2573"/>
                </a:lnTo>
                <a:lnTo>
                  <a:pt x="1458" y="2622"/>
                </a:lnTo>
                <a:lnTo>
                  <a:pt x="1473" y="2671"/>
                </a:lnTo>
                <a:lnTo>
                  <a:pt x="1488" y="2721"/>
                </a:lnTo>
                <a:lnTo>
                  <a:pt x="1505" y="2771"/>
                </a:lnTo>
                <a:lnTo>
                  <a:pt x="1516" y="2818"/>
                </a:lnTo>
                <a:lnTo>
                  <a:pt x="1526" y="2864"/>
                </a:lnTo>
                <a:lnTo>
                  <a:pt x="1533" y="2910"/>
                </a:lnTo>
                <a:lnTo>
                  <a:pt x="1538" y="2956"/>
                </a:lnTo>
                <a:lnTo>
                  <a:pt x="1541" y="3001"/>
                </a:lnTo>
                <a:lnTo>
                  <a:pt x="1542" y="3044"/>
                </a:lnTo>
                <a:lnTo>
                  <a:pt x="1542" y="3088"/>
                </a:lnTo>
                <a:lnTo>
                  <a:pt x="1540" y="3131"/>
                </a:lnTo>
                <a:lnTo>
                  <a:pt x="1537" y="3172"/>
                </a:lnTo>
                <a:lnTo>
                  <a:pt x="1532" y="3213"/>
                </a:lnTo>
                <a:lnTo>
                  <a:pt x="1527" y="3253"/>
                </a:lnTo>
                <a:lnTo>
                  <a:pt x="1520" y="3293"/>
                </a:lnTo>
                <a:lnTo>
                  <a:pt x="1510" y="3331"/>
                </a:lnTo>
                <a:lnTo>
                  <a:pt x="1501" y="3369"/>
                </a:lnTo>
                <a:lnTo>
                  <a:pt x="1490" y="3405"/>
                </a:lnTo>
                <a:lnTo>
                  <a:pt x="1479" y="3442"/>
                </a:lnTo>
                <a:lnTo>
                  <a:pt x="1468" y="3476"/>
                </a:lnTo>
                <a:lnTo>
                  <a:pt x="1454" y="3509"/>
                </a:lnTo>
                <a:lnTo>
                  <a:pt x="1442" y="3542"/>
                </a:lnTo>
                <a:lnTo>
                  <a:pt x="1427" y="3574"/>
                </a:lnTo>
                <a:lnTo>
                  <a:pt x="1412" y="3605"/>
                </a:lnTo>
                <a:lnTo>
                  <a:pt x="1398" y="3634"/>
                </a:lnTo>
                <a:lnTo>
                  <a:pt x="1383" y="3662"/>
                </a:lnTo>
                <a:lnTo>
                  <a:pt x="1368" y="3689"/>
                </a:lnTo>
                <a:lnTo>
                  <a:pt x="1339" y="3740"/>
                </a:lnTo>
                <a:lnTo>
                  <a:pt x="1308" y="3786"/>
                </a:lnTo>
                <a:lnTo>
                  <a:pt x="1280" y="3826"/>
                </a:lnTo>
                <a:lnTo>
                  <a:pt x="1253" y="3863"/>
                </a:lnTo>
                <a:lnTo>
                  <a:pt x="1267" y="3814"/>
                </a:lnTo>
                <a:lnTo>
                  <a:pt x="1279" y="3758"/>
                </a:lnTo>
                <a:lnTo>
                  <a:pt x="1292" y="3694"/>
                </a:lnTo>
                <a:lnTo>
                  <a:pt x="1297" y="3661"/>
                </a:lnTo>
                <a:lnTo>
                  <a:pt x="1302" y="3626"/>
                </a:lnTo>
                <a:lnTo>
                  <a:pt x="1307" y="3590"/>
                </a:lnTo>
                <a:lnTo>
                  <a:pt x="1312" y="3552"/>
                </a:lnTo>
                <a:lnTo>
                  <a:pt x="1316" y="3513"/>
                </a:lnTo>
                <a:lnTo>
                  <a:pt x="1318" y="3474"/>
                </a:lnTo>
                <a:lnTo>
                  <a:pt x="1321" y="3433"/>
                </a:lnTo>
                <a:lnTo>
                  <a:pt x="1322" y="3391"/>
                </a:lnTo>
                <a:lnTo>
                  <a:pt x="1322" y="3348"/>
                </a:lnTo>
                <a:lnTo>
                  <a:pt x="1321" y="3305"/>
                </a:lnTo>
                <a:lnTo>
                  <a:pt x="1320" y="3272"/>
                </a:lnTo>
                <a:lnTo>
                  <a:pt x="1318" y="3239"/>
                </a:lnTo>
                <a:lnTo>
                  <a:pt x="1315" y="3205"/>
                </a:lnTo>
                <a:lnTo>
                  <a:pt x="1312" y="3171"/>
                </a:lnTo>
                <a:lnTo>
                  <a:pt x="1307" y="3136"/>
                </a:lnTo>
                <a:lnTo>
                  <a:pt x="1301" y="3100"/>
                </a:lnTo>
                <a:lnTo>
                  <a:pt x="1295" y="3065"/>
                </a:lnTo>
                <a:lnTo>
                  <a:pt x="1288" y="3029"/>
                </a:lnTo>
                <a:lnTo>
                  <a:pt x="1279" y="2992"/>
                </a:lnTo>
                <a:lnTo>
                  <a:pt x="1270" y="2955"/>
                </a:lnTo>
                <a:lnTo>
                  <a:pt x="1259" y="2918"/>
                </a:lnTo>
                <a:lnTo>
                  <a:pt x="1246" y="2881"/>
                </a:lnTo>
                <a:lnTo>
                  <a:pt x="1234" y="2844"/>
                </a:lnTo>
                <a:lnTo>
                  <a:pt x="1218" y="2806"/>
                </a:lnTo>
                <a:lnTo>
                  <a:pt x="1202" y="2769"/>
                </a:lnTo>
                <a:lnTo>
                  <a:pt x="1185" y="2731"/>
                </a:lnTo>
                <a:lnTo>
                  <a:pt x="1165" y="2694"/>
                </a:lnTo>
                <a:lnTo>
                  <a:pt x="1144" y="2656"/>
                </a:lnTo>
                <a:lnTo>
                  <a:pt x="1122" y="2620"/>
                </a:lnTo>
                <a:lnTo>
                  <a:pt x="1098" y="2583"/>
                </a:lnTo>
                <a:lnTo>
                  <a:pt x="1072" y="2547"/>
                </a:lnTo>
                <a:lnTo>
                  <a:pt x="1045" y="2511"/>
                </a:lnTo>
                <a:lnTo>
                  <a:pt x="1015" y="2475"/>
                </a:lnTo>
                <a:lnTo>
                  <a:pt x="984" y="2440"/>
                </a:lnTo>
                <a:lnTo>
                  <a:pt x="951" y="2406"/>
                </a:lnTo>
                <a:lnTo>
                  <a:pt x="916" y="2372"/>
                </a:lnTo>
                <a:lnTo>
                  <a:pt x="879" y="2339"/>
                </a:lnTo>
                <a:lnTo>
                  <a:pt x="839" y="2307"/>
                </a:lnTo>
                <a:lnTo>
                  <a:pt x="798" y="2275"/>
                </a:lnTo>
                <a:lnTo>
                  <a:pt x="754" y="2243"/>
                </a:lnTo>
                <a:lnTo>
                  <a:pt x="708" y="2213"/>
                </a:lnTo>
                <a:lnTo>
                  <a:pt x="660" y="2184"/>
                </a:lnTo>
                <a:lnTo>
                  <a:pt x="654" y="2182"/>
                </a:lnTo>
                <a:lnTo>
                  <a:pt x="647" y="2181"/>
                </a:lnTo>
                <a:lnTo>
                  <a:pt x="640" y="2183"/>
                </a:lnTo>
                <a:lnTo>
                  <a:pt x="633" y="2186"/>
                </a:lnTo>
                <a:lnTo>
                  <a:pt x="628" y="2191"/>
                </a:lnTo>
                <a:lnTo>
                  <a:pt x="625" y="2198"/>
                </a:lnTo>
                <a:lnTo>
                  <a:pt x="624" y="2204"/>
                </a:lnTo>
                <a:lnTo>
                  <a:pt x="624" y="2211"/>
                </a:lnTo>
                <a:lnTo>
                  <a:pt x="633" y="2254"/>
                </a:lnTo>
                <a:lnTo>
                  <a:pt x="642" y="2302"/>
                </a:lnTo>
                <a:lnTo>
                  <a:pt x="651" y="2364"/>
                </a:lnTo>
                <a:lnTo>
                  <a:pt x="660" y="2439"/>
                </a:lnTo>
                <a:lnTo>
                  <a:pt x="666" y="2481"/>
                </a:lnTo>
                <a:lnTo>
                  <a:pt x="670" y="2525"/>
                </a:lnTo>
                <a:lnTo>
                  <a:pt x="674" y="2571"/>
                </a:lnTo>
                <a:lnTo>
                  <a:pt x="677" y="2620"/>
                </a:lnTo>
                <a:lnTo>
                  <a:pt x="680" y="2670"/>
                </a:lnTo>
                <a:lnTo>
                  <a:pt x="681" y="2721"/>
                </a:lnTo>
                <a:lnTo>
                  <a:pt x="682" y="2774"/>
                </a:lnTo>
                <a:lnTo>
                  <a:pt x="681" y="2828"/>
                </a:lnTo>
                <a:lnTo>
                  <a:pt x="680" y="2882"/>
                </a:lnTo>
                <a:lnTo>
                  <a:pt x="676" y="2937"/>
                </a:lnTo>
                <a:lnTo>
                  <a:pt x="672" y="2991"/>
                </a:lnTo>
                <a:lnTo>
                  <a:pt x="666" y="3046"/>
                </a:lnTo>
                <a:lnTo>
                  <a:pt x="657" y="3101"/>
                </a:lnTo>
                <a:lnTo>
                  <a:pt x="647" y="3156"/>
                </a:lnTo>
                <a:lnTo>
                  <a:pt x="634" y="3209"/>
                </a:lnTo>
                <a:lnTo>
                  <a:pt x="627" y="3235"/>
                </a:lnTo>
                <a:lnTo>
                  <a:pt x="620" y="3261"/>
                </a:lnTo>
                <a:lnTo>
                  <a:pt x="612" y="3286"/>
                </a:lnTo>
                <a:lnTo>
                  <a:pt x="602" y="3312"/>
                </a:lnTo>
                <a:lnTo>
                  <a:pt x="593" y="3335"/>
                </a:lnTo>
                <a:lnTo>
                  <a:pt x="583" y="3360"/>
                </a:lnTo>
                <a:lnTo>
                  <a:pt x="572" y="3384"/>
                </a:lnTo>
                <a:lnTo>
                  <a:pt x="561" y="3407"/>
                </a:lnTo>
                <a:lnTo>
                  <a:pt x="549" y="3430"/>
                </a:lnTo>
                <a:lnTo>
                  <a:pt x="537" y="3453"/>
                </a:lnTo>
                <a:lnTo>
                  <a:pt x="523" y="3475"/>
                </a:lnTo>
                <a:lnTo>
                  <a:pt x="509" y="3496"/>
                </a:lnTo>
                <a:lnTo>
                  <a:pt x="493" y="3516"/>
                </a:lnTo>
                <a:lnTo>
                  <a:pt x="477" y="3536"/>
                </a:lnTo>
                <a:lnTo>
                  <a:pt x="449" y="3571"/>
                </a:lnTo>
                <a:lnTo>
                  <a:pt x="421" y="3607"/>
                </a:lnTo>
                <a:lnTo>
                  <a:pt x="394" y="3644"/>
                </a:lnTo>
                <a:lnTo>
                  <a:pt x="367" y="3683"/>
                </a:lnTo>
                <a:lnTo>
                  <a:pt x="340" y="3723"/>
                </a:lnTo>
                <a:lnTo>
                  <a:pt x="313" y="3764"/>
                </a:lnTo>
                <a:lnTo>
                  <a:pt x="287" y="3807"/>
                </a:lnTo>
                <a:lnTo>
                  <a:pt x="262" y="3850"/>
                </a:lnTo>
                <a:lnTo>
                  <a:pt x="237" y="3896"/>
                </a:lnTo>
                <a:lnTo>
                  <a:pt x="213" y="3942"/>
                </a:lnTo>
                <a:lnTo>
                  <a:pt x="189" y="3989"/>
                </a:lnTo>
                <a:lnTo>
                  <a:pt x="167" y="4037"/>
                </a:lnTo>
                <a:lnTo>
                  <a:pt x="147" y="4085"/>
                </a:lnTo>
                <a:lnTo>
                  <a:pt x="126" y="4134"/>
                </a:lnTo>
                <a:lnTo>
                  <a:pt x="107" y="4185"/>
                </a:lnTo>
                <a:lnTo>
                  <a:pt x="89" y="4235"/>
                </a:lnTo>
                <a:lnTo>
                  <a:pt x="74" y="4287"/>
                </a:lnTo>
                <a:lnTo>
                  <a:pt x="58" y="4339"/>
                </a:lnTo>
                <a:lnTo>
                  <a:pt x="45" y="4392"/>
                </a:lnTo>
                <a:lnTo>
                  <a:pt x="33" y="4445"/>
                </a:lnTo>
                <a:lnTo>
                  <a:pt x="23" y="4499"/>
                </a:lnTo>
                <a:lnTo>
                  <a:pt x="15" y="4553"/>
                </a:lnTo>
                <a:lnTo>
                  <a:pt x="8" y="4608"/>
                </a:lnTo>
                <a:lnTo>
                  <a:pt x="3" y="4662"/>
                </a:lnTo>
                <a:lnTo>
                  <a:pt x="1" y="4717"/>
                </a:lnTo>
                <a:lnTo>
                  <a:pt x="0" y="4771"/>
                </a:lnTo>
                <a:lnTo>
                  <a:pt x="2" y="4826"/>
                </a:lnTo>
                <a:lnTo>
                  <a:pt x="5" y="4881"/>
                </a:lnTo>
                <a:lnTo>
                  <a:pt x="11" y="4936"/>
                </a:lnTo>
                <a:lnTo>
                  <a:pt x="20" y="4990"/>
                </a:lnTo>
                <a:lnTo>
                  <a:pt x="25" y="5018"/>
                </a:lnTo>
                <a:lnTo>
                  <a:pt x="31" y="5045"/>
                </a:lnTo>
                <a:lnTo>
                  <a:pt x="37" y="5072"/>
                </a:lnTo>
                <a:lnTo>
                  <a:pt x="45" y="5100"/>
                </a:lnTo>
                <a:lnTo>
                  <a:pt x="58" y="5145"/>
                </a:lnTo>
                <a:lnTo>
                  <a:pt x="73" y="5189"/>
                </a:lnTo>
                <a:lnTo>
                  <a:pt x="89" y="5233"/>
                </a:lnTo>
                <a:lnTo>
                  <a:pt x="107" y="5276"/>
                </a:lnTo>
                <a:lnTo>
                  <a:pt x="128" y="5318"/>
                </a:lnTo>
                <a:lnTo>
                  <a:pt x="149" y="5360"/>
                </a:lnTo>
                <a:lnTo>
                  <a:pt x="172" y="5401"/>
                </a:lnTo>
                <a:lnTo>
                  <a:pt x="197" y="5442"/>
                </a:lnTo>
                <a:lnTo>
                  <a:pt x="224" y="5481"/>
                </a:lnTo>
                <a:lnTo>
                  <a:pt x="252" y="5520"/>
                </a:lnTo>
                <a:lnTo>
                  <a:pt x="281" y="5558"/>
                </a:lnTo>
                <a:lnTo>
                  <a:pt x="312" y="5596"/>
                </a:lnTo>
                <a:lnTo>
                  <a:pt x="345" y="5632"/>
                </a:lnTo>
                <a:lnTo>
                  <a:pt x="380" y="5668"/>
                </a:lnTo>
                <a:lnTo>
                  <a:pt x="416" y="5704"/>
                </a:lnTo>
                <a:lnTo>
                  <a:pt x="453" y="5739"/>
                </a:lnTo>
                <a:lnTo>
                  <a:pt x="493" y="5772"/>
                </a:lnTo>
                <a:lnTo>
                  <a:pt x="535" y="5806"/>
                </a:lnTo>
                <a:lnTo>
                  <a:pt x="577" y="5839"/>
                </a:lnTo>
                <a:lnTo>
                  <a:pt x="621" y="5871"/>
                </a:lnTo>
                <a:lnTo>
                  <a:pt x="667" y="5902"/>
                </a:lnTo>
                <a:lnTo>
                  <a:pt x="715" y="5933"/>
                </a:lnTo>
                <a:lnTo>
                  <a:pt x="763" y="5963"/>
                </a:lnTo>
                <a:lnTo>
                  <a:pt x="814" y="5991"/>
                </a:lnTo>
                <a:lnTo>
                  <a:pt x="866" y="6020"/>
                </a:lnTo>
                <a:lnTo>
                  <a:pt x="920" y="6047"/>
                </a:lnTo>
                <a:lnTo>
                  <a:pt x="976" y="6074"/>
                </a:lnTo>
                <a:lnTo>
                  <a:pt x="1033" y="6100"/>
                </a:lnTo>
                <a:lnTo>
                  <a:pt x="1091" y="6126"/>
                </a:lnTo>
                <a:lnTo>
                  <a:pt x="1151" y="6151"/>
                </a:lnTo>
                <a:lnTo>
                  <a:pt x="1214" y="6175"/>
                </a:lnTo>
                <a:lnTo>
                  <a:pt x="1277" y="6198"/>
                </a:lnTo>
                <a:lnTo>
                  <a:pt x="1343" y="6218"/>
                </a:lnTo>
                <a:lnTo>
                  <a:pt x="1408" y="6236"/>
                </a:lnTo>
                <a:lnTo>
                  <a:pt x="1473" y="6254"/>
                </a:lnTo>
                <a:lnTo>
                  <a:pt x="1538" y="6270"/>
                </a:lnTo>
                <a:lnTo>
                  <a:pt x="1604" y="6285"/>
                </a:lnTo>
                <a:lnTo>
                  <a:pt x="1670" y="6301"/>
                </a:lnTo>
                <a:lnTo>
                  <a:pt x="1738" y="6314"/>
                </a:lnTo>
                <a:lnTo>
                  <a:pt x="1807" y="6328"/>
                </a:lnTo>
                <a:lnTo>
                  <a:pt x="1811" y="6328"/>
                </a:lnTo>
                <a:lnTo>
                  <a:pt x="1816" y="6328"/>
                </a:lnTo>
                <a:lnTo>
                  <a:pt x="1820" y="6327"/>
                </a:lnTo>
                <a:lnTo>
                  <a:pt x="1823" y="6325"/>
                </a:lnTo>
                <a:lnTo>
                  <a:pt x="1827" y="6323"/>
                </a:lnTo>
                <a:lnTo>
                  <a:pt x="1831" y="6320"/>
                </a:lnTo>
                <a:lnTo>
                  <a:pt x="1833" y="6315"/>
                </a:lnTo>
                <a:lnTo>
                  <a:pt x="1835" y="6311"/>
                </a:lnTo>
                <a:lnTo>
                  <a:pt x="1836" y="6307"/>
                </a:lnTo>
                <a:lnTo>
                  <a:pt x="1836" y="6302"/>
                </a:lnTo>
                <a:lnTo>
                  <a:pt x="1835" y="6298"/>
                </a:lnTo>
                <a:lnTo>
                  <a:pt x="1834" y="6294"/>
                </a:lnTo>
                <a:lnTo>
                  <a:pt x="1831" y="6289"/>
                </a:lnTo>
                <a:lnTo>
                  <a:pt x="1829" y="6286"/>
                </a:lnTo>
                <a:lnTo>
                  <a:pt x="1825" y="6283"/>
                </a:lnTo>
                <a:lnTo>
                  <a:pt x="1821" y="6281"/>
                </a:lnTo>
                <a:lnTo>
                  <a:pt x="1788" y="6267"/>
                </a:lnTo>
                <a:lnTo>
                  <a:pt x="1755" y="6251"/>
                </a:lnTo>
                <a:lnTo>
                  <a:pt x="1722" y="6234"/>
                </a:lnTo>
                <a:lnTo>
                  <a:pt x="1690" y="6216"/>
                </a:lnTo>
                <a:lnTo>
                  <a:pt x="1658" y="6197"/>
                </a:lnTo>
                <a:lnTo>
                  <a:pt x="1626" y="6177"/>
                </a:lnTo>
                <a:lnTo>
                  <a:pt x="1596" y="6156"/>
                </a:lnTo>
                <a:lnTo>
                  <a:pt x="1565" y="6133"/>
                </a:lnTo>
                <a:lnTo>
                  <a:pt x="1536" y="6109"/>
                </a:lnTo>
                <a:lnTo>
                  <a:pt x="1507" y="6085"/>
                </a:lnTo>
                <a:lnTo>
                  <a:pt x="1480" y="6059"/>
                </a:lnTo>
                <a:lnTo>
                  <a:pt x="1454" y="6031"/>
                </a:lnTo>
                <a:lnTo>
                  <a:pt x="1430" y="6002"/>
                </a:lnTo>
                <a:lnTo>
                  <a:pt x="1406" y="5972"/>
                </a:lnTo>
                <a:lnTo>
                  <a:pt x="1385" y="5941"/>
                </a:lnTo>
                <a:lnTo>
                  <a:pt x="1366" y="5909"/>
                </a:lnTo>
                <a:lnTo>
                  <a:pt x="1347" y="5874"/>
                </a:lnTo>
                <a:lnTo>
                  <a:pt x="1331" y="5838"/>
                </a:lnTo>
                <a:lnTo>
                  <a:pt x="1324" y="5819"/>
                </a:lnTo>
                <a:lnTo>
                  <a:pt x="1317" y="5801"/>
                </a:lnTo>
                <a:lnTo>
                  <a:pt x="1312" y="5782"/>
                </a:lnTo>
                <a:lnTo>
                  <a:pt x="1305" y="5762"/>
                </a:lnTo>
                <a:lnTo>
                  <a:pt x="1300" y="5742"/>
                </a:lnTo>
                <a:lnTo>
                  <a:pt x="1296" y="5722"/>
                </a:lnTo>
                <a:lnTo>
                  <a:pt x="1292" y="5701"/>
                </a:lnTo>
                <a:lnTo>
                  <a:pt x="1289" y="5680"/>
                </a:lnTo>
                <a:lnTo>
                  <a:pt x="1287" y="5658"/>
                </a:lnTo>
                <a:lnTo>
                  <a:pt x="1285" y="5636"/>
                </a:lnTo>
                <a:lnTo>
                  <a:pt x="1282" y="5613"/>
                </a:lnTo>
                <a:lnTo>
                  <a:pt x="1282" y="5590"/>
                </a:lnTo>
                <a:lnTo>
                  <a:pt x="1282" y="5568"/>
                </a:lnTo>
                <a:lnTo>
                  <a:pt x="1283" y="5544"/>
                </a:lnTo>
                <a:lnTo>
                  <a:pt x="1285" y="5520"/>
                </a:lnTo>
                <a:lnTo>
                  <a:pt x="1287" y="5495"/>
                </a:lnTo>
                <a:lnTo>
                  <a:pt x="1290" y="5470"/>
                </a:lnTo>
                <a:lnTo>
                  <a:pt x="1293" y="5445"/>
                </a:lnTo>
                <a:lnTo>
                  <a:pt x="1298" y="5419"/>
                </a:lnTo>
                <a:lnTo>
                  <a:pt x="1303" y="5393"/>
                </a:lnTo>
                <a:lnTo>
                  <a:pt x="1309" y="5366"/>
                </a:lnTo>
                <a:lnTo>
                  <a:pt x="1316" y="5339"/>
                </a:lnTo>
                <a:lnTo>
                  <a:pt x="1324" y="5311"/>
                </a:lnTo>
                <a:lnTo>
                  <a:pt x="1332" y="5283"/>
                </a:lnTo>
                <a:lnTo>
                  <a:pt x="1342" y="5254"/>
                </a:lnTo>
                <a:lnTo>
                  <a:pt x="1352" y="5225"/>
                </a:lnTo>
                <a:lnTo>
                  <a:pt x="1364" y="5195"/>
                </a:lnTo>
                <a:lnTo>
                  <a:pt x="1376" y="5165"/>
                </a:lnTo>
                <a:lnTo>
                  <a:pt x="1399" y="5114"/>
                </a:lnTo>
                <a:lnTo>
                  <a:pt x="1421" y="5064"/>
                </a:lnTo>
                <a:lnTo>
                  <a:pt x="1441" y="5016"/>
                </a:lnTo>
                <a:lnTo>
                  <a:pt x="1458" y="4970"/>
                </a:lnTo>
                <a:lnTo>
                  <a:pt x="1475" y="4924"/>
                </a:lnTo>
                <a:lnTo>
                  <a:pt x="1490" y="4880"/>
                </a:lnTo>
                <a:lnTo>
                  <a:pt x="1504" y="4838"/>
                </a:lnTo>
                <a:lnTo>
                  <a:pt x="1516" y="4797"/>
                </a:lnTo>
                <a:lnTo>
                  <a:pt x="1528" y="4757"/>
                </a:lnTo>
                <a:lnTo>
                  <a:pt x="1537" y="4720"/>
                </a:lnTo>
                <a:lnTo>
                  <a:pt x="1546" y="4683"/>
                </a:lnTo>
                <a:lnTo>
                  <a:pt x="1553" y="4648"/>
                </a:lnTo>
                <a:lnTo>
                  <a:pt x="1559" y="4614"/>
                </a:lnTo>
                <a:lnTo>
                  <a:pt x="1564" y="4582"/>
                </a:lnTo>
                <a:lnTo>
                  <a:pt x="1568" y="4550"/>
                </a:lnTo>
                <a:lnTo>
                  <a:pt x="1572" y="4520"/>
                </a:lnTo>
                <a:lnTo>
                  <a:pt x="1574" y="4491"/>
                </a:lnTo>
                <a:lnTo>
                  <a:pt x="1575" y="4464"/>
                </a:lnTo>
                <a:lnTo>
                  <a:pt x="1576" y="4438"/>
                </a:lnTo>
                <a:lnTo>
                  <a:pt x="1576" y="4412"/>
                </a:lnTo>
                <a:lnTo>
                  <a:pt x="1575" y="4389"/>
                </a:lnTo>
                <a:lnTo>
                  <a:pt x="1573" y="4366"/>
                </a:lnTo>
                <a:lnTo>
                  <a:pt x="1571" y="4344"/>
                </a:lnTo>
                <a:lnTo>
                  <a:pt x="1568" y="4324"/>
                </a:lnTo>
                <a:lnTo>
                  <a:pt x="1562" y="4286"/>
                </a:lnTo>
                <a:lnTo>
                  <a:pt x="1554" y="4254"/>
                </a:lnTo>
                <a:lnTo>
                  <a:pt x="1545" y="4225"/>
                </a:lnTo>
                <a:lnTo>
                  <a:pt x="1535" y="4200"/>
                </a:lnTo>
                <a:lnTo>
                  <a:pt x="1561" y="4214"/>
                </a:lnTo>
                <a:lnTo>
                  <a:pt x="1590" y="4233"/>
                </a:lnTo>
                <a:lnTo>
                  <a:pt x="1620" y="4254"/>
                </a:lnTo>
                <a:lnTo>
                  <a:pt x="1653" y="4279"/>
                </a:lnTo>
                <a:lnTo>
                  <a:pt x="1684" y="4306"/>
                </a:lnTo>
                <a:lnTo>
                  <a:pt x="1700" y="4320"/>
                </a:lnTo>
                <a:lnTo>
                  <a:pt x="1715" y="4335"/>
                </a:lnTo>
                <a:lnTo>
                  <a:pt x="1731" y="4352"/>
                </a:lnTo>
                <a:lnTo>
                  <a:pt x="1746" y="4368"/>
                </a:lnTo>
                <a:lnTo>
                  <a:pt x="1761" y="4386"/>
                </a:lnTo>
                <a:lnTo>
                  <a:pt x="1775" y="4405"/>
                </a:lnTo>
                <a:lnTo>
                  <a:pt x="1789" y="4423"/>
                </a:lnTo>
                <a:lnTo>
                  <a:pt x="1801" y="4444"/>
                </a:lnTo>
                <a:lnTo>
                  <a:pt x="1814" y="4465"/>
                </a:lnTo>
                <a:lnTo>
                  <a:pt x="1825" y="4486"/>
                </a:lnTo>
                <a:lnTo>
                  <a:pt x="1836" y="4509"/>
                </a:lnTo>
                <a:lnTo>
                  <a:pt x="1845" y="4532"/>
                </a:lnTo>
                <a:lnTo>
                  <a:pt x="1853" y="4556"/>
                </a:lnTo>
                <a:lnTo>
                  <a:pt x="1861" y="4581"/>
                </a:lnTo>
                <a:lnTo>
                  <a:pt x="1867" y="4607"/>
                </a:lnTo>
                <a:lnTo>
                  <a:pt x="1871" y="4633"/>
                </a:lnTo>
                <a:lnTo>
                  <a:pt x="1874" y="4661"/>
                </a:lnTo>
                <a:lnTo>
                  <a:pt x="1876" y="4689"/>
                </a:lnTo>
                <a:lnTo>
                  <a:pt x="1876" y="4718"/>
                </a:lnTo>
                <a:lnTo>
                  <a:pt x="1874" y="4747"/>
                </a:lnTo>
                <a:lnTo>
                  <a:pt x="1871" y="4778"/>
                </a:lnTo>
                <a:lnTo>
                  <a:pt x="1866" y="4809"/>
                </a:lnTo>
                <a:lnTo>
                  <a:pt x="1866" y="4817"/>
                </a:lnTo>
                <a:lnTo>
                  <a:pt x="1868" y="4824"/>
                </a:lnTo>
                <a:lnTo>
                  <a:pt x="1872" y="4830"/>
                </a:lnTo>
                <a:lnTo>
                  <a:pt x="1877" y="4835"/>
                </a:lnTo>
                <a:lnTo>
                  <a:pt x="1885" y="4837"/>
                </a:lnTo>
                <a:lnTo>
                  <a:pt x="1892" y="4838"/>
                </a:lnTo>
                <a:lnTo>
                  <a:pt x="1899" y="4837"/>
                </a:lnTo>
                <a:lnTo>
                  <a:pt x="1905" y="4833"/>
                </a:lnTo>
                <a:lnTo>
                  <a:pt x="1916" y="4825"/>
                </a:lnTo>
                <a:lnTo>
                  <a:pt x="1942" y="4801"/>
                </a:lnTo>
                <a:lnTo>
                  <a:pt x="1980" y="4765"/>
                </a:lnTo>
                <a:lnTo>
                  <a:pt x="2003" y="4742"/>
                </a:lnTo>
                <a:lnTo>
                  <a:pt x="2028" y="4715"/>
                </a:lnTo>
                <a:lnTo>
                  <a:pt x="2055" y="4686"/>
                </a:lnTo>
                <a:lnTo>
                  <a:pt x="2083" y="4653"/>
                </a:lnTo>
                <a:lnTo>
                  <a:pt x="2114" y="4618"/>
                </a:lnTo>
                <a:lnTo>
                  <a:pt x="2144" y="4579"/>
                </a:lnTo>
                <a:lnTo>
                  <a:pt x="2174" y="4539"/>
                </a:lnTo>
                <a:lnTo>
                  <a:pt x="2204" y="4495"/>
                </a:lnTo>
                <a:lnTo>
                  <a:pt x="2234" y="4449"/>
                </a:lnTo>
                <a:lnTo>
                  <a:pt x="2264" y="4402"/>
                </a:lnTo>
                <a:lnTo>
                  <a:pt x="2292" y="4351"/>
                </a:lnTo>
                <a:lnTo>
                  <a:pt x="2319" y="4298"/>
                </a:lnTo>
                <a:lnTo>
                  <a:pt x="2332" y="4271"/>
                </a:lnTo>
                <a:lnTo>
                  <a:pt x="2344" y="4244"/>
                </a:lnTo>
                <a:lnTo>
                  <a:pt x="2356" y="4214"/>
                </a:lnTo>
                <a:lnTo>
                  <a:pt x="2367" y="4186"/>
                </a:lnTo>
                <a:lnTo>
                  <a:pt x="2378" y="4157"/>
                </a:lnTo>
                <a:lnTo>
                  <a:pt x="2388" y="4127"/>
                </a:lnTo>
                <a:lnTo>
                  <a:pt x="2396" y="4097"/>
                </a:lnTo>
                <a:lnTo>
                  <a:pt x="2405" y="4067"/>
                </a:lnTo>
                <a:lnTo>
                  <a:pt x="2413" y="4035"/>
                </a:lnTo>
                <a:lnTo>
                  <a:pt x="2419" y="4003"/>
                </a:lnTo>
                <a:lnTo>
                  <a:pt x="2426" y="3972"/>
                </a:lnTo>
                <a:lnTo>
                  <a:pt x="2431" y="3939"/>
                </a:lnTo>
                <a:lnTo>
                  <a:pt x="2434" y="3907"/>
                </a:lnTo>
                <a:lnTo>
                  <a:pt x="2437" y="3873"/>
                </a:lnTo>
                <a:lnTo>
                  <a:pt x="2439" y="3840"/>
                </a:lnTo>
                <a:lnTo>
                  <a:pt x="2440" y="3806"/>
                </a:lnTo>
                <a:lnTo>
                  <a:pt x="2439" y="3771"/>
                </a:lnTo>
                <a:lnTo>
                  <a:pt x="2438" y="3737"/>
                </a:lnTo>
                <a:lnTo>
                  <a:pt x="2435" y="3703"/>
                </a:lnTo>
                <a:lnTo>
                  <a:pt x="2431" y="3667"/>
                </a:lnTo>
                <a:lnTo>
                  <a:pt x="2426" y="3632"/>
                </a:lnTo>
                <a:lnTo>
                  <a:pt x="2418" y="3596"/>
                </a:lnTo>
                <a:lnTo>
                  <a:pt x="2410" y="3559"/>
                </a:lnTo>
                <a:lnTo>
                  <a:pt x="2401" y="3523"/>
                </a:lnTo>
                <a:lnTo>
                  <a:pt x="2389" y="3486"/>
                </a:lnTo>
                <a:lnTo>
                  <a:pt x="2377" y="3450"/>
                </a:lnTo>
                <a:lnTo>
                  <a:pt x="2362" y="3412"/>
                </a:lnTo>
                <a:lnTo>
                  <a:pt x="2347" y="3375"/>
                </a:lnTo>
                <a:lnTo>
                  <a:pt x="2383" y="3398"/>
                </a:lnTo>
                <a:lnTo>
                  <a:pt x="2403" y="3411"/>
                </a:lnTo>
                <a:lnTo>
                  <a:pt x="2425" y="3426"/>
                </a:lnTo>
                <a:lnTo>
                  <a:pt x="2446" y="3443"/>
                </a:lnTo>
                <a:lnTo>
                  <a:pt x="2470" y="3461"/>
                </a:lnTo>
                <a:lnTo>
                  <a:pt x="2494" y="3481"/>
                </a:lnTo>
                <a:lnTo>
                  <a:pt x="2518" y="3503"/>
                </a:lnTo>
                <a:lnTo>
                  <a:pt x="2542" y="3527"/>
                </a:lnTo>
                <a:lnTo>
                  <a:pt x="2567" y="3553"/>
                </a:lnTo>
                <a:lnTo>
                  <a:pt x="2591" y="3580"/>
                </a:lnTo>
                <a:lnTo>
                  <a:pt x="2615" y="3609"/>
                </a:lnTo>
                <a:lnTo>
                  <a:pt x="2638" y="3640"/>
                </a:lnTo>
                <a:lnTo>
                  <a:pt x="2661" y="3674"/>
                </a:lnTo>
                <a:lnTo>
                  <a:pt x="2681" y="3709"/>
                </a:lnTo>
                <a:lnTo>
                  <a:pt x="2702" y="3746"/>
                </a:lnTo>
                <a:lnTo>
                  <a:pt x="2721" y="3786"/>
                </a:lnTo>
                <a:lnTo>
                  <a:pt x="2739" y="3827"/>
                </a:lnTo>
                <a:lnTo>
                  <a:pt x="2754" y="3872"/>
                </a:lnTo>
                <a:lnTo>
                  <a:pt x="2762" y="3894"/>
                </a:lnTo>
                <a:lnTo>
                  <a:pt x="2769" y="3918"/>
                </a:lnTo>
                <a:lnTo>
                  <a:pt x="2774" y="3942"/>
                </a:lnTo>
                <a:lnTo>
                  <a:pt x="2780" y="3966"/>
                </a:lnTo>
                <a:lnTo>
                  <a:pt x="2785" y="3991"/>
                </a:lnTo>
                <a:lnTo>
                  <a:pt x="2790" y="4017"/>
                </a:lnTo>
                <a:lnTo>
                  <a:pt x="2794" y="4043"/>
                </a:lnTo>
                <a:lnTo>
                  <a:pt x="2797" y="4070"/>
                </a:lnTo>
                <a:lnTo>
                  <a:pt x="2799" y="4097"/>
                </a:lnTo>
                <a:lnTo>
                  <a:pt x="2801" y="4125"/>
                </a:lnTo>
                <a:lnTo>
                  <a:pt x="2802" y="4154"/>
                </a:lnTo>
                <a:lnTo>
                  <a:pt x="2802" y="4183"/>
                </a:lnTo>
                <a:lnTo>
                  <a:pt x="2802" y="4212"/>
                </a:lnTo>
                <a:lnTo>
                  <a:pt x="2801" y="4244"/>
                </a:lnTo>
                <a:lnTo>
                  <a:pt x="2799" y="4274"/>
                </a:lnTo>
                <a:lnTo>
                  <a:pt x="2796" y="4306"/>
                </a:lnTo>
                <a:lnTo>
                  <a:pt x="2793" y="4338"/>
                </a:lnTo>
                <a:lnTo>
                  <a:pt x="2788" y="4370"/>
                </a:lnTo>
                <a:lnTo>
                  <a:pt x="2782" y="4405"/>
                </a:lnTo>
                <a:lnTo>
                  <a:pt x="2776" y="4439"/>
                </a:lnTo>
                <a:lnTo>
                  <a:pt x="2769" y="4473"/>
                </a:lnTo>
                <a:lnTo>
                  <a:pt x="2760" y="4509"/>
                </a:lnTo>
                <a:lnTo>
                  <a:pt x="2751" y="4545"/>
                </a:lnTo>
                <a:lnTo>
                  <a:pt x="2741" y="4583"/>
                </a:lnTo>
                <a:lnTo>
                  <a:pt x="2729" y="4620"/>
                </a:lnTo>
                <a:lnTo>
                  <a:pt x="2717" y="4657"/>
                </a:lnTo>
                <a:lnTo>
                  <a:pt x="2710" y="4691"/>
                </a:lnTo>
                <a:lnTo>
                  <a:pt x="2703" y="4723"/>
                </a:lnTo>
                <a:lnTo>
                  <a:pt x="2699" y="4754"/>
                </a:lnTo>
                <a:lnTo>
                  <a:pt x="2697" y="4785"/>
                </a:lnTo>
                <a:lnTo>
                  <a:pt x="2696" y="4816"/>
                </a:lnTo>
                <a:lnTo>
                  <a:pt x="2697" y="4845"/>
                </a:lnTo>
                <a:lnTo>
                  <a:pt x="2699" y="4874"/>
                </a:lnTo>
                <a:lnTo>
                  <a:pt x="2703" y="4902"/>
                </a:lnTo>
                <a:lnTo>
                  <a:pt x="2707" y="4929"/>
                </a:lnTo>
                <a:lnTo>
                  <a:pt x="2713" y="4956"/>
                </a:lnTo>
                <a:lnTo>
                  <a:pt x="2720" y="4981"/>
                </a:lnTo>
                <a:lnTo>
                  <a:pt x="2727" y="5006"/>
                </a:lnTo>
                <a:lnTo>
                  <a:pt x="2736" y="5030"/>
                </a:lnTo>
                <a:lnTo>
                  <a:pt x="2744" y="5053"/>
                </a:lnTo>
                <a:lnTo>
                  <a:pt x="2753" y="5075"/>
                </a:lnTo>
                <a:lnTo>
                  <a:pt x="2764" y="5095"/>
                </a:lnTo>
                <a:lnTo>
                  <a:pt x="2773" y="5115"/>
                </a:lnTo>
                <a:lnTo>
                  <a:pt x="2783" y="5134"/>
                </a:lnTo>
                <a:lnTo>
                  <a:pt x="2804" y="5169"/>
                </a:lnTo>
                <a:lnTo>
                  <a:pt x="2824" y="5199"/>
                </a:lnTo>
                <a:lnTo>
                  <a:pt x="2843" y="5224"/>
                </a:lnTo>
                <a:lnTo>
                  <a:pt x="2859" y="5245"/>
                </a:lnTo>
                <a:lnTo>
                  <a:pt x="2873" y="5261"/>
                </a:lnTo>
                <a:lnTo>
                  <a:pt x="2886" y="5276"/>
                </a:lnTo>
                <a:lnTo>
                  <a:pt x="2891" y="5278"/>
                </a:lnTo>
                <a:lnTo>
                  <a:pt x="2894" y="5280"/>
                </a:lnTo>
                <a:lnTo>
                  <a:pt x="2898" y="5283"/>
                </a:lnTo>
                <a:lnTo>
                  <a:pt x="2902" y="5284"/>
                </a:lnTo>
                <a:lnTo>
                  <a:pt x="2906" y="5284"/>
                </a:lnTo>
                <a:lnTo>
                  <a:pt x="2910" y="5283"/>
                </a:lnTo>
                <a:lnTo>
                  <a:pt x="2913" y="5282"/>
                </a:lnTo>
                <a:lnTo>
                  <a:pt x="2918" y="5279"/>
                </a:lnTo>
                <a:lnTo>
                  <a:pt x="2921" y="5276"/>
                </a:lnTo>
                <a:lnTo>
                  <a:pt x="2924" y="5273"/>
                </a:lnTo>
                <a:lnTo>
                  <a:pt x="2926" y="5270"/>
                </a:lnTo>
                <a:lnTo>
                  <a:pt x="2927" y="5267"/>
                </a:lnTo>
                <a:lnTo>
                  <a:pt x="2928" y="5263"/>
                </a:lnTo>
                <a:lnTo>
                  <a:pt x="2928" y="5259"/>
                </a:lnTo>
                <a:lnTo>
                  <a:pt x="2928" y="5254"/>
                </a:lnTo>
                <a:lnTo>
                  <a:pt x="2927" y="5250"/>
                </a:lnTo>
                <a:lnTo>
                  <a:pt x="2923" y="5240"/>
                </a:lnTo>
                <a:lnTo>
                  <a:pt x="2917" y="5220"/>
                </a:lnTo>
                <a:lnTo>
                  <a:pt x="2908" y="5191"/>
                </a:lnTo>
                <a:lnTo>
                  <a:pt x="2899" y="5154"/>
                </a:lnTo>
                <a:lnTo>
                  <a:pt x="2889" y="5109"/>
                </a:lnTo>
                <a:lnTo>
                  <a:pt x="2886" y="5085"/>
                </a:lnTo>
                <a:lnTo>
                  <a:pt x="2882" y="5059"/>
                </a:lnTo>
                <a:lnTo>
                  <a:pt x="2880" y="5031"/>
                </a:lnTo>
                <a:lnTo>
                  <a:pt x="2878" y="5003"/>
                </a:lnTo>
                <a:lnTo>
                  <a:pt x="2877" y="4974"/>
                </a:lnTo>
                <a:lnTo>
                  <a:pt x="2877" y="4942"/>
                </a:lnTo>
                <a:lnTo>
                  <a:pt x="2878" y="4911"/>
                </a:lnTo>
                <a:lnTo>
                  <a:pt x="2880" y="4880"/>
                </a:lnTo>
                <a:lnTo>
                  <a:pt x="2884" y="4848"/>
                </a:lnTo>
                <a:lnTo>
                  <a:pt x="2889" y="4815"/>
                </a:lnTo>
                <a:lnTo>
                  <a:pt x="2898" y="4782"/>
                </a:lnTo>
                <a:lnTo>
                  <a:pt x="2907" y="4749"/>
                </a:lnTo>
                <a:lnTo>
                  <a:pt x="2919" y="4717"/>
                </a:lnTo>
                <a:lnTo>
                  <a:pt x="2932" y="4683"/>
                </a:lnTo>
                <a:lnTo>
                  <a:pt x="2948" y="4651"/>
                </a:lnTo>
                <a:lnTo>
                  <a:pt x="2966" y="4619"/>
                </a:lnTo>
                <a:lnTo>
                  <a:pt x="2977" y="4603"/>
                </a:lnTo>
                <a:lnTo>
                  <a:pt x="2987" y="4588"/>
                </a:lnTo>
                <a:lnTo>
                  <a:pt x="3000" y="4572"/>
                </a:lnTo>
                <a:lnTo>
                  <a:pt x="3012" y="4557"/>
                </a:lnTo>
                <a:lnTo>
                  <a:pt x="3025" y="4542"/>
                </a:lnTo>
                <a:lnTo>
                  <a:pt x="3038" y="4526"/>
                </a:lnTo>
                <a:lnTo>
                  <a:pt x="3053" y="4512"/>
                </a:lnTo>
                <a:lnTo>
                  <a:pt x="3068" y="4497"/>
                </a:lnTo>
                <a:lnTo>
                  <a:pt x="3085" y="4484"/>
                </a:lnTo>
                <a:lnTo>
                  <a:pt x="3102" y="4469"/>
                </a:lnTo>
                <a:lnTo>
                  <a:pt x="3119" y="4456"/>
                </a:lnTo>
                <a:lnTo>
                  <a:pt x="3138" y="4442"/>
                </a:lnTo>
                <a:lnTo>
                  <a:pt x="3134" y="4469"/>
                </a:lnTo>
                <a:lnTo>
                  <a:pt x="3130" y="4499"/>
                </a:lnTo>
                <a:lnTo>
                  <a:pt x="3126" y="4534"/>
                </a:lnTo>
                <a:lnTo>
                  <a:pt x="3122" y="4571"/>
                </a:lnTo>
                <a:lnTo>
                  <a:pt x="3120" y="4611"/>
                </a:lnTo>
                <a:lnTo>
                  <a:pt x="3118" y="4651"/>
                </a:lnTo>
                <a:lnTo>
                  <a:pt x="3118" y="4695"/>
                </a:lnTo>
                <a:lnTo>
                  <a:pt x="3120" y="4739"/>
                </a:lnTo>
                <a:lnTo>
                  <a:pt x="3124" y="4783"/>
                </a:lnTo>
                <a:lnTo>
                  <a:pt x="3130" y="4828"/>
                </a:lnTo>
                <a:lnTo>
                  <a:pt x="3134" y="4850"/>
                </a:lnTo>
                <a:lnTo>
                  <a:pt x="3138" y="4872"/>
                </a:lnTo>
                <a:lnTo>
                  <a:pt x="3143" y="4894"/>
                </a:lnTo>
                <a:lnTo>
                  <a:pt x="3150" y="4915"/>
                </a:lnTo>
                <a:lnTo>
                  <a:pt x="3157" y="4936"/>
                </a:lnTo>
                <a:lnTo>
                  <a:pt x="3164" y="4957"/>
                </a:lnTo>
                <a:lnTo>
                  <a:pt x="3172" y="4978"/>
                </a:lnTo>
                <a:lnTo>
                  <a:pt x="3182" y="4998"/>
                </a:lnTo>
                <a:lnTo>
                  <a:pt x="3192" y="5016"/>
                </a:lnTo>
                <a:lnTo>
                  <a:pt x="3203" y="5034"/>
                </a:lnTo>
                <a:lnTo>
                  <a:pt x="3215" y="5052"/>
                </a:lnTo>
                <a:lnTo>
                  <a:pt x="3229" y="5069"/>
                </a:lnTo>
                <a:lnTo>
                  <a:pt x="3252" y="5100"/>
                </a:lnTo>
                <a:lnTo>
                  <a:pt x="3276" y="5133"/>
                </a:lnTo>
                <a:lnTo>
                  <a:pt x="3300" y="5167"/>
                </a:lnTo>
                <a:lnTo>
                  <a:pt x="3323" y="5205"/>
                </a:lnTo>
                <a:lnTo>
                  <a:pt x="3345" y="5243"/>
                </a:lnTo>
                <a:lnTo>
                  <a:pt x="3365" y="5284"/>
                </a:lnTo>
                <a:lnTo>
                  <a:pt x="3385" y="5325"/>
                </a:lnTo>
                <a:lnTo>
                  <a:pt x="3401" y="5368"/>
                </a:lnTo>
                <a:lnTo>
                  <a:pt x="3417" y="5412"/>
                </a:lnTo>
                <a:lnTo>
                  <a:pt x="3423" y="5434"/>
                </a:lnTo>
                <a:lnTo>
                  <a:pt x="3429" y="5456"/>
                </a:lnTo>
                <a:lnTo>
                  <a:pt x="3435" y="5479"/>
                </a:lnTo>
                <a:lnTo>
                  <a:pt x="3440" y="5502"/>
                </a:lnTo>
                <a:lnTo>
                  <a:pt x="3444" y="5526"/>
                </a:lnTo>
                <a:lnTo>
                  <a:pt x="3448" y="5549"/>
                </a:lnTo>
                <a:lnTo>
                  <a:pt x="3450" y="5572"/>
                </a:lnTo>
                <a:lnTo>
                  <a:pt x="3452" y="5596"/>
                </a:lnTo>
                <a:lnTo>
                  <a:pt x="3453" y="5620"/>
                </a:lnTo>
                <a:lnTo>
                  <a:pt x="3454" y="5642"/>
                </a:lnTo>
                <a:lnTo>
                  <a:pt x="3453" y="5666"/>
                </a:lnTo>
                <a:lnTo>
                  <a:pt x="3452" y="5690"/>
                </a:lnTo>
                <a:lnTo>
                  <a:pt x="3450" y="5714"/>
                </a:lnTo>
                <a:lnTo>
                  <a:pt x="3447" y="5738"/>
                </a:lnTo>
                <a:lnTo>
                  <a:pt x="3441" y="5770"/>
                </a:lnTo>
                <a:lnTo>
                  <a:pt x="3433" y="5803"/>
                </a:lnTo>
                <a:lnTo>
                  <a:pt x="3424" y="5835"/>
                </a:lnTo>
                <a:lnTo>
                  <a:pt x="3413" y="5866"/>
                </a:lnTo>
                <a:lnTo>
                  <a:pt x="3399" y="5896"/>
                </a:lnTo>
                <a:lnTo>
                  <a:pt x="3384" y="5925"/>
                </a:lnTo>
                <a:lnTo>
                  <a:pt x="3367" y="5954"/>
                </a:lnTo>
                <a:lnTo>
                  <a:pt x="3348" y="5983"/>
                </a:lnTo>
                <a:lnTo>
                  <a:pt x="3327" y="6010"/>
                </a:lnTo>
                <a:lnTo>
                  <a:pt x="3306" y="6037"/>
                </a:lnTo>
                <a:lnTo>
                  <a:pt x="3282" y="6063"/>
                </a:lnTo>
                <a:lnTo>
                  <a:pt x="3256" y="6089"/>
                </a:lnTo>
                <a:lnTo>
                  <a:pt x="3228" y="6113"/>
                </a:lnTo>
                <a:lnTo>
                  <a:pt x="3198" y="6137"/>
                </a:lnTo>
                <a:lnTo>
                  <a:pt x="3167" y="6160"/>
                </a:lnTo>
                <a:lnTo>
                  <a:pt x="3134" y="6182"/>
                </a:lnTo>
                <a:lnTo>
                  <a:pt x="3131" y="6185"/>
                </a:lnTo>
                <a:lnTo>
                  <a:pt x="3128" y="6189"/>
                </a:lnTo>
                <a:lnTo>
                  <a:pt x="3126" y="6193"/>
                </a:lnTo>
                <a:lnTo>
                  <a:pt x="3124" y="6197"/>
                </a:lnTo>
                <a:lnTo>
                  <a:pt x="3122" y="6201"/>
                </a:lnTo>
                <a:lnTo>
                  <a:pt x="3122" y="6205"/>
                </a:lnTo>
                <a:lnTo>
                  <a:pt x="3124" y="6209"/>
                </a:lnTo>
                <a:lnTo>
                  <a:pt x="3126" y="6213"/>
                </a:lnTo>
                <a:lnTo>
                  <a:pt x="3128" y="6218"/>
                </a:lnTo>
                <a:lnTo>
                  <a:pt x="3130" y="6221"/>
                </a:lnTo>
                <a:lnTo>
                  <a:pt x="3134" y="6224"/>
                </a:lnTo>
                <a:lnTo>
                  <a:pt x="3137" y="6226"/>
                </a:lnTo>
                <a:lnTo>
                  <a:pt x="3141" y="6227"/>
                </a:lnTo>
                <a:lnTo>
                  <a:pt x="3146" y="6227"/>
                </a:lnTo>
                <a:lnTo>
                  <a:pt x="3151" y="6227"/>
                </a:lnTo>
                <a:lnTo>
                  <a:pt x="3155" y="6226"/>
                </a:lnTo>
                <a:lnTo>
                  <a:pt x="3240" y="6197"/>
                </a:lnTo>
                <a:lnTo>
                  <a:pt x="3284" y="6180"/>
                </a:lnTo>
                <a:lnTo>
                  <a:pt x="3328" y="6164"/>
                </a:lnTo>
                <a:lnTo>
                  <a:pt x="3373" y="6146"/>
                </a:lnTo>
                <a:lnTo>
                  <a:pt x="3418" y="6127"/>
                </a:lnTo>
                <a:lnTo>
                  <a:pt x="3464" y="6107"/>
                </a:lnTo>
                <a:lnTo>
                  <a:pt x="3509" y="6086"/>
                </a:lnTo>
                <a:lnTo>
                  <a:pt x="3555" y="6064"/>
                </a:lnTo>
                <a:lnTo>
                  <a:pt x="3601" y="6041"/>
                </a:lnTo>
                <a:lnTo>
                  <a:pt x="3647" y="6017"/>
                </a:lnTo>
                <a:lnTo>
                  <a:pt x="3692" y="5992"/>
                </a:lnTo>
                <a:lnTo>
                  <a:pt x="3737" y="5966"/>
                </a:lnTo>
                <a:lnTo>
                  <a:pt x="3783" y="5938"/>
                </a:lnTo>
                <a:lnTo>
                  <a:pt x="3828" y="5910"/>
                </a:lnTo>
                <a:lnTo>
                  <a:pt x="3871" y="5880"/>
                </a:lnTo>
                <a:lnTo>
                  <a:pt x="3915" y="5848"/>
                </a:lnTo>
                <a:lnTo>
                  <a:pt x="3958" y="5816"/>
                </a:lnTo>
                <a:lnTo>
                  <a:pt x="4000" y="5783"/>
                </a:lnTo>
                <a:lnTo>
                  <a:pt x="4042" y="5749"/>
                </a:lnTo>
                <a:lnTo>
                  <a:pt x="4083" y="5712"/>
                </a:lnTo>
                <a:lnTo>
                  <a:pt x="4122" y="5675"/>
                </a:lnTo>
                <a:lnTo>
                  <a:pt x="4161" y="5636"/>
                </a:lnTo>
                <a:lnTo>
                  <a:pt x="4198" y="5596"/>
                </a:lnTo>
                <a:lnTo>
                  <a:pt x="4234" y="5554"/>
                </a:lnTo>
                <a:lnTo>
                  <a:pt x="4269" y="5511"/>
                </a:lnTo>
                <a:lnTo>
                  <a:pt x="4302" y="5468"/>
                </a:lnTo>
                <a:lnTo>
                  <a:pt x="4334" y="5422"/>
                </a:lnTo>
                <a:lnTo>
                  <a:pt x="4364" y="5374"/>
                </a:lnTo>
                <a:lnTo>
                  <a:pt x="4392" y="5325"/>
                </a:lnTo>
                <a:lnTo>
                  <a:pt x="4420" y="5275"/>
                </a:lnTo>
                <a:lnTo>
                  <a:pt x="4444" y="5223"/>
                </a:lnTo>
                <a:lnTo>
                  <a:pt x="4461" y="5185"/>
                </a:lnTo>
                <a:lnTo>
                  <a:pt x="4478" y="5145"/>
                </a:lnTo>
                <a:lnTo>
                  <a:pt x="4492" y="5106"/>
                </a:lnTo>
                <a:lnTo>
                  <a:pt x="4505" y="5065"/>
                </a:lnTo>
                <a:lnTo>
                  <a:pt x="4517" y="5024"/>
                </a:lnTo>
                <a:lnTo>
                  <a:pt x="4528" y="4983"/>
                </a:lnTo>
                <a:lnTo>
                  <a:pt x="4538" y="4941"/>
                </a:lnTo>
                <a:lnTo>
                  <a:pt x="4546" y="4899"/>
                </a:lnTo>
                <a:lnTo>
                  <a:pt x="4554" y="4856"/>
                </a:lnTo>
                <a:lnTo>
                  <a:pt x="4559" y="4812"/>
                </a:lnTo>
                <a:lnTo>
                  <a:pt x="4564" y="4769"/>
                </a:lnTo>
                <a:lnTo>
                  <a:pt x="4567" y="4725"/>
                </a:lnTo>
                <a:lnTo>
                  <a:pt x="4569" y="4680"/>
                </a:lnTo>
                <a:lnTo>
                  <a:pt x="4570" y="4636"/>
                </a:lnTo>
                <a:lnTo>
                  <a:pt x="4570" y="4590"/>
                </a:lnTo>
                <a:lnTo>
                  <a:pt x="4568" y="4544"/>
                </a:lnTo>
                <a:lnTo>
                  <a:pt x="4565" y="4497"/>
                </a:lnTo>
                <a:lnTo>
                  <a:pt x="4561" y="4450"/>
                </a:lnTo>
                <a:lnTo>
                  <a:pt x="4556" y="4404"/>
                </a:lnTo>
                <a:lnTo>
                  <a:pt x="4550" y="4356"/>
                </a:lnTo>
                <a:lnTo>
                  <a:pt x="4541" y="4308"/>
                </a:lnTo>
                <a:lnTo>
                  <a:pt x="4533" y="4259"/>
                </a:lnTo>
                <a:lnTo>
                  <a:pt x="4523" y="4210"/>
                </a:lnTo>
                <a:lnTo>
                  <a:pt x="4511" y="4161"/>
                </a:lnTo>
                <a:lnTo>
                  <a:pt x="4498" y="4111"/>
                </a:lnTo>
                <a:lnTo>
                  <a:pt x="4484" y="4061"/>
                </a:lnTo>
                <a:lnTo>
                  <a:pt x="4468" y="4011"/>
                </a:lnTo>
                <a:lnTo>
                  <a:pt x="4452" y="3960"/>
                </a:lnTo>
                <a:lnTo>
                  <a:pt x="4434" y="3908"/>
                </a:lnTo>
                <a:lnTo>
                  <a:pt x="4415" y="3856"/>
                </a:lnTo>
                <a:lnTo>
                  <a:pt x="4395" y="3804"/>
                </a:lnTo>
                <a:lnTo>
                  <a:pt x="4374" y="3750"/>
                </a:lnTo>
                <a:close/>
              </a:path>
            </a:pathLst>
          </a:custGeom>
          <a:solidFill>
            <a:srgbClr val="F03900"/>
          </a:solidFill>
          <a:ln w="28575">
            <a:solidFill>
              <a:srgbClr val="F2F2F2"/>
            </a:solidFill>
            <a:round/>
          </a:ln>
          <a:effectLst>
            <a:outerShdw blurRad="88900" dist="75434" dir="2699985" rotWithShape="0">
              <a:scrgbClr r="0" g="0" b="0">
                <a:alpha val="23000"/>
              </a:scrgb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000000"/>
              </a:solidFill>
            </a:endParaRPr>
          </a:p>
        </p:txBody>
      </p:sp>
      <p:sp>
        <p:nvSpPr>
          <p:cNvPr id="24" name="KSO_Shape"/>
          <p:cNvSpPr/>
          <p:nvPr/>
        </p:nvSpPr>
        <p:spPr bwMode="auto">
          <a:xfrm>
            <a:off x="6672919" y="5002247"/>
            <a:ext cx="459112" cy="671397"/>
          </a:xfrm>
          <a:custGeom>
            <a:avLst/>
            <a:gdLst>
              <a:gd name="T0" fmla="*/ 2147483646 w 4570"/>
              <a:gd name="T1" fmla="*/ 2147483646 h 6328"/>
              <a:gd name="T2" fmla="*/ 2147483646 w 4570"/>
              <a:gd name="T3" fmla="*/ 2147483646 h 6328"/>
              <a:gd name="T4" fmla="*/ 2147483646 w 4570"/>
              <a:gd name="T5" fmla="*/ 2147483646 h 6328"/>
              <a:gd name="T6" fmla="*/ 2147483646 w 4570"/>
              <a:gd name="T7" fmla="*/ 2147483646 h 6328"/>
              <a:gd name="T8" fmla="*/ 2147483646 w 4570"/>
              <a:gd name="T9" fmla="*/ 2147483646 h 6328"/>
              <a:gd name="T10" fmla="*/ 2147483646 w 4570"/>
              <a:gd name="T11" fmla="*/ 2147483646 h 6328"/>
              <a:gd name="T12" fmla="*/ 2147483646 w 4570"/>
              <a:gd name="T13" fmla="*/ 2147483646 h 6328"/>
              <a:gd name="T14" fmla="*/ 2147483646 w 4570"/>
              <a:gd name="T15" fmla="*/ 2147483646 h 6328"/>
              <a:gd name="T16" fmla="*/ 2147483646 w 4570"/>
              <a:gd name="T17" fmla="*/ 2147483646 h 6328"/>
              <a:gd name="T18" fmla="*/ 2147483646 w 4570"/>
              <a:gd name="T19" fmla="*/ 2147483646 h 6328"/>
              <a:gd name="T20" fmla="*/ 2147483646 w 4570"/>
              <a:gd name="T21" fmla="*/ 2147483646 h 6328"/>
              <a:gd name="T22" fmla="*/ 2147483646 w 4570"/>
              <a:gd name="T23" fmla="*/ 954935438 h 6328"/>
              <a:gd name="T24" fmla="*/ 2147483646 w 4570"/>
              <a:gd name="T25" fmla="*/ 654779327 h 6328"/>
              <a:gd name="T26" fmla="*/ 2147483646 w 4570"/>
              <a:gd name="T27" fmla="*/ 2147483646 h 6328"/>
              <a:gd name="T28" fmla="*/ 2147483646 w 4570"/>
              <a:gd name="T29" fmla="*/ 2147483646 h 6328"/>
              <a:gd name="T30" fmla="*/ 2147483646 w 4570"/>
              <a:gd name="T31" fmla="*/ 2147483646 h 6328"/>
              <a:gd name="T32" fmla="*/ 2147483646 w 4570"/>
              <a:gd name="T33" fmla="*/ 2147483646 h 6328"/>
              <a:gd name="T34" fmla="*/ 2147483646 w 4570"/>
              <a:gd name="T35" fmla="*/ 2147483646 h 6328"/>
              <a:gd name="T36" fmla="*/ 2147483646 w 4570"/>
              <a:gd name="T37" fmla="*/ 2147483646 h 6328"/>
              <a:gd name="T38" fmla="*/ 2147483646 w 4570"/>
              <a:gd name="T39" fmla="*/ 2147483646 h 6328"/>
              <a:gd name="T40" fmla="*/ 2147483646 w 4570"/>
              <a:gd name="T41" fmla="*/ 2147483646 h 6328"/>
              <a:gd name="T42" fmla="*/ 2147483646 w 4570"/>
              <a:gd name="T43" fmla="*/ 2147483646 h 6328"/>
              <a:gd name="T44" fmla="*/ 2147483646 w 4570"/>
              <a:gd name="T45" fmla="*/ 2147483646 h 6328"/>
              <a:gd name="T46" fmla="*/ 2147483646 w 4570"/>
              <a:gd name="T47" fmla="*/ 2147483646 h 6328"/>
              <a:gd name="T48" fmla="*/ 2147483646 w 4570"/>
              <a:gd name="T49" fmla="*/ 2147483646 h 6328"/>
              <a:gd name="T50" fmla="*/ 2147483646 w 4570"/>
              <a:gd name="T51" fmla="*/ 2147483646 h 6328"/>
              <a:gd name="T52" fmla="*/ 2147483646 w 4570"/>
              <a:gd name="T53" fmla="*/ 2147483646 h 6328"/>
              <a:gd name="T54" fmla="*/ 27239497 w 4570"/>
              <a:gd name="T55" fmla="*/ 2147483646 h 6328"/>
              <a:gd name="T56" fmla="*/ 2147483646 w 4570"/>
              <a:gd name="T57" fmla="*/ 2147483646 h 6328"/>
              <a:gd name="T58" fmla="*/ 2147483646 w 4570"/>
              <a:gd name="T59" fmla="*/ 2147483646 h 6328"/>
              <a:gd name="T60" fmla="*/ 2147483646 w 4570"/>
              <a:gd name="T61" fmla="*/ 2147483646 h 6328"/>
              <a:gd name="T62" fmla="*/ 2147483646 w 4570"/>
              <a:gd name="T63" fmla="*/ 2147483646 h 6328"/>
              <a:gd name="T64" fmla="*/ 2147483646 w 4570"/>
              <a:gd name="T65" fmla="*/ 2147483646 h 6328"/>
              <a:gd name="T66" fmla="*/ 2147483646 w 4570"/>
              <a:gd name="T67" fmla="*/ 2147483646 h 6328"/>
              <a:gd name="T68" fmla="*/ 2147483646 w 4570"/>
              <a:gd name="T69" fmla="*/ 2147483646 h 6328"/>
              <a:gd name="T70" fmla="*/ 2147483646 w 4570"/>
              <a:gd name="T71" fmla="*/ 2147483646 h 6328"/>
              <a:gd name="T72" fmla="*/ 2147483646 w 4570"/>
              <a:gd name="T73" fmla="*/ 2147483646 h 6328"/>
              <a:gd name="T74" fmla="*/ 2147483646 w 4570"/>
              <a:gd name="T75" fmla="*/ 2147483646 h 6328"/>
              <a:gd name="T76" fmla="*/ 2147483646 w 4570"/>
              <a:gd name="T77" fmla="*/ 2147483646 h 6328"/>
              <a:gd name="T78" fmla="*/ 2147483646 w 4570"/>
              <a:gd name="T79" fmla="*/ 2147483646 h 6328"/>
              <a:gd name="T80" fmla="*/ 2147483646 w 4570"/>
              <a:gd name="T81" fmla="*/ 2147483646 h 6328"/>
              <a:gd name="T82" fmla="*/ 2147483646 w 4570"/>
              <a:gd name="T83" fmla="*/ 2147483646 h 6328"/>
              <a:gd name="T84" fmla="*/ 2147483646 w 4570"/>
              <a:gd name="T85" fmla="*/ 2147483646 h 6328"/>
              <a:gd name="T86" fmla="*/ 2147483646 w 4570"/>
              <a:gd name="T87" fmla="*/ 2147483646 h 6328"/>
              <a:gd name="T88" fmla="*/ 2147483646 w 4570"/>
              <a:gd name="T89" fmla="*/ 2147483646 h 6328"/>
              <a:gd name="T90" fmla="*/ 2147483646 w 4570"/>
              <a:gd name="T91" fmla="*/ 2147483646 h 6328"/>
              <a:gd name="T92" fmla="*/ 2147483646 w 4570"/>
              <a:gd name="T93" fmla="*/ 2147483646 h 6328"/>
              <a:gd name="T94" fmla="*/ 2147483646 w 4570"/>
              <a:gd name="T95" fmla="*/ 2147483646 h 6328"/>
              <a:gd name="T96" fmla="*/ 2147483646 w 4570"/>
              <a:gd name="T97" fmla="*/ 2147483646 h 6328"/>
              <a:gd name="T98" fmla="*/ 2147483646 w 4570"/>
              <a:gd name="T99" fmla="*/ 2147483646 h 6328"/>
              <a:gd name="T100" fmla="*/ 2147483646 w 4570"/>
              <a:gd name="T101" fmla="*/ 2147483646 h 6328"/>
              <a:gd name="T102" fmla="*/ 2147483646 w 4570"/>
              <a:gd name="T103" fmla="*/ 2147483646 h 6328"/>
              <a:gd name="T104" fmla="*/ 2147483646 w 4570"/>
              <a:gd name="T105" fmla="*/ 2147483646 h 6328"/>
              <a:gd name="T106" fmla="*/ 2147483646 w 4570"/>
              <a:gd name="T107" fmla="*/ 2147483646 h 6328"/>
              <a:gd name="T108" fmla="*/ 2147483646 w 4570"/>
              <a:gd name="T109" fmla="*/ 2147483646 h 6328"/>
              <a:gd name="T110" fmla="*/ 2147483646 w 4570"/>
              <a:gd name="T111" fmla="*/ 2147483646 h 6328"/>
              <a:gd name="T112" fmla="*/ 2147483646 w 4570"/>
              <a:gd name="T113" fmla="*/ 2147483646 h 6328"/>
              <a:gd name="T114" fmla="*/ 2147483646 w 4570"/>
              <a:gd name="T115" fmla="*/ 2147483646 h 6328"/>
              <a:gd name="T116" fmla="*/ 2147483646 w 4570"/>
              <a:gd name="T117" fmla="*/ 2147483646 h 6328"/>
              <a:gd name="T118" fmla="*/ 2147483646 w 4570"/>
              <a:gd name="T119" fmla="*/ 2147483646 h 6328"/>
              <a:gd name="T120" fmla="*/ 2147483646 w 4570"/>
              <a:gd name="T121" fmla="*/ 2147483646 h 6328"/>
              <a:gd name="T122" fmla="*/ 2147483646 w 4570"/>
              <a:gd name="T123" fmla="*/ 2147483646 h 6328"/>
              <a:gd name="T124" fmla="*/ 2147483646 w 4570"/>
              <a:gd name="T125" fmla="*/ 2147483646 h 63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70" h="6328">
                <a:moveTo>
                  <a:pt x="4374" y="3750"/>
                </a:moveTo>
                <a:lnTo>
                  <a:pt x="4374" y="3750"/>
                </a:lnTo>
                <a:lnTo>
                  <a:pt x="4342" y="3680"/>
                </a:lnTo>
                <a:lnTo>
                  <a:pt x="4310" y="3610"/>
                </a:lnTo>
                <a:lnTo>
                  <a:pt x="4281" y="3541"/>
                </a:lnTo>
                <a:lnTo>
                  <a:pt x="4253" y="3475"/>
                </a:lnTo>
                <a:lnTo>
                  <a:pt x="4228" y="3409"/>
                </a:lnTo>
                <a:lnTo>
                  <a:pt x="4203" y="3345"/>
                </a:lnTo>
                <a:lnTo>
                  <a:pt x="4180" y="3282"/>
                </a:lnTo>
                <a:lnTo>
                  <a:pt x="4158" y="3221"/>
                </a:lnTo>
                <a:lnTo>
                  <a:pt x="4139" y="3162"/>
                </a:lnTo>
                <a:lnTo>
                  <a:pt x="4120" y="3104"/>
                </a:lnTo>
                <a:lnTo>
                  <a:pt x="4102" y="3046"/>
                </a:lnTo>
                <a:lnTo>
                  <a:pt x="4087" y="2991"/>
                </a:lnTo>
                <a:lnTo>
                  <a:pt x="4071" y="2937"/>
                </a:lnTo>
                <a:lnTo>
                  <a:pt x="4058" y="2885"/>
                </a:lnTo>
                <a:lnTo>
                  <a:pt x="4046" y="2833"/>
                </a:lnTo>
                <a:lnTo>
                  <a:pt x="4035" y="2783"/>
                </a:lnTo>
                <a:lnTo>
                  <a:pt x="4024" y="2735"/>
                </a:lnTo>
                <a:lnTo>
                  <a:pt x="4015" y="2687"/>
                </a:lnTo>
                <a:lnTo>
                  <a:pt x="4008" y="2642"/>
                </a:lnTo>
                <a:lnTo>
                  <a:pt x="4000" y="2597"/>
                </a:lnTo>
                <a:lnTo>
                  <a:pt x="3994" y="2553"/>
                </a:lnTo>
                <a:lnTo>
                  <a:pt x="3989" y="2511"/>
                </a:lnTo>
                <a:lnTo>
                  <a:pt x="3985" y="2470"/>
                </a:lnTo>
                <a:lnTo>
                  <a:pt x="3982" y="2431"/>
                </a:lnTo>
                <a:lnTo>
                  <a:pt x="3980" y="2392"/>
                </a:lnTo>
                <a:lnTo>
                  <a:pt x="3977" y="2355"/>
                </a:lnTo>
                <a:lnTo>
                  <a:pt x="3976" y="2318"/>
                </a:lnTo>
                <a:lnTo>
                  <a:pt x="3976" y="2284"/>
                </a:lnTo>
                <a:lnTo>
                  <a:pt x="3976" y="2251"/>
                </a:lnTo>
                <a:lnTo>
                  <a:pt x="3977" y="2217"/>
                </a:lnTo>
                <a:lnTo>
                  <a:pt x="3980" y="2186"/>
                </a:lnTo>
                <a:lnTo>
                  <a:pt x="3982" y="2156"/>
                </a:lnTo>
                <a:lnTo>
                  <a:pt x="3988" y="2099"/>
                </a:lnTo>
                <a:lnTo>
                  <a:pt x="3995" y="2046"/>
                </a:lnTo>
                <a:lnTo>
                  <a:pt x="4005" y="1998"/>
                </a:lnTo>
                <a:lnTo>
                  <a:pt x="4015" y="1953"/>
                </a:lnTo>
                <a:lnTo>
                  <a:pt x="4026" y="1914"/>
                </a:lnTo>
                <a:lnTo>
                  <a:pt x="4038" y="1877"/>
                </a:lnTo>
                <a:lnTo>
                  <a:pt x="4050" y="1845"/>
                </a:lnTo>
                <a:lnTo>
                  <a:pt x="4063" y="1816"/>
                </a:lnTo>
                <a:lnTo>
                  <a:pt x="4075" y="1791"/>
                </a:lnTo>
                <a:lnTo>
                  <a:pt x="4087" y="1770"/>
                </a:lnTo>
                <a:lnTo>
                  <a:pt x="4097" y="1752"/>
                </a:lnTo>
                <a:lnTo>
                  <a:pt x="4106" y="1738"/>
                </a:lnTo>
                <a:lnTo>
                  <a:pt x="4120" y="1719"/>
                </a:lnTo>
                <a:lnTo>
                  <a:pt x="4126" y="1712"/>
                </a:lnTo>
                <a:lnTo>
                  <a:pt x="4128" y="1709"/>
                </a:lnTo>
                <a:lnTo>
                  <a:pt x="4130" y="1706"/>
                </a:lnTo>
                <a:lnTo>
                  <a:pt x="4132" y="1701"/>
                </a:lnTo>
                <a:lnTo>
                  <a:pt x="4132" y="1697"/>
                </a:lnTo>
                <a:lnTo>
                  <a:pt x="4132" y="1693"/>
                </a:lnTo>
                <a:lnTo>
                  <a:pt x="4132" y="1689"/>
                </a:lnTo>
                <a:lnTo>
                  <a:pt x="4131" y="1686"/>
                </a:lnTo>
                <a:lnTo>
                  <a:pt x="4129" y="1682"/>
                </a:lnTo>
                <a:lnTo>
                  <a:pt x="4126" y="1679"/>
                </a:lnTo>
                <a:lnTo>
                  <a:pt x="4123" y="1675"/>
                </a:lnTo>
                <a:lnTo>
                  <a:pt x="4120" y="1673"/>
                </a:lnTo>
                <a:lnTo>
                  <a:pt x="4116" y="1672"/>
                </a:lnTo>
                <a:lnTo>
                  <a:pt x="4112" y="1671"/>
                </a:lnTo>
                <a:lnTo>
                  <a:pt x="4107" y="1671"/>
                </a:lnTo>
                <a:lnTo>
                  <a:pt x="4103" y="1671"/>
                </a:lnTo>
                <a:lnTo>
                  <a:pt x="4099" y="1673"/>
                </a:lnTo>
                <a:lnTo>
                  <a:pt x="4087" y="1679"/>
                </a:lnTo>
                <a:lnTo>
                  <a:pt x="4053" y="1694"/>
                </a:lnTo>
                <a:lnTo>
                  <a:pt x="4005" y="1719"/>
                </a:lnTo>
                <a:lnTo>
                  <a:pt x="3974" y="1735"/>
                </a:lnTo>
                <a:lnTo>
                  <a:pt x="3941" y="1753"/>
                </a:lnTo>
                <a:lnTo>
                  <a:pt x="3905" y="1775"/>
                </a:lnTo>
                <a:lnTo>
                  <a:pt x="3867" y="1799"/>
                </a:lnTo>
                <a:lnTo>
                  <a:pt x="3827" y="1825"/>
                </a:lnTo>
                <a:lnTo>
                  <a:pt x="3785" y="1854"/>
                </a:lnTo>
                <a:lnTo>
                  <a:pt x="3742" y="1887"/>
                </a:lnTo>
                <a:lnTo>
                  <a:pt x="3699" y="1920"/>
                </a:lnTo>
                <a:lnTo>
                  <a:pt x="3655" y="1957"/>
                </a:lnTo>
                <a:lnTo>
                  <a:pt x="3611" y="1997"/>
                </a:lnTo>
                <a:lnTo>
                  <a:pt x="3568" y="2038"/>
                </a:lnTo>
                <a:lnTo>
                  <a:pt x="3547" y="2061"/>
                </a:lnTo>
                <a:lnTo>
                  <a:pt x="3525" y="2084"/>
                </a:lnTo>
                <a:lnTo>
                  <a:pt x="3504" y="2107"/>
                </a:lnTo>
                <a:lnTo>
                  <a:pt x="3483" y="2131"/>
                </a:lnTo>
                <a:lnTo>
                  <a:pt x="3464" y="2156"/>
                </a:lnTo>
                <a:lnTo>
                  <a:pt x="3444" y="2182"/>
                </a:lnTo>
                <a:lnTo>
                  <a:pt x="3424" y="2208"/>
                </a:lnTo>
                <a:lnTo>
                  <a:pt x="3405" y="2235"/>
                </a:lnTo>
                <a:lnTo>
                  <a:pt x="3388" y="2262"/>
                </a:lnTo>
                <a:lnTo>
                  <a:pt x="3370" y="2290"/>
                </a:lnTo>
                <a:lnTo>
                  <a:pt x="3353" y="2319"/>
                </a:lnTo>
                <a:lnTo>
                  <a:pt x="3337" y="2348"/>
                </a:lnTo>
                <a:lnTo>
                  <a:pt x="3321" y="2380"/>
                </a:lnTo>
                <a:lnTo>
                  <a:pt x="3307" y="2410"/>
                </a:lnTo>
                <a:lnTo>
                  <a:pt x="3293" y="2442"/>
                </a:lnTo>
                <a:lnTo>
                  <a:pt x="3281" y="2474"/>
                </a:lnTo>
                <a:lnTo>
                  <a:pt x="3269" y="2508"/>
                </a:lnTo>
                <a:lnTo>
                  <a:pt x="3258" y="2541"/>
                </a:lnTo>
                <a:lnTo>
                  <a:pt x="3248" y="2575"/>
                </a:lnTo>
                <a:lnTo>
                  <a:pt x="3240" y="2611"/>
                </a:lnTo>
                <a:lnTo>
                  <a:pt x="3232" y="2647"/>
                </a:lnTo>
                <a:lnTo>
                  <a:pt x="3225" y="2683"/>
                </a:lnTo>
                <a:lnTo>
                  <a:pt x="3220" y="2721"/>
                </a:lnTo>
                <a:lnTo>
                  <a:pt x="3217" y="2759"/>
                </a:lnTo>
                <a:lnTo>
                  <a:pt x="3215" y="2798"/>
                </a:lnTo>
                <a:lnTo>
                  <a:pt x="3214" y="2837"/>
                </a:lnTo>
                <a:lnTo>
                  <a:pt x="3214" y="2878"/>
                </a:lnTo>
                <a:lnTo>
                  <a:pt x="3216" y="2918"/>
                </a:lnTo>
                <a:lnTo>
                  <a:pt x="3219" y="2960"/>
                </a:lnTo>
                <a:lnTo>
                  <a:pt x="3224" y="3003"/>
                </a:lnTo>
                <a:lnTo>
                  <a:pt x="3196" y="2977"/>
                </a:lnTo>
                <a:lnTo>
                  <a:pt x="3162" y="2945"/>
                </a:lnTo>
                <a:lnTo>
                  <a:pt x="3125" y="2908"/>
                </a:lnTo>
                <a:lnTo>
                  <a:pt x="3082" y="2865"/>
                </a:lnTo>
                <a:lnTo>
                  <a:pt x="3036" y="2818"/>
                </a:lnTo>
                <a:lnTo>
                  <a:pt x="2986" y="2764"/>
                </a:lnTo>
                <a:lnTo>
                  <a:pt x="2935" y="2706"/>
                </a:lnTo>
                <a:lnTo>
                  <a:pt x="2881" y="2644"/>
                </a:lnTo>
                <a:lnTo>
                  <a:pt x="2826" y="2575"/>
                </a:lnTo>
                <a:lnTo>
                  <a:pt x="2771" y="2503"/>
                </a:lnTo>
                <a:lnTo>
                  <a:pt x="2743" y="2465"/>
                </a:lnTo>
                <a:lnTo>
                  <a:pt x="2715" y="2426"/>
                </a:lnTo>
                <a:lnTo>
                  <a:pt x="2687" y="2386"/>
                </a:lnTo>
                <a:lnTo>
                  <a:pt x="2659" y="2345"/>
                </a:lnTo>
                <a:lnTo>
                  <a:pt x="2632" y="2303"/>
                </a:lnTo>
                <a:lnTo>
                  <a:pt x="2603" y="2260"/>
                </a:lnTo>
                <a:lnTo>
                  <a:pt x="2577" y="2215"/>
                </a:lnTo>
                <a:lnTo>
                  <a:pt x="2550" y="2171"/>
                </a:lnTo>
                <a:lnTo>
                  <a:pt x="2524" y="2124"/>
                </a:lnTo>
                <a:lnTo>
                  <a:pt x="2498" y="2077"/>
                </a:lnTo>
                <a:lnTo>
                  <a:pt x="2474" y="2029"/>
                </a:lnTo>
                <a:lnTo>
                  <a:pt x="2449" y="1980"/>
                </a:lnTo>
                <a:lnTo>
                  <a:pt x="2427" y="1930"/>
                </a:lnTo>
                <a:lnTo>
                  <a:pt x="2404" y="1879"/>
                </a:lnTo>
                <a:lnTo>
                  <a:pt x="2382" y="1827"/>
                </a:lnTo>
                <a:lnTo>
                  <a:pt x="2361" y="1775"/>
                </a:lnTo>
                <a:lnTo>
                  <a:pt x="2341" y="1721"/>
                </a:lnTo>
                <a:lnTo>
                  <a:pt x="2324" y="1667"/>
                </a:lnTo>
                <a:lnTo>
                  <a:pt x="2306" y="1613"/>
                </a:lnTo>
                <a:lnTo>
                  <a:pt x="2290" y="1557"/>
                </a:lnTo>
                <a:lnTo>
                  <a:pt x="2275" y="1501"/>
                </a:lnTo>
                <a:lnTo>
                  <a:pt x="2261" y="1444"/>
                </a:lnTo>
                <a:lnTo>
                  <a:pt x="2250" y="1385"/>
                </a:lnTo>
                <a:lnTo>
                  <a:pt x="2239" y="1327"/>
                </a:lnTo>
                <a:lnTo>
                  <a:pt x="2231" y="1268"/>
                </a:lnTo>
                <a:lnTo>
                  <a:pt x="2224" y="1207"/>
                </a:lnTo>
                <a:lnTo>
                  <a:pt x="2219" y="1147"/>
                </a:lnTo>
                <a:lnTo>
                  <a:pt x="2214" y="1086"/>
                </a:lnTo>
                <a:lnTo>
                  <a:pt x="2213" y="1024"/>
                </a:lnTo>
                <a:lnTo>
                  <a:pt x="2213" y="962"/>
                </a:lnTo>
                <a:lnTo>
                  <a:pt x="2215" y="899"/>
                </a:lnTo>
                <a:lnTo>
                  <a:pt x="2220" y="835"/>
                </a:lnTo>
                <a:lnTo>
                  <a:pt x="2227" y="771"/>
                </a:lnTo>
                <a:lnTo>
                  <a:pt x="2235" y="706"/>
                </a:lnTo>
                <a:lnTo>
                  <a:pt x="2247" y="642"/>
                </a:lnTo>
                <a:lnTo>
                  <a:pt x="2259" y="576"/>
                </a:lnTo>
                <a:lnTo>
                  <a:pt x="2276" y="510"/>
                </a:lnTo>
                <a:lnTo>
                  <a:pt x="2293" y="443"/>
                </a:lnTo>
                <a:lnTo>
                  <a:pt x="2315" y="376"/>
                </a:lnTo>
                <a:lnTo>
                  <a:pt x="2338" y="309"/>
                </a:lnTo>
                <a:lnTo>
                  <a:pt x="2365" y="241"/>
                </a:lnTo>
                <a:lnTo>
                  <a:pt x="2393" y="173"/>
                </a:lnTo>
                <a:lnTo>
                  <a:pt x="2426" y="105"/>
                </a:lnTo>
                <a:lnTo>
                  <a:pt x="2443" y="71"/>
                </a:lnTo>
                <a:lnTo>
                  <a:pt x="2461" y="35"/>
                </a:lnTo>
                <a:lnTo>
                  <a:pt x="2463" y="29"/>
                </a:lnTo>
                <a:lnTo>
                  <a:pt x="2463" y="22"/>
                </a:lnTo>
                <a:lnTo>
                  <a:pt x="2461" y="14"/>
                </a:lnTo>
                <a:lnTo>
                  <a:pt x="2457" y="8"/>
                </a:lnTo>
                <a:lnTo>
                  <a:pt x="2454" y="5"/>
                </a:lnTo>
                <a:lnTo>
                  <a:pt x="2451" y="3"/>
                </a:lnTo>
                <a:lnTo>
                  <a:pt x="2444" y="1"/>
                </a:lnTo>
                <a:lnTo>
                  <a:pt x="2437" y="0"/>
                </a:lnTo>
                <a:lnTo>
                  <a:pt x="2433" y="1"/>
                </a:lnTo>
                <a:lnTo>
                  <a:pt x="2430" y="2"/>
                </a:lnTo>
                <a:lnTo>
                  <a:pt x="2407" y="12"/>
                </a:lnTo>
                <a:lnTo>
                  <a:pt x="2383" y="24"/>
                </a:lnTo>
                <a:lnTo>
                  <a:pt x="2354" y="38"/>
                </a:lnTo>
                <a:lnTo>
                  <a:pt x="2317" y="59"/>
                </a:lnTo>
                <a:lnTo>
                  <a:pt x="2276" y="83"/>
                </a:lnTo>
                <a:lnTo>
                  <a:pt x="2229" y="112"/>
                </a:lnTo>
                <a:lnTo>
                  <a:pt x="2178" y="145"/>
                </a:lnTo>
                <a:lnTo>
                  <a:pt x="2124" y="184"/>
                </a:lnTo>
                <a:lnTo>
                  <a:pt x="2096" y="206"/>
                </a:lnTo>
                <a:lnTo>
                  <a:pt x="2067" y="228"/>
                </a:lnTo>
                <a:lnTo>
                  <a:pt x="2038" y="252"/>
                </a:lnTo>
                <a:lnTo>
                  <a:pt x="2007" y="278"/>
                </a:lnTo>
                <a:lnTo>
                  <a:pt x="1977" y="304"/>
                </a:lnTo>
                <a:lnTo>
                  <a:pt x="1946" y="332"/>
                </a:lnTo>
                <a:lnTo>
                  <a:pt x="1916" y="361"/>
                </a:lnTo>
                <a:lnTo>
                  <a:pt x="1885" y="391"/>
                </a:lnTo>
                <a:lnTo>
                  <a:pt x="1855" y="423"/>
                </a:lnTo>
                <a:lnTo>
                  <a:pt x="1823" y="456"/>
                </a:lnTo>
                <a:lnTo>
                  <a:pt x="1793" y="492"/>
                </a:lnTo>
                <a:lnTo>
                  <a:pt x="1762" y="528"/>
                </a:lnTo>
                <a:lnTo>
                  <a:pt x="1732" y="566"/>
                </a:lnTo>
                <a:lnTo>
                  <a:pt x="1703" y="605"/>
                </a:lnTo>
                <a:lnTo>
                  <a:pt x="1676" y="643"/>
                </a:lnTo>
                <a:lnTo>
                  <a:pt x="1649" y="682"/>
                </a:lnTo>
                <a:lnTo>
                  <a:pt x="1622" y="724"/>
                </a:lnTo>
                <a:lnTo>
                  <a:pt x="1596" y="766"/>
                </a:lnTo>
                <a:lnTo>
                  <a:pt x="1570" y="812"/>
                </a:lnTo>
                <a:lnTo>
                  <a:pt x="1545" y="859"/>
                </a:lnTo>
                <a:lnTo>
                  <a:pt x="1521" y="907"/>
                </a:lnTo>
                <a:lnTo>
                  <a:pt x="1498" y="958"/>
                </a:lnTo>
                <a:lnTo>
                  <a:pt x="1476" y="1010"/>
                </a:lnTo>
                <a:lnTo>
                  <a:pt x="1454" y="1065"/>
                </a:lnTo>
                <a:lnTo>
                  <a:pt x="1434" y="1121"/>
                </a:lnTo>
                <a:lnTo>
                  <a:pt x="1416" y="1179"/>
                </a:lnTo>
                <a:lnTo>
                  <a:pt x="1399" y="1240"/>
                </a:lnTo>
                <a:lnTo>
                  <a:pt x="1383" y="1301"/>
                </a:lnTo>
                <a:lnTo>
                  <a:pt x="1370" y="1366"/>
                </a:lnTo>
                <a:lnTo>
                  <a:pt x="1358" y="1431"/>
                </a:lnTo>
                <a:lnTo>
                  <a:pt x="1348" y="1500"/>
                </a:lnTo>
                <a:lnTo>
                  <a:pt x="1340" y="1569"/>
                </a:lnTo>
                <a:lnTo>
                  <a:pt x="1334" y="1642"/>
                </a:lnTo>
                <a:lnTo>
                  <a:pt x="1331" y="1716"/>
                </a:lnTo>
                <a:lnTo>
                  <a:pt x="1329" y="1792"/>
                </a:lnTo>
                <a:lnTo>
                  <a:pt x="1330" y="1831"/>
                </a:lnTo>
                <a:lnTo>
                  <a:pt x="1331" y="1871"/>
                </a:lnTo>
                <a:lnTo>
                  <a:pt x="1332" y="1911"/>
                </a:lnTo>
                <a:lnTo>
                  <a:pt x="1334" y="1951"/>
                </a:lnTo>
                <a:lnTo>
                  <a:pt x="1338" y="1992"/>
                </a:lnTo>
                <a:lnTo>
                  <a:pt x="1342" y="2033"/>
                </a:lnTo>
                <a:lnTo>
                  <a:pt x="1346" y="2076"/>
                </a:lnTo>
                <a:lnTo>
                  <a:pt x="1351" y="2118"/>
                </a:lnTo>
                <a:lnTo>
                  <a:pt x="1356" y="2161"/>
                </a:lnTo>
                <a:lnTo>
                  <a:pt x="1364" y="2205"/>
                </a:lnTo>
                <a:lnTo>
                  <a:pt x="1371" y="2249"/>
                </a:lnTo>
                <a:lnTo>
                  <a:pt x="1378" y="2293"/>
                </a:lnTo>
                <a:lnTo>
                  <a:pt x="1388" y="2339"/>
                </a:lnTo>
                <a:lnTo>
                  <a:pt x="1397" y="2385"/>
                </a:lnTo>
                <a:lnTo>
                  <a:pt x="1407" y="2431"/>
                </a:lnTo>
                <a:lnTo>
                  <a:pt x="1419" y="2477"/>
                </a:lnTo>
                <a:lnTo>
                  <a:pt x="1431" y="2525"/>
                </a:lnTo>
                <a:lnTo>
                  <a:pt x="1445" y="2573"/>
                </a:lnTo>
                <a:lnTo>
                  <a:pt x="1458" y="2622"/>
                </a:lnTo>
                <a:lnTo>
                  <a:pt x="1473" y="2671"/>
                </a:lnTo>
                <a:lnTo>
                  <a:pt x="1488" y="2721"/>
                </a:lnTo>
                <a:lnTo>
                  <a:pt x="1505" y="2771"/>
                </a:lnTo>
                <a:lnTo>
                  <a:pt x="1516" y="2818"/>
                </a:lnTo>
                <a:lnTo>
                  <a:pt x="1526" y="2864"/>
                </a:lnTo>
                <a:lnTo>
                  <a:pt x="1533" y="2910"/>
                </a:lnTo>
                <a:lnTo>
                  <a:pt x="1538" y="2956"/>
                </a:lnTo>
                <a:lnTo>
                  <a:pt x="1541" y="3001"/>
                </a:lnTo>
                <a:lnTo>
                  <a:pt x="1542" y="3044"/>
                </a:lnTo>
                <a:lnTo>
                  <a:pt x="1542" y="3088"/>
                </a:lnTo>
                <a:lnTo>
                  <a:pt x="1540" y="3131"/>
                </a:lnTo>
                <a:lnTo>
                  <a:pt x="1537" y="3172"/>
                </a:lnTo>
                <a:lnTo>
                  <a:pt x="1532" y="3213"/>
                </a:lnTo>
                <a:lnTo>
                  <a:pt x="1527" y="3253"/>
                </a:lnTo>
                <a:lnTo>
                  <a:pt x="1520" y="3293"/>
                </a:lnTo>
                <a:lnTo>
                  <a:pt x="1510" y="3331"/>
                </a:lnTo>
                <a:lnTo>
                  <a:pt x="1501" y="3369"/>
                </a:lnTo>
                <a:lnTo>
                  <a:pt x="1490" y="3405"/>
                </a:lnTo>
                <a:lnTo>
                  <a:pt x="1479" y="3442"/>
                </a:lnTo>
                <a:lnTo>
                  <a:pt x="1468" y="3476"/>
                </a:lnTo>
                <a:lnTo>
                  <a:pt x="1454" y="3509"/>
                </a:lnTo>
                <a:lnTo>
                  <a:pt x="1442" y="3542"/>
                </a:lnTo>
                <a:lnTo>
                  <a:pt x="1427" y="3574"/>
                </a:lnTo>
                <a:lnTo>
                  <a:pt x="1412" y="3605"/>
                </a:lnTo>
                <a:lnTo>
                  <a:pt x="1398" y="3634"/>
                </a:lnTo>
                <a:lnTo>
                  <a:pt x="1383" y="3662"/>
                </a:lnTo>
                <a:lnTo>
                  <a:pt x="1368" y="3689"/>
                </a:lnTo>
                <a:lnTo>
                  <a:pt x="1339" y="3740"/>
                </a:lnTo>
                <a:lnTo>
                  <a:pt x="1308" y="3786"/>
                </a:lnTo>
                <a:lnTo>
                  <a:pt x="1280" y="3826"/>
                </a:lnTo>
                <a:lnTo>
                  <a:pt x="1253" y="3863"/>
                </a:lnTo>
                <a:lnTo>
                  <a:pt x="1267" y="3814"/>
                </a:lnTo>
                <a:lnTo>
                  <a:pt x="1279" y="3758"/>
                </a:lnTo>
                <a:lnTo>
                  <a:pt x="1292" y="3694"/>
                </a:lnTo>
                <a:lnTo>
                  <a:pt x="1297" y="3661"/>
                </a:lnTo>
                <a:lnTo>
                  <a:pt x="1302" y="3626"/>
                </a:lnTo>
                <a:lnTo>
                  <a:pt x="1307" y="3590"/>
                </a:lnTo>
                <a:lnTo>
                  <a:pt x="1312" y="3552"/>
                </a:lnTo>
                <a:lnTo>
                  <a:pt x="1316" y="3513"/>
                </a:lnTo>
                <a:lnTo>
                  <a:pt x="1318" y="3474"/>
                </a:lnTo>
                <a:lnTo>
                  <a:pt x="1321" y="3433"/>
                </a:lnTo>
                <a:lnTo>
                  <a:pt x="1322" y="3391"/>
                </a:lnTo>
                <a:lnTo>
                  <a:pt x="1322" y="3348"/>
                </a:lnTo>
                <a:lnTo>
                  <a:pt x="1321" y="3305"/>
                </a:lnTo>
                <a:lnTo>
                  <a:pt x="1320" y="3272"/>
                </a:lnTo>
                <a:lnTo>
                  <a:pt x="1318" y="3239"/>
                </a:lnTo>
                <a:lnTo>
                  <a:pt x="1315" y="3205"/>
                </a:lnTo>
                <a:lnTo>
                  <a:pt x="1312" y="3171"/>
                </a:lnTo>
                <a:lnTo>
                  <a:pt x="1307" y="3136"/>
                </a:lnTo>
                <a:lnTo>
                  <a:pt x="1301" y="3100"/>
                </a:lnTo>
                <a:lnTo>
                  <a:pt x="1295" y="3065"/>
                </a:lnTo>
                <a:lnTo>
                  <a:pt x="1288" y="3029"/>
                </a:lnTo>
                <a:lnTo>
                  <a:pt x="1279" y="2992"/>
                </a:lnTo>
                <a:lnTo>
                  <a:pt x="1270" y="2955"/>
                </a:lnTo>
                <a:lnTo>
                  <a:pt x="1259" y="2918"/>
                </a:lnTo>
                <a:lnTo>
                  <a:pt x="1246" y="2881"/>
                </a:lnTo>
                <a:lnTo>
                  <a:pt x="1234" y="2844"/>
                </a:lnTo>
                <a:lnTo>
                  <a:pt x="1218" y="2806"/>
                </a:lnTo>
                <a:lnTo>
                  <a:pt x="1202" y="2769"/>
                </a:lnTo>
                <a:lnTo>
                  <a:pt x="1185" y="2731"/>
                </a:lnTo>
                <a:lnTo>
                  <a:pt x="1165" y="2694"/>
                </a:lnTo>
                <a:lnTo>
                  <a:pt x="1144" y="2656"/>
                </a:lnTo>
                <a:lnTo>
                  <a:pt x="1122" y="2620"/>
                </a:lnTo>
                <a:lnTo>
                  <a:pt x="1098" y="2583"/>
                </a:lnTo>
                <a:lnTo>
                  <a:pt x="1072" y="2547"/>
                </a:lnTo>
                <a:lnTo>
                  <a:pt x="1045" y="2511"/>
                </a:lnTo>
                <a:lnTo>
                  <a:pt x="1015" y="2475"/>
                </a:lnTo>
                <a:lnTo>
                  <a:pt x="984" y="2440"/>
                </a:lnTo>
                <a:lnTo>
                  <a:pt x="951" y="2406"/>
                </a:lnTo>
                <a:lnTo>
                  <a:pt x="916" y="2372"/>
                </a:lnTo>
                <a:lnTo>
                  <a:pt x="879" y="2339"/>
                </a:lnTo>
                <a:lnTo>
                  <a:pt x="839" y="2307"/>
                </a:lnTo>
                <a:lnTo>
                  <a:pt x="798" y="2275"/>
                </a:lnTo>
                <a:lnTo>
                  <a:pt x="754" y="2243"/>
                </a:lnTo>
                <a:lnTo>
                  <a:pt x="708" y="2213"/>
                </a:lnTo>
                <a:lnTo>
                  <a:pt x="660" y="2184"/>
                </a:lnTo>
                <a:lnTo>
                  <a:pt x="654" y="2182"/>
                </a:lnTo>
                <a:lnTo>
                  <a:pt x="647" y="2181"/>
                </a:lnTo>
                <a:lnTo>
                  <a:pt x="640" y="2183"/>
                </a:lnTo>
                <a:lnTo>
                  <a:pt x="633" y="2186"/>
                </a:lnTo>
                <a:lnTo>
                  <a:pt x="628" y="2191"/>
                </a:lnTo>
                <a:lnTo>
                  <a:pt x="625" y="2198"/>
                </a:lnTo>
                <a:lnTo>
                  <a:pt x="624" y="2204"/>
                </a:lnTo>
                <a:lnTo>
                  <a:pt x="624" y="2211"/>
                </a:lnTo>
                <a:lnTo>
                  <a:pt x="633" y="2254"/>
                </a:lnTo>
                <a:lnTo>
                  <a:pt x="642" y="2302"/>
                </a:lnTo>
                <a:lnTo>
                  <a:pt x="651" y="2364"/>
                </a:lnTo>
                <a:lnTo>
                  <a:pt x="660" y="2439"/>
                </a:lnTo>
                <a:lnTo>
                  <a:pt x="666" y="2481"/>
                </a:lnTo>
                <a:lnTo>
                  <a:pt x="670" y="2525"/>
                </a:lnTo>
                <a:lnTo>
                  <a:pt x="674" y="2571"/>
                </a:lnTo>
                <a:lnTo>
                  <a:pt x="677" y="2620"/>
                </a:lnTo>
                <a:lnTo>
                  <a:pt x="680" y="2670"/>
                </a:lnTo>
                <a:lnTo>
                  <a:pt x="681" y="2721"/>
                </a:lnTo>
                <a:lnTo>
                  <a:pt x="682" y="2774"/>
                </a:lnTo>
                <a:lnTo>
                  <a:pt x="681" y="2828"/>
                </a:lnTo>
                <a:lnTo>
                  <a:pt x="680" y="2882"/>
                </a:lnTo>
                <a:lnTo>
                  <a:pt x="676" y="2937"/>
                </a:lnTo>
                <a:lnTo>
                  <a:pt x="672" y="2991"/>
                </a:lnTo>
                <a:lnTo>
                  <a:pt x="666" y="3046"/>
                </a:lnTo>
                <a:lnTo>
                  <a:pt x="657" y="3101"/>
                </a:lnTo>
                <a:lnTo>
                  <a:pt x="647" y="3156"/>
                </a:lnTo>
                <a:lnTo>
                  <a:pt x="634" y="3209"/>
                </a:lnTo>
                <a:lnTo>
                  <a:pt x="627" y="3235"/>
                </a:lnTo>
                <a:lnTo>
                  <a:pt x="620" y="3261"/>
                </a:lnTo>
                <a:lnTo>
                  <a:pt x="612" y="3286"/>
                </a:lnTo>
                <a:lnTo>
                  <a:pt x="602" y="3312"/>
                </a:lnTo>
                <a:lnTo>
                  <a:pt x="593" y="3335"/>
                </a:lnTo>
                <a:lnTo>
                  <a:pt x="583" y="3360"/>
                </a:lnTo>
                <a:lnTo>
                  <a:pt x="572" y="3384"/>
                </a:lnTo>
                <a:lnTo>
                  <a:pt x="561" y="3407"/>
                </a:lnTo>
                <a:lnTo>
                  <a:pt x="549" y="3430"/>
                </a:lnTo>
                <a:lnTo>
                  <a:pt x="537" y="3453"/>
                </a:lnTo>
                <a:lnTo>
                  <a:pt x="523" y="3475"/>
                </a:lnTo>
                <a:lnTo>
                  <a:pt x="509" y="3496"/>
                </a:lnTo>
                <a:lnTo>
                  <a:pt x="493" y="3516"/>
                </a:lnTo>
                <a:lnTo>
                  <a:pt x="477" y="3536"/>
                </a:lnTo>
                <a:lnTo>
                  <a:pt x="449" y="3571"/>
                </a:lnTo>
                <a:lnTo>
                  <a:pt x="421" y="3607"/>
                </a:lnTo>
                <a:lnTo>
                  <a:pt x="394" y="3644"/>
                </a:lnTo>
                <a:lnTo>
                  <a:pt x="367" y="3683"/>
                </a:lnTo>
                <a:lnTo>
                  <a:pt x="340" y="3723"/>
                </a:lnTo>
                <a:lnTo>
                  <a:pt x="313" y="3764"/>
                </a:lnTo>
                <a:lnTo>
                  <a:pt x="287" y="3807"/>
                </a:lnTo>
                <a:lnTo>
                  <a:pt x="262" y="3850"/>
                </a:lnTo>
                <a:lnTo>
                  <a:pt x="237" y="3896"/>
                </a:lnTo>
                <a:lnTo>
                  <a:pt x="213" y="3942"/>
                </a:lnTo>
                <a:lnTo>
                  <a:pt x="189" y="3989"/>
                </a:lnTo>
                <a:lnTo>
                  <a:pt x="167" y="4037"/>
                </a:lnTo>
                <a:lnTo>
                  <a:pt x="147" y="4085"/>
                </a:lnTo>
                <a:lnTo>
                  <a:pt x="126" y="4134"/>
                </a:lnTo>
                <a:lnTo>
                  <a:pt x="107" y="4185"/>
                </a:lnTo>
                <a:lnTo>
                  <a:pt x="89" y="4235"/>
                </a:lnTo>
                <a:lnTo>
                  <a:pt x="74" y="4287"/>
                </a:lnTo>
                <a:lnTo>
                  <a:pt x="58" y="4339"/>
                </a:lnTo>
                <a:lnTo>
                  <a:pt x="45" y="4392"/>
                </a:lnTo>
                <a:lnTo>
                  <a:pt x="33" y="4445"/>
                </a:lnTo>
                <a:lnTo>
                  <a:pt x="23" y="4499"/>
                </a:lnTo>
                <a:lnTo>
                  <a:pt x="15" y="4553"/>
                </a:lnTo>
                <a:lnTo>
                  <a:pt x="8" y="4608"/>
                </a:lnTo>
                <a:lnTo>
                  <a:pt x="3" y="4662"/>
                </a:lnTo>
                <a:lnTo>
                  <a:pt x="1" y="4717"/>
                </a:lnTo>
                <a:lnTo>
                  <a:pt x="0" y="4771"/>
                </a:lnTo>
                <a:lnTo>
                  <a:pt x="2" y="4826"/>
                </a:lnTo>
                <a:lnTo>
                  <a:pt x="5" y="4881"/>
                </a:lnTo>
                <a:lnTo>
                  <a:pt x="11" y="4936"/>
                </a:lnTo>
                <a:lnTo>
                  <a:pt x="20" y="4990"/>
                </a:lnTo>
                <a:lnTo>
                  <a:pt x="25" y="5018"/>
                </a:lnTo>
                <a:lnTo>
                  <a:pt x="31" y="5045"/>
                </a:lnTo>
                <a:lnTo>
                  <a:pt x="37" y="5072"/>
                </a:lnTo>
                <a:lnTo>
                  <a:pt x="45" y="5100"/>
                </a:lnTo>
                <a:lnTo>
                  <a:pt x="58" y="5145"/>
                </a:lnTo>
                <a:lnTo>
                  <a:pt x="73" y="5189"/>
                </a:lnTo>
                <a:lnTo>
                  <a:pt x="89" y="5233"/>
                </a:lnTo>
                <a:lnTo>
                  <a:pt x="107" y="5276"/>
                </a:lnTo>
                <a:lnTo>
                  <a:pt x="128" y="5318"/>
                </a:lnTo>
                <a:lnTo>
                  <a:pt x="149" y="5360"/>
                </a:lnTo>
                <a:lnTo>
                  <a:pt x="172" y="5401"/>
                </a:lnTo>
                <a:lnTo>
                  <a:pt x="197" y="5442"/>
                </a:lnTo>
                <a:lnTo>
                  <a:pt x="224" y="5481"/>
                </a:lnTo>
                <a:lnTo>
                  <a:pt x="252" y="5520"/>
                </a:lnTo>
                <a:lnTo>
                  <a:pt x="281" y="5558"/>
                </a:lnTo>
                <a:lnTo>
                  <a:pt x="312" y="5596"/>
                </a:lnTo>
                <a:lnTo>
                  <a:pt x="345" y="5632"/>
                </a:lnTo>
                <a:lnTo>
                  <a:pt x="380" y="5668"/>
                </a:lnTo>
                <a:lnTo>
                  <a:pt x="416" y="5704"/>
                </a:lnTo>
                <a:lnTo>
                  <a:pt x="453" y="5739"/>
                </a:lnTo>
                <a:lnTo>
                  <a:pt x="493" y="5772"/>
                </a:lnTo>
                <a:lnTo>
                  <a:pt x="535" y="5806"/>
                </a:lnTo>
                <a:lnTo>
                  <a:pt x="577" y="5839"/>
                </a:lnTo>
                <a:lnTo>
                  <a:pt x="621" y="5871"/>
                </a:lnTo>
                <a:lnTo>
                  <a:pt x="667" y="5902"/>
                </a:lnTo>
                <a:lnTo>
                  <a:pt x="715" y="5933"/>
                </a:lnTo>
                <a:lnTo>
                  <a:pt x="763" y="5963"/>
                </a:lnTo>
                <a:lnTo>
                  <a:pt x="814" y="5991"/>
                </a:lnTo>
                <a:lnTo>
                  <a:pt x="866" y="6020"/>
                </a:lnTo>
                <a:lnTo>
                  <a:pt x="920" y="6047"/>
                </a:lnTo>
                <a:lnTo>
                  <a:pt x="976" y="6074"/>
                </a:lnTo>
                <a:lnTo>
                  <a:pt x="1033" y="6100"/>
                </a:lnTo>
                <a:lnTo>
                  <a:pt x="1091" y="6126"/>
                </a:lnTo>
                <a:lnTo>
                  <a:pt x="1151" y="6151"/>
                </a:lnTo>
                <a:lnTo>
                  <a:pt x="1214" y="6175"/>
                </a:lnTo>
                <a:lnTo>
                  <a:pt x="1277" y="6198"/>
                </a:lnTo>
                <a:lnTo>
                  <a:pt x="1343" y="6218"/>
                </a:lnTo>
                <a:lnTo>
                  <a:pt x="1408" y="6236"/>
                </a:lnTo>
                <a:lnTo>
                  <a:pt x="1473" y="6254"/>
                </a:lnTo>
                <a:lnTo>
                  <a:pt x="1538" y="6270"/>
                </a:lnTo>
                <a:lnTo>
                  <a:pt x="1604" y="6285"/>
                </a:lnTo>
                <a:lnTo>
                  <a:pt x="1670" y="6301"/>
                </a:lnTo>
                <a:lnTo>
                  <a:pt x="1738" y="6314"/>
                </a:lnTo>
                <a:lnTo>
                  <a:pt x="1807" y="6328"/>
                </a:lnTo>
                <a:lnTo>
                  <a:pt x="1811" y="6328"/>
                </a:lnTo>
                <a:lnTo>
                  <a:pt x="1816" y="6328"/>
                </a:lnTo>
                <a:lnTo>
                  <a:pt x="1820" y="6327"/>
                </a:lnTo>
                <a:lnTo>
                  <a:pt x="1823" y="6325"/>
                </a:lnTo>
                <a:lnTo>
                  <a:pt x="1827" y="6323"/>
                </a:lnTo>
                <a:lnTo>
                  <a:pt x="1831" y="6320"/>
                </a:lnTo>
                <a:lnTo>
                  <a:pt x="1833" y="6315"/>
                </a:lnTo>
                <a:lnTo>
                  <a:pt x="1835" y="6311"/>
                </a:lnTo>
                <a:lnTo>
                  <a:pt x="1836" y="6307"/>
                </a:lnTo>
                <a:lnTo>
                  <a:pt x="1836" y="6302"/>
                </a:lnTo>
                <a:lnTo>
                  <a:pt x="1835" y="6298"/>
                </a:lnTo>
                <a:lnTo>
                  <a:pt x="1834" y="6294"/>
                </a:lnTo>
                <a:lnTo>
                  <a:pt x="1831" y="6289"/>
                </a:lnTo>
                <a:lnTo>
                  <a:pt x="1829" y="6286"/>
                </a:lnTo>
                <a:lnTo>
                  <a:pt x="1825" y="6283"/>
                </a:lnTo>
                <a:lnTo>
                  <a:pt x="1821" y="6281"/>
                </a:lnTo>
                <a:lnTo>
                  <a:pt x="1788" y="6267"/>
                </a:lnTo>
                <a:lnTo>
                  <a:pt x="1755" y="6251"/>
                </a:lnTo>
                <a:lnTo>
                  <a:pt x="1722" y="6234"/>
                </a:lnTo>
                <a:lnTo>
                  <a:pt x="1690" y="6216"/>
                </a:lnTo>
                <a:lnTo>
                  <a:pt x="1658" y="6197"/>
                </a:lnTo>
                <a:lnTo>
                  <a:pt x="1626" y="6177"/>
                </a:lnTo>
                <a:lnTo>
                  <a:pt x="1596" y="6156"/>
                </a:lnTo>
                <a:lnTo>
                  <a:pt x="1565" y="6133"/>
                </a:lnTo>
                <a:lnTo>
                  <a:pt x="1536" y="6109"/>
                </a:lnTo>
                <a:lnTo>
                  <a:pt x="1507" y="6085"/>
                </a:lnTo>
                <a:lnTo>
                  <a:pt x="1480" y="6059"/>
                </a:lnTo>
                <a:lnTo>
                  <a:pt x="1454" y="6031"/>
                </a:lnTo>
                <a:lnTo>
                  <a:pt x="1430" y="6002"/>
                </a:lnTo>
                <a:lnTo>
                  <a:pt x="1406" y="5972"/>
                </a:lnTo>
                <a:lnTo>
                  <a:pt x="1385" y="5941"/>
                </a:lnTo>
                <a:lnTo>
                  <a:pt x="1366" y="5909"/>
                </a:lnTo>
                <a:lnTo>
                  <a:pt x="1347" y="5874"/>
                </a:lnTo>
                <a:lnTo>
                  <a:pt x="1331" y="5838"/>
                </a:lnTo>
                <a:lnTo>
                  <a:pt x="1324" y="5819"/>
                </a:lnTo>
                <a:lnTo>
                  <a:pt x="1317" y="5801"/>
                </a:lnTo>
                <a:lnTo>
                  <a:pt x="1312" y="5782"/>
                </a:lnTo>
                <a:lnTo>
                  <a:pt x="1305" y="5762"/>
                </a:lnTo>
                <a:lnTo>
                  <a:pt x="1300" y="5742"/>
                </a:lnTo>
                <a:lnTo>
                  <a:pt x="1296" y="5722"/>
                </a:lnTo>
                <a:lnTo>
                  <a:pt x="1292" y="5701"/>
                </a:lnTo>
                <a:lnTo>
                  <a:pt x="1289" y="5680"/>
                </a:lnTo>
                <a:lnTo>
                  <a:pt x="1287" y="5658"/>
                </a:lnTo>
                <a:lnTo>
                  <a:pt x="1285" y="5636"/>
                </a:lnTo>
                <a:lnTo>
                  <a:pt x="1282" y="5613"/>
                </a:lnTo>
                <a:lnTo>
                  <a:pt x="1282" y="5590"/>
                </a:lnTo>
                <a:lnTo>
                  <a:pt x="1282" y="5568"/>
                </a:lnTo>
                <a:lnTo>
                  <a:pt x="1283" y="5544"/>
                </a:lnTo>
                <a:lnTo>
                  <a:pt x="1285" y="5520"/>
                </a:lnTo>
                <a:lnTo>
                  <a:pt x="1287" y="5495"/>
                </a:lnTo>
                <a:lnTo>
                  <a:pt x="1290" y="5470"/>
                </a:lnTo>
                <a:lnTo>
                  <a:pt x="1293" y="5445"/>
                </a:lnTo>
                <a:lnTo>
                  <a:pt x="1298" y="5419"/>
                </a:lnTo>
                <a:lnTo>
                  <a:pt x="1303" y="5393"/>
                </a:lnTo>
                <a:lnTo>
                  <a:pt x="1309" y="5366"/>
                </a:lnTo>
                <a:lnTo>
                  <a:pt x="1316" y="5339"/>
                </a:lnTo>
                <a:lnTo>
                  <a:pt x="1324" y="5311"/>
                </a:lnTo>
                <a:lnTo>
                  <a:pt x="1332" y="5283"/>
                </a:lnTo>
                <a:lnTo>
                  <a:pt x="1342" y="5254"/>
                </a:lnTo>
                <a:lnTo>
                  <a:pt x="1352" y="5225"/>
                </a:lnTo>
                <a:lnTo>
                  <a:pt x="1364" y="5195"/>
                </a:lnTo>
                <a:lnTo>
                  <a:pt x="1376" y="5165"/>
                </a:lnTo>
                <a:lnTo>
                  <a:pt x="1399" y="5114"/>
                </a:lnTo>
                <a:lnTo>
                  <a:pt x="1421" y="5064"/>
                </a:lnTo>
                <a:lnTo>
                  <a:pt x="1441" y="5016"/>
                </a:lnTo>
                <a:lnTo>
                  <a:pt x="1458" y="4970"/>
                </a:lnTo>
                <a:lnTo>
                  <a:pt x="1475" y="4924"/>
                </a:lnTo>
                <a:lnTo>
                  <a:pt x="1490" y="4880"/>
                </a:lnTo>
                <a:lnTo>
                  <a:pt x="1504" y="4838"/>
                </a:lnTo>
                <a:lnTo>
                  <a:pt x="1516" y="4797"/>
                </a:lnTo>
                <a:lnTo>
                  <a:pt x="1528" y="4757"/>
                </a:lnTo>
                <a:lnTo>
                  <a:pt x="1537" y="4720"/>
                </a:lnTo>
                <a:lnTo>
                  <a:pt x="1546" y="4683"/>
                </a:lnTo>
                <a:lnTo>
                  <a:pt x="1553" y="4648"/>
                </a:lnTo>
                <a:lnTo>
                  <a:pt x="1559" y="4614"/>
                </a:lnTo>
                <a:lnTo>
                  <a:pt x="1564" y="4582"/>
                </a:lnTo>
                <a:lnTo>
                  <a:pt x="1568" y="4550"/>
                </a:lnTo>
                <a:lnTo>
                  <a:pt x="1572" y="4520"/>
                </a:lnTo>
                <a:lnTo>
                  <a:pt x="1574" y="4491"/>
                </a:lnTo>
                <a:lnTo>
                  <a:pt x="1575" y="4464"/>
                </a:lnTo>
                <a:lnTo>
                  <a:pt x="1576" y="4438"/>
                </a:lnTo>
                <a:lnTo>
                  <a:pt x="1576" y="4412"/>
                </a:lnTo>
                <a:lnTo>
                  <a:pt x="1575" y="4389"/>
                </a:lnTo>
                <a:lnTo>
                  <a:pt x="1573" y="4366"/>
                </a:lnTo>
                <a:lnTo>
                  <a:pt x="1571" y="4344"/>
                </a:lnTo>
                <a:lnTo>
                  <a:pt x="1568" y="4324"/>
                </a:lnTo>
                <a:lnTo>
                  <a:pt x="1562" y="4286"/>
                </a:lnTo>
                <a:lnTo>
                  <a:pt x="1554" y="4254"/>
                </a:lnTo>
                <a:lnTo>
                  <a:pt x="1545" y="4225"/>
                </a:lnTo>
                <a:lnTo>
                  <a:pt x="1535" y="4200"/>
                </a:lnTo>
                <a:lnTo>
                  <a:pt x="1561" y="4214"/>
                </a:lnTo>
                <a:lnTo>
                  <a:pt x="1590" y="4233"/>
                </a:lnTo>
                <a:lnTo>
                  <a:pt x="1620" y="4254"/>
                </a:lnTo>
                <a:lnTo>
                  <a:pt x="1653" y="4279"/>
                </a:lnTo>
                <a:lnTo>
                  <a:pt x="1684" y="4306"/>
                </a:lnTo>
                <a:lnTo>
                  <a:pt x="1700" y="4320"/>
                </a:lnTo>
                <a:lnTo>
                  <a:pt x="1715" y="4335"/>
                </a:lnTo>
                <a:lnTo>
                  <a:pt x="1731" y="4352"/>
                </a:lnTo>
                <a:lnTo>
                  <a:pt x="1746" y="4368"/>
                </a:lnTo>
                <a:lnTo>
                  <a:pt x="1761" y="4386"/>
                </a:lnTo>
                <a:lnTo>
                  <a:pt x="1775" y="4405"/>
                </a:lnTo>
                <a:lnTo>
                  <a:pt x="1789" y="4423"/>
                </a:lnTo>
                <a:lnTo>
                  <a:pt x="1801" y="4444"/>
                </a:lnTo>
                <a:lnTo>
                  <a:pt x="1814" y="4465"/>
                </a:lnTo>
                <a:lnTo>
                  <a:pt x="1825" y="4486"/>
                </a:lnTo>
                <a:lnTo>
                  <a:pt x="1836" y="4509"/>
                </a:lnTo>
                <a:lnTo>
                  <a:pt x="1845" y="4532"/>
                </a:lnTo>
                <a:lnTo>
                  <a:pt x="1853" y="4556"/>
                </a:lnTo>
                <a:lnTo>
                  <a:pt x="1861" y="4581"/>
                </a:lnTo>
                <a:lnTo>
                  <a:pt x="1867" y="4607"/>
                </a:lnTo>
                <a:lnTo>
                  <a:pt x="1871" y="4633"/>
                </a:lnTo>
                <a:lnTo>
                  <a:pt x="1874" y="4661"/>
                </a:lnTo>
                <a:lnTo>
                  <a:pt x="1876" y="4689"/>
                </a:lnTo>
                <a:lnTo>
                  <a:pt x="1876" y="4718"/>
                </a:lnTo>
                <a:lnTo>
                  <a:pt x="1874" y="4747"/>
                </a:lnTo>
                <a:lnTo>
                  <a:pt x="1871" y="4778"/>
                </a:lnTo>
                <a:lnTo>
                  <a:pt x="1866" y="4809"/>
                </a:lnTo>
                <a:lnTo>
                  <a:pt x="1866" y="4817"/>
                </a:lnTo>
                <a:lnTo>
                  <a:pt x="1868" y="4824"/>
                </a:lnTo>
                <a:lnTo>
                  <a:pt x="1872" y="4830"/>
                </a:lnTo>
                <a:lnTo>
                  <a:pt x="1877" y="4835"/>
                </a:lnTo>
                <a:lnTo>
                  <a:pt x="1885" y="4837"/>
                </a:lnTo>
                <a:lnTo>
                  <a:pt x="1892" y="4838"/>
                </a:lnTo>
                <a:lnTo>
                  <a:pt x="1899" y="4837"/>
                </a:lnTo>
                <a:lnTo>
                  <a:pt x="1905" y="4833"/>
                </a:lnTo>
                <a:lnTo>
                  <a:pt x="1916" y="4825"/>
                </a:lnTo>
                <a:lnTo>
                  <a:pt x="1942" y="4801"/>
                </a:lnTo>
                <a:lnTo>
                  <a:pt x="1980" y="4765"/>
                </a:lnTo>
                <a:lnTo>
                  <a:pt x="2003" y="4742"/>
                </a:lnTo>
                <a:lnTo>
                  <a:pt x="2028" y="4715"/>
                </a:lnTo>
                <a:lnTo>
                  <a:pt x="2055" y="4686"/>
                </a:lnTo>
                <a:lnTo>
                  <a:pt x="2083" y="4653"/>
                </a:lnTo>
                <a:lnTo>
                  <a:pt x="2114" y="4618"/>
                </a:lnTo>
                <a:lnTo>
                  <a:pt x="2144" y="4579"/>
                </a:lnTo>
                <a:lnTo>
                  <a:pt x="2174" y="4539"/>
                </a:lnTo>
                <a:lnTo>
                  <a:pt x="2204" y="4495"/>
                </a:lnTo>
                <a:lnTo>
                  <a:pt x="2234" y="4449"/>
                </a:lnTo>
                <a:lnTo>
                  <a:pt x="2264" y="4402"/>
                </a:lnTo>
                <a:lnTo>
                  <a:pt x="2292" y="4351"/>
                </a:lnTo>
                <a:lnTo>
                  <a:pt x="2319" y="4298"/>
                </a:lnTo>
                <a:lnTo>
                  <a:pt x="2332" y="4271"/>
                </a:lnTo>
                <a:lnTo>
                  <a:pt x="2344" y="4244"/>
                </a:lnTo>
                <a:lnTo>
                  <a:pt x="2356" y="4214"/>
                </a:lnTo>
                <a:lnTo>
                  <a:pt x="2367" y="4186"/>
                </a:lnTo>
                <a:lnTo>
                  <a:pt x="2378" y="4157"/>
                </a:lnTo>
                <a:lnTo>
                  <a:pt x="2388" y="4127"/>
                </a:lnTo>
                <a:lnTo>
                  <a:pt x="2396" y="4097"/>
                </a:lnTo>
                <a:lnTo>
                  <a:pt x="2405" y="4067"/>
                </a:lnTo>
                <a:lnTo>
                  <a:pt x="2413" y="4035"/>
                </a:lnTo>
                <a:lnTo>
                  <a:pt x="2419" y="4003"/>
                </a:lnTo>
                <a:lnTo>
                  <a:pt x="2426" y="3972"/>
                </a:lnTo>
                <a:lnTo>
                  <a:pt x="2431" y="3939"/>
                </a:lnTo>
                <a:lnTo>
                  <a:pt x="2434" y="3907"/>
                </a:lnTo>
                <a:lnTo>
                  <a:pt x="2437" y="3873"/>
                </a:lnTo>
                <a:lnTo>
                  <a:pt x="2439" y="3840"/>
                </a:lnTo>
                <a:lnTo>
                  <a:pt x="2440" y="3806"/>
                </a:lnTo>
                <a:lnTo>
                  <a:pt x="2439" y="3771"/>
                </a:lnTo>
                <a:lnTo>
                  <a:pt x="2438" y="3737"/>
                </a:lnTo>
                <a:lnTo>
                  <a:pt x="2435" y="3703"/>
                </a:lnTo>
                <a:lnTo>
                  <a:pt x="2431" y="3667"/>
                </a:lnTo>
                <a:lnTo>
                  <a:pt x="2426" y="3632"/>
                </a:lnTo>
                <a:lnTo>
                  <a:pt x="2418" y="3596"/>
                </a:lnTo>
                <a:lnTo>
                  <a:pt x="2410" y="3559"/>
                </a:lnTo>
                <a:lnTo>
                  <a:pt x="2401" y="3523"/>
                </a:lnTo>
                <a:lnTo>
                  <a:pt x="2389" y="3486"/>
                </a:lnTo>
                <a:lnTo>
                  <a:pt x="2377" y="3450"/>
                </a:lnTo>
                <a:lnTo>
                  <a:pt x="2362" y="3412"/>
                </a:lnTo>
                <a:lnTo>
                  <a:pt x="2347" y="3375"/>
                </a:lnTo>
                <a:lnTo>
                  <a:pt x="2383" y="3398"/>
                </a:lnTo>
                <a:lnTo>
                  <a:pt x="2403" y="3411"/>
                </a:lnTo>
                <a:lnTo>
                  <a:pt x="2425" y="3426"/>
                </a:lnTo>
                <a:lnTo>
                  <a:pt x="2446" y="3443"/>
                </a:lnTo>
                <a:lnTo>
                  <a:pt x="2470" y="3461"/>
                </a:lnTo>
                <a:lnTo>
                  <a:pt x="2494" y="3481"/>
                </a:lnTo>
                <a:lnTo>
                  <a:pt x="2518" y="3503"/>
                </a:lnTo>
                <a:lnTo>
                  <a:pt x="2542" y="3527"/>
                </a:lnTo>
                <a:lnTo>
                  <a:pt x="2567" y="3553"/>
                </a:lnTo>
                <a:lnTo>
                  <a:pt x="2591" y="3580"/>
                </a:lnTo>
                <a:lnTo>
                  <a:pt x="2615" y="3609"/>
                </a:lnTo>
                <a:lnTo>
                  <a:pt x="2638" y="3640"/>
                </a:lnTo>
                <a:lnTo>
                  <a:pt x="2661" y="3674"/>
                </a:lnTo>
                <a:lnTo>
                  <a:pt x="2681" y="3709"/>
                </a:lnTo>
                <a:lnTo>
                  <a:pt x="2702" y="3746"/>
                </a:lnTo>
                <a:lnTo>
                  <a:pt x="2721" y="3786"/>
                </a:lnTo>
                <a:lnTo>
                  <a:pt x="2739" y="3827"/>
                </a:lnTo>
                <a:lnTo>
                  <a:pt x="2754" y="3872"/>
                </a:lnTo>
                <a:lnTo>
                  <a:pt x="2762" y="3894"/>
                </a:lnTo>
                <a:lnTo>
                  <a:pt x="2769" y="3918"/>
                </a:lnTo>
                <a:lnTo>
                  <a:pt x="2774" y="3942"/>
                </a:lnTo>
                <a:lnTo>
                  <a:pt x="2780" y="3966"/>
                </a:lnTo>
                <a:lnTo>
                  <a:pt x="2785" y="3991"/>
                </a:lnTo>
                <a:lnTo>
                  <a:pt x="2790" y="4017"/>
                </a:lnTo>
                <a:lnTo>
                  <a:pt x="2794" y="4043"/>
                </a:lnTo>
                <a:lnTo>
                  <a:pt x="2797" y="4070"/>
                </a:lnTo>
                <a:lnTo>
                  <a:pt x="2799" y="4097"/>
                </a:lnTo>
                <a:lnTo>
                  <a:pt x="2801" y="4125"/>
                </a:lnTo>
                <a:lnTo>
                  <a:pt x="2802" y="4154"/>
                </a:lnTo>
                <a:lnTo>
                  <a:pt x="2802" y="4183"/>
                </a:lnTo>
                <a:lnTo>
                  <a:pt x="2802" y="4212"/>
                </a:lnTo>
                <a:lnTo>
                  <a:pt x="2801" y="4244"/>
                </a:lnTo>
                <a:lnTo>
                  <a:pt x="2799" y="4274"/>
                </a:lnTo>
                <a:lnTo>
                  <a:pt x="2796" y="4306"/>
                </a:lnTo>
                <a:lnTo>
                  <a:pt x="2793" y="4338"/>
                </a:lnTo>
                <a:lnTo>
                  <a:pt x="2788" y="4370"/>
                </a:lnTo>
                <a:lnTo>
                  <a:pt x="2782" y="4405"/>
                </a:lnTo>
                <a:lnTo>
                  <a:pt x="2776" y="4439"/>
                </a:lnTo>
                <a:lnTo>
                  <a:pt x="2769" y="4473"/>
                </a:lnTo>
                <a:lnTo>
                  <a:pt x="2760" y="4509"/>
                </a:lnTo>
                <a:lnTo>
                  <a:pt x="2751" y="4545"/>
                </a:lnTo>
                <a:lnTo>
                  <a:pt x="2741" y="4583"/>
                </a:lnTo>
                <a:lnTo>
                  <a:pt x="2729" y="4620"/>
                </a:lnTo>
                <a:lnTo>
                  <a:pt x="2717" y="4657"/>
                </a:lnTo>
                <a:lnTo>
                  <a:pt x="2710" y="4691"/>
                </a:lnTo>
                <a:lnTo>
                  <a:pt x="2703" y="4723"/>
                </a:lnTo>
                <a:lnTo>
                  <a:pt x="2699" y="4754"/>
                </a:lnTo>
                <a:lnTo>
                  <a:pt x="2697" y="4785"/>
                </a:lnTo>
                <a:lnTo>
                  <a:pt x="2696" y="4816"/>
                </a:lnTo>
                <a:lnTo>
                  <a:pt x="2697" y="4845"/>
                </a:lnTo>
                <a:lnTo>
                  <a:pt x="2699" y="4874"/>
                </a:lnTo>
                <a:lnTo>
                  <a:pt x="2703" y="4902"/>
                </a:lnTo>
                <a:lnTo>
                  <a:pt x="2707" y="4929"/>
                </a:lnTo>
                <a:lnTo>
                  <a:pt x="2713" y="4956"/>
                </a:lnTo>
                <a:lnTo>
                  <a:pt x="2720" y="4981"/>
                </a:lnTo>
                <a:lnTo>
                  <a:pt x="2727" y="5006"/>
                </a:lnTo>
                <a:lnTo>
                  <a:pt x="2736" y="5030"/>
                </a:lnTo>
                <a:lnTo>
                  <a:pt x="2744" y="5053"/>
                </a:lnTo>
                <a:lnTo>
                  <a:pt x="2753" y="5075"/>
                </a:lnTo>
                <a:lnTo>
                  <a:pt x="2764" y="5095"/>
                </a:lnTo>
                <a:lnTo>
                  <a:pt x="2773" y="5115"/>
                </a:lnTo>
                <a:lnTo>
                  <a:pt x="2783" y="5134"/>
                </a:lnTo>
                <a:lnTo>
                  <a:pt x="2804" y="5169"/>
                </a:lnTo>
                <a:lnTo>
                  <a:pt x="2824" y="5199"/>
                </a:lnTo>
                <a:lnTo>
                  <a:pt x="2843" y="5224"/>
                </a:lnTo>
                <a:lnTo>
                  <a:pt x="2859" y="5245"/>
                </a:lnTo>
                <a:lnTo>
                  <a:pt x="2873" y="5261"/>
                </a:lnTo>
                <a:lnTo>
                  <a:pt x="2886" y="5276"/>
                </a:lnTo>
                <a:lnTo>
                  <a:pt x="2891" y="5278"/>
                </a:lnTo>
                <a:lnTo>
                  <a:pt x="2894" y="5280"/>
                </a:lnTo>
                <a:lnTo>
                  <a:pt x="2898" y="5283"/>
                </a:lnTo>
                <a:lnTo>
                  <a:pt x="2902" y="5284"/>
                </a:lnTo>
                <a:lnTo>
                  <a:pt x="2906" y="5284"/>
                </a:lnTo>
                <a:lnTo>
                  <a:pt x="2910" y="5283"/>
                </a:lnTo>
                <a:lnTo>
                  <a:pt x="2913" y="5282"/>
                </a:lnTo>
                <a:lnTo>
                  <a:pt x="2918" y="5279"/>
                </a:lnTo>
                <a:lnTo>
                  <a:pt x="2921" y="5276"/>
                </a:lnTo>
                <a:lnTo>
                  <a:pt x="2924" y="5273"/>
                </a:lnTo>
                <a:lnTo>
                  <a:pt x="2926" y="5270"/>
                </a:lnTo>
                <a:lnTo>
                  <a:pt x="2927" y="5267"/>
                </a:lnTo>
                <a:lnTo>
                  <a:pt x="2928" y="5263"/>
                </a:lnTo>
                <a:lnTo>
                  <a:pt x="2928" y="5259"/>
                </a:lnTo>
                <a:lnTo>
                  <a:pt x="2928" y="5254"/>
                </a:lnTo>
                <a:lnTo>
                  <a:pt x="2927" y="5250"/>
                </a:lnTo>
                <a:lnTo>
                  <a:pt x="2923" y="5240"/>
                </a:lnTo>
                <a:lnTo>
                  <a:pt x="2917" y="5220"/>
                </a:lnTo>
                <a:lnTo>
                  <a:pt x="2908" y="5191"/>
                </a:lnTo>
                <a:lnTo>
                  <a:pt x="2899" y="5154"/>
                </a:lnTo>
                <a:lnTo>
                  <a:pt x="2889" y="5109"/>
                </a:lnTo>
                <a:lnTo>
                  <a:pt x="2886" y="5085"/>
                </a:lnTo>
                <a:lnTo>
                  <a:pt x="2882" y="5059"/>
                </a:lnTo>
                <a:lnTo>
                  <a:pt x="2880" y="5031"/>
                </a:lnTo>
                <a:lnTo>
                  <a:pt x="2878" y="5003"/>
                </a:lnTo>
                <a:lnTo>
                  <a:pt x="2877" y="4974"/>
                </a:lnTo>
                <a:lnTo>
                  <a:pt x="2877" y="4942"/>
                </a:lnTo>
                <a:lnTo>
                  <a:pt x="2878" y="4911"/>
                </a:lnTo>
                <a:lnTo>
                  <a:pt x="2880" y="4880"/>
                </a:lnTo>
                <a:lnTo>
                  <a:pt x="2884" y="4848"/>
                </a:lnTo>
                <a:lnTo>
                  <a:pt x="2889" y="4815"/>
                </a:lnTo>
                <a:lnTo>
                  <a:pt x="2898" y="4782"/>
                </a:lnTo>
                <a:lnTo>
                  <a:pt x="2907" y="4749"/>
                </a:lnTo>
                <a:lnTo>
                  <a:pt x="2919" y="4717"/>
                </a:lnTo>
                <a:lnTo>
                  <a:pt x="2932" y="4683"/>
                </a:lnTo>
                <a:lnTo>
                  <a:pt x="2948" y="4651"/>
                </a:lnTo>
                <a:lnTo>
                  <a:pt x="2966" y="4619"/>
                </a:lnTo>
                <a:lnTo>
                  <a:pt x="2977" y="4603"/>
                </a:lnTo>
                <a:lnTo>
                  <a:pt x="2987" y="4588"/>
                </a:lnTo>
                <a:lnTo>
                  <a:pt x="3000" y="4572"/>
                </a:lnTo>
                <a:lnTo>
                  <a:pt x="3012" y="4557"/>
                </a:lnTo>
                <a:lnTo>
                  <a:pt x="3025" y="4542"/>
                </a:lnTo>
                <a:lnTo>
                  <a:pt x="3038" y="4526"/>
                </a:lnTo>
                <a:lnTo>
                  <a:pt x="3053" y="4512"/>
                </a:lnTo>
                <a:lnTo>
                  <a:pt x="3068" y="4497"/>
                </a:lnTo>
                <a:lnTo>
                  <a:pt x="3085" y="4484"/>
                </a:lnTo>
                <a:lnTo>
                  <a:pt x="3102" y="4469"/>
                </a:lnTo>
                <a:lnTo>
                  <a:pt x="3119" y="4456"/>
                </a:lnTo>
                <a:lnTo>
                  <a:pt x="3138" y="4442"/>
                </a:lnTo>
                <a:lnTo>
                  <a:pt x="3134" y="4469"/>
                </a:lnTo>
                <a:lnTo>
                  <a:pt x="3130" y="4499"/>
                </a:lnTo>
                <a:lnTo>
                  <a:pt x="3126" y="4534"/>
                </a:lnTo>
                <a:lnTo>
                  <a:pt x="3122" y="4571"/>
                </a:lnTo>
                <a:lnTo>
                  <a:pt x="3120" y="4611"/>
                </a:lnTo>
                <a:lnTo>
                  <a:pt x="3118" y="4651"/>
                </a:lnTo>
                <a:lnTo>
                  <a:pt x="3118" y="4695"/>
                </a:lnTo>
                <a:lnTo>
                  <a:pt x="3120" y="4739"/>
                </a:lnTo>
                <a:lnTo>
                  <a:pt x="3124" y="4783"/>
                </a:lnTo>
                <a:lnTo>
                  <a:pt x="3130" y="4828"/>
                </a:lnTo>
                <a:lnTo>
                  <a:pt x="3134" y="4850"/>
                </a:lnTo>
                <a:lnTo>
                  <a:pt x="3138" y="4872"/>
                </a:lnTo>
                <a:lnTo>
                  <a:pt x="3143" y="4894"/>
                </a:lnTo>
                <a:lnTo>
                  <a:pt x="3150" y="4915"/>
                </a:lnTo>
                <a:lnTo>
                  <a:pt x="3157" y="4936"/>
                </a:lnTo>
                <a:lnTo>
                  <a:pt x="3164" y="4957"/>
                </a:lnTo>
                <a:lnTo>
                  <a:pt x="3172" y="4978"/>
                </a:lnTo>
                <a:lnTo>
                  <a:pt x="3182" y="4998"/>
                </a:lnTo>
                <a:lnTo>
                  <a:pt x="3192" y="5016"/>
                </a:lnTo>
                <a:lnTo>
                  <a:pt x="3203" y="5034"/>
                </a:lnTo>
                <a:lnTo>
                  <a:pt x="3215" y="5052"/>
                </a:lnTo>
                <a:lnTo>
                  <a:pt x="3229" y="5069"/>
                </a:lnTo>
                <a:lnTo>
                  <a:pt x="3252" y="5100"/>
                </a:lnTo>
                <a:lnTo>
                  <a:pt x="3276" y="5133"/>
                </a:lnTo>
                <a:lnTo>
                  <a:pt x="3300" y="5167"/>
                </a:lnTo>
                <a:lnTo>
                  <a:pt x="3323" y="5205"/>
                </a:lnTo>
                <a:lnTo>
                  <a:pt x="3345" y="5243"/>
                </a:lnTo>
                <a:lnTo>
                  <a:pt x="3365" y="5284"/>
                </a:lnTo>
                <a:lnTo>
                  <a:pt x="3385" y="5325"/>
                </a:lnTo>
                <a:lnTo>
                  <a:pt x="3401" y="5368"/>
                </a:lnTo>
                <a:lnTo>
                  <a:pt x="3417" y="5412"/>
                </a:lnTo>
                <a:lnTo>
                  <a:pt x="3423" y="5434"/>
                </a:lnTo>
                <a:lnTo>
                  <a:pt x="3429" y="5456"/>
                </a:lnTo>
                <a:lnTo>
                  <a:pt x="3435" y="5479"/>
                </a:lnTo>
                <a:lnTo>
                  <a:pt x="3440" y="5502"/>
                </a:lnTo>
                <a:lnTo>
                  <a:pt x="3444" y="5526"/>
                </a:lnTo>
                <a:lnTo>
                  <a:pt x="3448" y="5549"/>
                </a:lnTo>
                <a:lnTo>
                  <a:pt x="3450" y="5572"/>
                </a:lnTo>
                <a:lnTo>
                  <a:pt x="3452" y="5596"/>
                </a:lnTo>
                <a:lnTo>
                  <a:pt x="3453" y="5620"/>
                </a:lnTo>
                <a:lnTo>
                  <a:pt x="3454" y="5642"/>
                </a:lnTo>
                <a:lnTo>
                  <a:pt x="3453" y="5666"/>
                </a:lnTo>
                <a:lnTo>
                  <a:pt x="3452" y="5690"/>
                </a:lnTo>
                <a:lnTo>
                  <a:pt x="3450" y="5714"/>
                </a:lnTo>
                <a:lnTo>
                  <a:pt x="3447" y="5738"/>
                </a:lnTo>
                <a:lnTo>
                  <a:pt x="3441" y="5770"/>
                </a:lnTo>
                <a:lnTo>
                  <a:pt x="3433" y="5803"/>
                </a:lnTo>
                <a:lnTo>
                  <a:pt x="3424" y="5835"/>
                </a:lnTo>
                <a:lnTo>
                  <a:pt x="3413" y="5866"/>
                </a:lnTo>
                <a:lnTo>
                  <a:pt x="3399" y="5896"/>
                </a:lnTo>
                <a:lnTo>
                  <a:pt x="3384" y="5925"/>
                </a:lnTo>
                <a:lnTo>
                  <a:pt x="3367" y="5954"/>
                </a:lnTo>
                <a:lnTo>
                  <a:pt x="3348" y="5983"/>
                </a:lnTo>
                <a:lnTo>
                  <a:pt x="3327" y="6010"/>
                </a:lnTo>
                <a:lnTo>
                  <a:pt x="3306" y="6037"/>
                </a:lnTo>
                <a:lnTo>
                  <a:pt x="3282" y="6063"/>
                </a:lnTo>
                <a:lnTo>
                  <a:pt x="3256" y="6089"/>
                </a:lnTo>
                <a:lnTo>
                  <a:pt x="3228" y="6113"/>
                </a:lnTo>
                <a:lnTo>
                  <a:pt x="3198" y="6137"/>
                </a:lnTo>
                <a:lnTo>
                  <a:pt x="3167" y="6160"/>
                </a:lnTo>
                <a:lnTo>
                  <a:pt x="3134" y="6182"/>
                </a:lnTo>
                <a:lnTo>
                  <a:pt x="3131" y="6185"/>
                </a:lnTo>
                <a:lnTo>
                  <a:pt x="3128" y="6189"/>
                </a:lnTo>
                <a:lnTo>
                  <a:pt x="3126" y="6193"/>
                </a:lnTo>
                <a:lnTo>
                  <a:pt x="3124" y="6197"/>
                </a:lnTo>
                <a:lnTo>
                  <a:pt x="3122" y="6201"/>
                </a:lnTo>
                <a:lnTo>
                  <a:pt x="3122" y="6205"/>
                </a:lnTo>
                <a:lnTo>
                  <a:pt x="3124" y="6209"/>
                </a:lnTo>
                <a:lnTo>
                  <a:pt x="3126" y="6213"/>
                </a:lnTo>
                <a:lnTo>
                  <a:pt x="3128" y="6218"/>
                </a:lnTo>
                <a:lnTo>
                  <a:pt x="3130" y="6221"/>
                </a:lnTo>
                <a:lnTo>
                  <a:pt x="3134" y="6224"/>
                </a:lnTo>
                <a:lnTo>
                  <a:pt x="3137" y="6226"/>
                </a:lnTo>
                <a:lnTo>
                  <a:pt x="3141" y="6227"/>
                </a:lnTo>
                <a:lnTo>
                  <a:pt x="3146" y="6227"/>
                </a:lnTo>
                <a:lnTo>
                  <a:pt x="3151" y="6227"/>
                </a:lnTo>
                <a:lnTo>
                  <a:pt x="3155" y="6226"/>
                </a:lnTo>
                <a:lnTo>
                  <a:pt x="3240" y="6197"/>
                </a:lnTo>
                <a:lnTo>
                  <a:pt x="3284" y="6180"/>
                </a:lnTo>
                <a:lnTo>
                  <a:pt x="3328" y="6164"/>
                </a:lnTo>
                <a:lnTo>
                  <a:pt x="3373" y="6146"/>
                </a:lnTo>
                <a:lnTo>
                  <a:pt x="3418" y="6127"/>
                </a:lnTo>
                <a:lnTo>
                  <a:pt x="3464" y="6107"/>
                </a:lnTo>
                <a:lnTo>
                  <a:pt x="3509" y="6086"/>
                </a:lnTo>
                <a:lnTo>
                  <a:pt x="3555" y="6064"/>
                </a:lnTo>
                <a:lnTo>
                  <a:pt x="3601" y="6041"/>
                </a:lnTo>
                <a:lnTo>
                  <a:pt x="3647" y="6017"/>
                </a:lnTo>
                <a:lnTo>
                  <a:pt x="3692" y="5992"/>
                </a:lnTo>
                <a:lnTo>
                  <a:pt x="3737" y="5966"/>
                </a:lnTo>
                <a:lnTo>
                  <a:pt x="3783" y="5938"/>
                </a:lnTo>
                <a:lnTo>
                  <a:pt x="3828" y="5910"/>
                </a:lnTo>
                <a:lnTo>
                  <a:pt x="3871" y="5880"/>
                </a:lnTo>
                <a:lnTo>
                  <a:pt x="3915" y="5848"/>
                </a:lnTo>
                <a:lnTo>
                  <a:pt x="3958" y="5816"/>
                </a:lnTo>
                <a:lnTo>
                  <a:pt x="4000" y="5783"/>
                </a:lnTo>
                <a:lnTo>
                  <a:pt x="4042" y="5749"/>
                </a:lnTo>
                <a:lnTo>
                  <a:pt x="4083" y="5712"/>
                </a:lnTo>
                <a:lnTo>
                  <a:pt x="4122" y="5675"/>
                </a:lnTo>
                <a:lnTo>
                  <a:pt x="4161" y="5636"/>
                </a:lnTo>
                <a:lnTo>
                  <a:pt x="4198" y="5596"/>
                </a:lnTo>
                <a:lnTo>
                  <a:pt x="4234" y="5554"/>
                </a:lnTo>
                <a:lnTo>
                  <a:pt x="4269" y="5511"/>
                </a:lnTo>
                <a:lnTo>
                  <a:pt x="4302" y="5468"/>
                </a:lnTo>
                <a:lnTo>
                  <a:pt x="4334" y="5422"/>
                </a:lnTo>
                <a:lnTo>
                  <a:pt x="4364" y="5374"/>
                </a:lnTo>
                <a:lnTo>
                  <a:pt x="4392" y="5325"/>
                </a:lnTo>
                <a:lnTo>
                  <a:pt x="4420" y="5275"/>
                </a:lnTo>
                <a:lnTo>
                  <a:pt x="4444" y="5223"/>
                </a:lnTo>
                <a:lnTo>
                  <a:pt x="4461" y="5185"/>
                </a:lnTo>
                <a:lnTo>
                  <a:pt x="4478" y="5145"/>
                </a:lnTo>
                <a:lnTo>
                  <a:pt x="4492" y="5106"/>
                </a:lnTo>
                <a:lnTo>
                  <a:pt x="4505" y="5065"/>
                </a:lnTo>
                <a:lnTo>
                  <a:pt x="4517" y="5024"/>
                </a:lnTo>
                <a:lnTo>
                  <a:pt x="4528" y="4983"/>
                </a:lnTo>
                <a:lnTo>
                  <a:pt x="4538" y="4941"/>
                </a:lnTo>
                <a:lnTo>
                  <a:pt x="4546" y="4899"/>
                </a:lnTo>
                <a:lnTo>
                  <a:pt x="4554" y="4856"/>
                </a:lnTo>
                <a:lnTo>
                  <a:pt x="4559" y="4812"/>
                </a:lnTo>
                <a:lnTo>
                  <a:pt x="4564" y="4769"/>
                </a:lnTo>
                <a:lnTo>
                  <a:pt x="4567" y="4725"/>
                </a:lnTo>
                <a:lnTo>
                  <a:pt x="4569" y="4680"/>
                </a:lnTo>
                <a:lnTo>
                  <a:pt x="4570" y="4636"/>
                </a:lnTo>
                <a:lnTo>
                  <a:pt x="4570" y="4590"/>
                </a:lnTo>
                <a:lnTo>
                  <a:pt x="4568" y="4544"/>
                </a:lnTo>
                <a:lnTo>
                  <a:pt x="4565" y="4497"/>
                </a:lnTo>
                <a:lnTo>
                  <a:pt x="4561" y="4450"/>
                </a:lnTo>
                <a:lnTo>
                  <a:pt x="4556" y="4404"/>
                </a:lnTo>
                <a:lnTo>
                  <a:pt x="4550" y="4356"/>
                </a:lnTo>
                <a:lnTo>
                  <a:pt x="4541" y="4308"/>
                </a:lnTo>
                <a:lnTo>
                  <a:pt x="4533" y="4259"/>
                </a:lnTo>
                <a:lnTo>
                  <a:pt x="4523" y="4210"/>
                </a:lnTo>
                <a:lnTo>
                  <a:pt x="4511" y="4161"/>
                </a:lnTo>
                <a:lnTo>
                  <a:pt x="4498" y="4111"/>
                </a:lnTo>
                <a:lnTo>
                  <a:pt x="4484" y="4061"/>
                </a:lnTo>
                <a:lnTo>
                  <a:pt x="4468" y="4011"/>
                </a:lnTo>
                <a:lnTo>
                  <a:pt x="4452" y="3960"/>
                </a:lnTo>
                <a:lnTo>
                  <a:pt x="4434" y="3908"/>
                </a:lnTo>
                <a:lnTo>
                  <a:pt x="4415" y="3856"/>
                </a:lnTo>
                <a:lnTo>
                  <a:pt x="4395" y="3804"/>
                </a:lnTo>
                <a:lnTo>
                  <a:pt x="4374" y="3750"/>
                </a:lnTo>
                <a:close/>
              </a:path>
            </a:pathLst>
          </a:custGeom>
          <a:solidFill>
            <a:srgbClr val="F03900"/>
          </a:solidFill>
          <a:ln w="28575">
            <a:solidFill>
              <a:srgbClr val="F2F2F2"/>
            </a:solidFill>
            <a:round/>
          </a:ln>
          <a:effectLst>
            <a:outerShdw blurRad="88900" dist="75434" dir="2699985" rotWithShape="0">
              <a:scrgbClr r="0" g="0" b="0">
                <a:alpha val="23000"/>
              </a:scrgb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000000"/>
              </a:solidFill>
            </a:endParaRPr>
          </a:p>
        </p:txBody>
      </p:sp>
      <p:sp>
        <p:nvSpPr>
          <p:cNvPr id="26" name="KSO_Shape"/>
          <p:cNvSpPr/>
          <p:nvPr/>
        </p:nvSpPr>
        <p:spPr bwMode="auto">
          <a:xfrm>
            <a:off x="6672919" y="4223944"/>
            <a:ext cx="459112" cy="671397"/>
          </a:xfrm>
          <a:custGeom>
            <a:avLst/>
            <a:gdLst>
              <a:gd name="T0" fmla="*/ 2147483646 w 4570"/>
              <a:gd name="T1" fmla="*/ 2147483646 h 6328"/>
              <a:gd name="T2" fmla="*/ 2147483646 w 4570"/>
              <a:gd name="T3" fmla="*/ 2147483646 h 6328"/>
              <a:gd name="T4" fmla="*/ 2147483646 w 4570"/>
              <a:gd name="T5" fmla="*/ 2147483646 h 6328"/>
              <a:gd name="T6" fmla="*/ 2147483646 w 4570"/>
              <a:gd name="T7" fmla="*/ 2147483646 h 6328"/>
              <a:gd name="T8" fmla="*/ 2147483646 w 4570"/>
              <a:gd name="T9" fmla="*/ 2147483646 h 6328"/>
              <a:gd name="T10" fmla="*/ 2147483646 w 4570"/>
              <a:gd name="T11" fmla="*/ 2147483646 h 6328"/>
              <a:gd name="T12" fmla="*/ 2147483646 w 4570"/>
              <a:gd name="T13" fmla="*/ 2147483646 h 6328"/>
              <a:gd name="T14" fmla="*/ 2147483646 w 4570"/>
              <a:gd name="T15" fmla="*/ 2147483646 h 6328"/>
              <a:gd name="T16" fmla="*/ 2147483646 w 4570"/>
              <a:gd name="T17" fmla="*/ 2147483646 h 6328"/>
              <a:gd name="T18" fmla="*/ 2147483646 w 4570"/>
              <a:gd name="T19" fmla="*/ 2147483646 h 6328"/>
              <a:gd name="T20" fmla="*/ 2147483646 w 4570"/>
              <a:gd name="T21" fmla="*/ 2147483646 h 6328"/>
              <a:gd name="T22" fmla="*/ 2147483646 w 4570"/>
              <a:gd name="T23" fmla="*/ 954935438 h 6328"/>
              <a:gd name="T24" fmla="*/ 2147483646 w 4570"/>
              <a:gd name="T25" fmla="*/ 654779327 h 6328"/>
              <a:gd name="T26" fmla="*/ 2147483646 w 4570"/>
              <a:gd name="T27" fmla="*/ 2147483646 h 6328"/>
              <a:gd name="T28" fmla="*/ 2147483646 w 4570"/>
              <a:gd name="T29" fmla="*/ 2147483646 h 6328"/>
              <a:gd name="T30" fmla="*/ 2147483646 w 4570"/>
              <a:gd name="T31" fmla="*/ 2147483646 h 6328"/>
              <a:gd name="T32" fmla="*/ 2147483646 w 4570"/>
              <a:gd name="T33" fmla="*/ 2147483646 h 6328"/>
              <a:gd name="T34" fmla="*/ 2147483646 w 4570"/>
              <a:gd name="T35" fmla="*/ 2147483646 h 6328"/>
              <a:gd name="T36" fmla="*/ 2147483646 w 4570"/>
              <a:gd name="T37" fmla="*/ 2147483646 h 6328"/>
              <a:gd name="T38" fmla="*/ 2147483646 w 4570"/>
              <a:gd name="T39" fmla="*/ 2147483646 h 6328"/>
              <a:gd name="T40" fmla="*/ 2147483646 w 4570"/>
              <a:gd name="T41" fmla="*/ 2147483646 h 6328"/>
              <a:gd name="T42" fmla="*/ 2147483646 w 4570"/>
              <a:gd name="T43" fmla="*/ 2147483646 h 6328"/>
              <a:gd name="T44" fmla="*/ 2147483646 w 4570"/>
              <a:gd name="T45" fmla="*/ 2147483646 h 6328"/>
              <a:gd name="T46" fmla="*/ 2147483646 w 4570"/>
              <a:gd name="T47" fmla="*/ 2147483646 h 6328"/>
              <a:gd name="T48" fmla="*/ 2147483646 w 4570"/>
              <a:gd name="T49" fmla="*/ 2147483646 h 6328"/>
              <a:gd name="T50" fmla="*/ 2147483646 w 4570"/>
              <a:gd name="T51" fmla="*/ 2147483646 h 6328"/>
              <a:gd name="T52" fmla="*/ 2147483646 w 4570"/>
              <a:gd name="T53" fmla="*/ 2147483646 h 6328"/>
              <a:gd name="T54" fmla="*/ 27239497 w 4570"/>
              <a:gd name="T55" fmla="*/ 2147483646 h 6328"/>
              <a:gd name="T56" fmla="*/ 2147483646 w 4570"/>
              <a:gd name="T57" fmla="*/ 2147483646 h 6328"/>
              <a:gd name="T58" fmla="*/ 2147483646 w 4570"/>
              <a:gd name="T59" fmla="*/ 2147483646 h 6328"/>
              <a:gd name="T60" fmla="*/ 2147483646 w 4570"/>
              <a:gd name="T61" fmla="*/ 2147483646 h 6328"/>
              <a:gd name="T62" fmla="*/ 2147483646 w 4570"/>
              <a:gd name="T63" fmla="*/ 2147483646 h 6328"/>
              <a:gd name="T64" fmla="*/ 2147483646 w 4570"/>
              <a:gd name="T65" fmla="*/ 2147483646 h 6328"/>
              <a:gd name="T66" fmla="*/ 2147483646 w 4570"/>
              <a:gd name="T67" fmla="*/ 2147483646 h 6328"/>
              <a:gd name="T68" fmla="*/ 2147483646 w 4570"/>
              <a:gd name="T69" fmla="*/ 2147483646 h 6328"/>
              <a:gd name="T70" fmla="*/ 2147483646 w 4570"/>
              <a:gd name="T71" fmla="*/ 2147483646 h 6328"/>
              <a:gd name="T72" fmla="*/ 2147483646 w 4570"/>
              <a:gd name="T73" fmla="*/ 2147483646 h 6328"/>
              <a:gd name="T74" fmla="*/ 2147483646 w 4570"/>
              <a:gd name="T75" fmla="*/ 2147483646 h 6328"/>
              <a:gd name="T76" fmla="*/ 2147483646 w 4570"/>
              <a:gd name="T77" fmla="*/ 2147483646 h 6328"/>
              <a:gd name="T78" fmla="*/ 2147483646 w 4570"/>
              <a:gd name="T79" fmla="*/ 2147483646 h 6328"/>
              <a:gd name="T80" fmla="*/ 2147483646 w 4570"/>
              <a:gd name="T81" fmla="*/ 2147483646 h 6328"/>
              <a:gd name="T82" fmla="*/ 2147483646 w 4570"/>
              <a:gd name="T83" fmla="*/ 2147483646 h 6328"/>
              <a:gd name="T84" fmla="*/ 2147483646 w 4570"/>
              <a:gd name="T85" fmla="*/ 2147483646 h 6328"/>
              <a:gd name="T86" fmla="*/ 2147483646 w 4570"/>
              <a:gd name="T87" fmla="*/ 2147483646 h 6328"/>
              <a:gd name="T88" fmla="*/ 2147483646 w 4570"/>
              <a:gd name="T89" fmla="*/ 2147483646 h 6328"/>
              <a:gd name="T90" fmla="*/ 2147483646 w 4570"/>
              <a:gd name="T91" fmla="*/ 2147483646 h 6328"/>
              <a:gd name="T92" fmla="*/ 2147483646 w 4570"/>
              <a:gd name="T93" fmla="*/ 2147483646 h 6328"/>
              <a:gd name="T94" fmla="*/ 2147483646 w 4570"/>
              <a:gd name="T95" fmla="*/ 2147483646 h 6328"/>
              <a:gd name="T96" fmla="*/ 2147483646 w 4570"/>
              <a:gd name="T97" fmla="*/ 2147483646 h 6328"/>
              <a:gd name="T98" fmla="*/ 2147483646 w 4570"/>
              <a:gd name="T99" fmla="*/ 2147483646 h 6328"/>
              <a:gd name="T100" fmla="*/ 2147483646 w 4570"/>
              <a:gd name="T101" fmla="*/ 2147483646 h 6328"/>
              <a:gd name="T102" fmla="*/ 2147483646 w 4570"/>
              <a:gd name="T103" fmla="*/ 2147483646 h 6328"/>
              <a:gd name="T104" fmla="*/ 2147483646 w 4570"/>
              <a:gd name="T105" fmla="*/ 2147483646 h 6328"/>
              <a:gd name="T106" fmla="*/ 2147483646 w 4570"/>
              <a:gd name="T107" fmla="*/ 2147483646 h 6328"/>
              <a:gd name="T108" fmla="*/ 2147483646 w 4570"/>
              <a:gd name="T109" fmla="*/ 2147483646 h 6328"/>
              <a:gd name="T110" fmla="*/ 2147483646 w 4570"/>
              <a:gd name="T111" fmla="*/ 2147483646 h 6328"/>
              <a:gd name="T112" fmla="*/ 2147483646 w 4570"/>
              <a:gd name="T113" fmla="*/ 2147483646 h 6328"/>
              <a:gd name="T114" fmla="*/ 2147483646 w 4570"/>
              <a:gd name="T115" fmla="*/ 2147483646 h 6328"/>
              <a:gd name="T116" fmla="*/ 2147483646 w 4570"/>
              <a:gd name="T117" fmla="*/ 2147483646 h 6328"/>
              <a:gd name="T118" fmla="*/ 2147483646 w 4570"/>
              <a:gd name="T119" fmla="*/ 2147483646 h 6328"/>
              <a:gd name="T120" fmla="*/ 2147483646 w 4570"/>
              <a:gd name="T121" fmla="*/ 2147483646 h 6328"/>
              <a:gd name="T122" fmla="*/ 2147483646 w 4570"/>
              <a:gd name="T123" fmla="*/ 2147483646 h 6328"/>
              <a:gd name="T124" fmla="*/ 2147483646 w 4570"/>
              <a:gd name="T125" fmla="*/ 2147483646 h 63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70" h="6328">
                <a:moveTo>
                  <a:pt x="4374" y="3750"/>
                </a:moveTo>
                <a:lnTo>
                  <a:pt x="4374" y="3750"/>
                </a:lnTo>
                <a:lnTo>
                  <a:pt x="4342" y="3680"/>
                </a:lnTo>
                <a:lnTo>
                  <a:pt x="4310" y="3610"/>
                </a:lnTo>
                <a:lnTo>
                  <a:pt x="4281" y="3541"/>
                </a:lnTo>
                <a:lnTo>
                  <a:pt x="4253" y="3475"/>
                </a:lnTo>
                <a:lnTo>
                  <a:pt x="4228" y="3409"/>
                </a:lnTo>
                <a:lnTo>
                  <a:pt x="4203" y="3345"/>
                </a:lnTo>
                <a:lnTo>
                  <a:pt x="4180" y="3282"/>
                </a:lnTo>
                <a:lnTo>
                  <a:pt x="4158" y="3221"/>
                </a:lnTo>
                <a:lnTo>
                  <a:pt x="4139" y="3162"/>
                </a:lnTo>
                <a:lnTo>
                  <a:pt x="4120" y="3104"/>
                </a:lnTo>
                <a:lnTo>
                  <a:pt x="4102" y="3046"/>
                </a:lnTo>
                <a:lnTo>
                  <a:pt x="4087" y="2991"/>
                </a:lnTo>
                <a:lnTo>
                  <a:pt x="4071" y="2937"/>
                </a:lnTo>
                <a:lnTo>
                  <a:pt x="4058" y="2885"/>
                </a:lnTo>
                <a:lnTo>
                  <a:pt x="4046" y="2833"/>
                </a:lnTo>
                <a:lnTo>
                  <a:pt x="4035" y="2783"/>
                </a:lnTo>
                <a:lnTo>
                  <a:pt x="4024" y="2735"/>
                </a:lnTo>
                <a:lnTo>
                  <a:pt x="4015" y="2687"/>
                </a:lnTo>
                <a:lnTo>
                  <a:pt x="4008" y="2642"/>
                </a:lnTo>
                <a:lnTo>
                  <a:pt x="4000" y="2597"/>
                </a:lnTo>
                <a:lnTo>
                  <a:pt x="3994" y="2553"/>
                </a:lnTo>
                <a:lnTo>
                  <a:pt x="3989" y="2511"/>
                </a:lnTo>
                <a:lnTo>
                  <a:pt x="3985" y="2470"/>
                </a:lnTo>
                <a:lnTo>
                  <a:pt x="3982" y="2431"/>
                </a:lnTo>
                <a:lnTo>
                  <a:pt x="3980" y="2392"/>
                </a:lnTo>
                <a:lnTo>
                  <a:pt x="3977" y="2355"/>
                </a:lnTo>
                <a:lnTo>
                  <a:pt x="3976" y="2318"/>
                </a:lnTo>
                <a:lnTo>
                  <a:pt x="3976" y="2284"/>
                </a:lnTo>
                <a:lnTo>
                  <a:pt x="3976" y="2251"/>
                </a:lnTo>
                <a:lnTo>
                  <a:pt x="3977" y="2217"/>
                </a:lnTo>
                <a:lnTo>
                  <a:pt x="3980" y="2186"/>
                </a:lnTo>
                <a:lnTo>
                  <a:pt x="3982" y="2156"/>
                </a:lnTo>
                <a:lnTo>
                  <a:pt x="3988" y="2099"/>
                </a:lnTo>
                <a:lnTo>
                  <a:pt x="3995" y="2046"/>
                </a:lnTo>
                <a:lnTo>
                  <a:pt x="4005" y="1998"/>
                </a:lnTo>
                <a:lnTo>
                  <a:pt x="4015" y="1953"/>
                </a:lnTo>
                <a:lnTo>
                  <a:pt x="4026" y="1914"/>
                </a:lnTo>
                <a:lnTo>
                  <a:pt x="4038" y="1877"/>
                </a:lnTo>
                <a:lnTo>
                  <a:pt x="4050" y="1845"/>
                </a:lnTo>
                <a:lnTo>
                  <a:pt x="4063" y="1816"/>
                </a:lnTo>
                <a:lnTo>
                  <a:pt x="4075" y="1791"/>
                </a:lnTo>
                <a:lnTo>
                  <a:pt x="4087" y="1770"/>
                </a:lnTo>
                <a:lnTo>
                  <a:pt x="4097" y="1752"/>
                </a:lnTo>
                <a:lnTo>
                  <a:pt x="4106" y="1738"/>
                </a:lnTo>
                <a:lnTo>
                  <a:pt x="4120" y="1719"/>
                </a:lnTo>
                <a:lnTo>
                  <a:pt x="4126" y="1712"/>
                </a:lnTo>
                <a:lnTo>
                  <a:pt x="4128" y="1709"/>
                </a:lnTo>
                <a:lnTo>
                  <a:pt x="4130" y="1706"/>
                </a:lnTo>
                <a:lnTo>
                  <a:pt x="4132" y="1701"/>
                </a:lnTo>
                <a:lnTo>
                  <a:pt x="4132" y="1697"/>
                </a:lnTo>
                <a:lnTo>
                  <a:pt x="4132" y="1693"/>
                </a:lnTo>
                <a:lnTo>
                  <a:pt x="4132" y="1689"/>
                </a:lnTo>
                <a:lnTo>
                  <a:pt x="4131" y="1686"/>
                </a:lnTo>
                <a:lnTo>
                  <a:pt x="4129" y="1682"/>
                </a:lnTo>
                <a:lnTo>
                  <a:pt x="4126" y="1679"/>
                </a:lnTo>
                <a:lnTo>
                  <a:pt x="4123" y="1675"/>
                </a:lnTo>
                <a:lnTo>
                  <a:pt x="4120" y="1673"/>
                </a:lnTo>
                <a:lnTo>
                  <a:pt x="4116" y="1672"/>
                </a:lnTo>
                <a:lnTo>
                  <a:pt x="4112" y="1671"/>
                </a:lnTo>
                <a:lnTo>
                  <a:pt x="4107" y="1671"/>
                </a:lnTo>
                <a:lnTo>
                  <a:pt x="4103" y="1671"/>
                </a:lnTo>
                <a:lnTo>
                  <a:pt x="4099" y="1673"/>
                </a:lnTo>
                <a:lnTo>
                  <a:pt x="4087" y="1679"/>
                </a:lnTo>
                <a:lnTo>
                  <a:pt x="4053" y="1694"/>
                </a:lnTo>
                <a:lnTo>
                  <a:pt x="4005" y="1719"/>
                </a:lnTo>
                <a:lnTo>
                  <a:pt x="3974" y="1735"/>
                </a:lnTo>
                <a:lnTo>
                  <a:pt x="3941" y="1753"/>
                </a:lnTo>
                <a:lnTo>
                  <a:pt x="3905" y="1775"/>
                </a:lnTo>
                <a:lnTo>
                  <a:pt x="3867" y="1799"/>
                </a:lnTo>
                <a:lnTo>
                  <a:pt x="3827" y="1825"/>
                </a:lnTo>
                <a:lnTo>
                  <a:pt x="3785" y="1854"/>
                </a:lnTo>
                <a:lnTo>
                  <a:pt x="3742" y="1887"/>
                </a:lnTo>
                <a:lnTo>
                  <a:pt x="3699" y="1920"/>
                </a:lnTo>
                <a:lnTo>
                  <a:pt x="3655" y="1957"/>
                </a:lnTo>
                <a:lnTo>
                  <a:pt x="3611" y="1997"/>
                </a:lnTo>
                <a:lnTo>
                  <a:pt x="3568" y="2038"/>
                </a:lnTo>
                <a:lnTo>
                  <a:pt x="3547" y="2061"/>
                </a:lnTo>
                <a:lnTo>
                  <a:pt x="3525" y="2084"/>
                </a:lnTo>
                <a:lnTo>
                  <a:pt x="3504" y="2107"/>
                </a:lnTo>
                <a:lnTo>
                  <a:pt x="3483" y="2131"/>
                </a:lnTo>
                <a:lnTo>
                  <a:pt x="3464" y="2156"/>
                </a:lnTo>
                <a:lnTo>
                  <a:pt x="3444" y="2182"/>
                </a:lnTo>
                <a:lnTo>
                  <a:pt x="3424" y="2208"/>
                </a:lnTo>
                <a:lnTo>
                  <a:pt x="3405" y="2235"/>
                </a:lnTo>
                <a:lnTo>
                  <a:pt x="3388" y="2262"/>
                </a:lnTo>
                <a:lnTo>
                  <a:pt x="3370" y="2290"/>
                </a:lnTo>
                <a:lnTo>
                  <a:pt x="3353" y="2319"/>
                </a:lnTo>
                <a:lnTo>
                  <a:pt x="3337" y="2348"/>
                </a:lnTo>
                <a:lnTo>
                  <a:pt x="3321" y="2380"/>
                </a:lnTo>
                <a:lnTo>
                  <a:pt x="3307" y="2410"/>
                </a:lnTo>
                <a:lnTo>
                  <a:pt x="3293" y="2442"/>
                </a:lnTo>
                <a:lnTo>
                  <a:pt x="3281" y="2474"/>
                </a:lnTo>
                <a:lnTo>
                  <a:pt x="3269" y="2508"/>
                </a:lnTo>
                <a:lnTo>
                  <a:pt x="3258" y="2541"/>
                </a:lnTo>
                <a:lnTo>
                  <a:pt x="3248" y="2575"/>
                </a:lnTo>
                <a:lnTo>
                  <a:pt x="3240" y="2611"/>
                </a:lnTo>
                <a:lnTo>
                  <a:pt x="3232" y="2647"/>
                </a:lnTo>
                <a:lnTo>
                  <a:pt x="3225" y="2683"/>
                </a:lnTo>
                <a:lnTo>
                  <a:pt x="3220" y="2721"/>
                </a:lnTo>
                <a:lnTo>
                  <a:pt x="3217" y="2759"/>
                </a:lnTo>
                <a:lnTo>
                  <a:pt x="3215" y="2798"/>
                </a:lnTo>
                <a:lnTo>
                  <a:pt x="3214" y="2837"/>
                </a:lnTo>
                <a:lnTo>
                  <a:pt x="3214" y="2878"/>
                </a:lnTo>
                <a:lnTo>
                  <a:pt x="3216" y="2918"/>
                </a:lnTo>
                <a:lnTo>
                  <a:pt x="3219" y="2960"/>
                </a:lnTo>
                <a:lnTo>
                  <a:pt x="3224" y="3003"/>
                </a:lnTo>
                <a:lnTo>
                  <a:pt x="3196" y="2977"/>
                </a:lnTo>
                <a:lnTo>
                  <a:pt x="3162" y="2945"/>
                </a:lnTo>
                <a:lnTo>
                  <a:pt x="3125" y="2908"/>
                </a:lnTo>
                <a:lnTo>
                  <a:pt x="3082" y="2865"/>
                </a:lnTo>
                <a:lnTo>
                  <a:pt x="3036" y="2818"/>
                </a:lnTo>
                <a:lnTo>
                  <a:pt x="2986" y="2764"/>
                </a:lnTo>
                <a:lnTo>
                  <a:pt x="2935" y="2706"/>
                </a:lnTo>
                <a:lnTo>
                  <a:pt x="2881" y="2644"/>
                </a:lnTo>
                <a:lnTo>
                  <a:pt x="2826" y="2575"/>
                </a:lnTo>
                <a:lnTo>
                  <a:pt x="2771" y="2503"/>
                </a:lnTo>
                <a:lnTo>
                  <a:pt x="2743" y="2465"/>
                </a:lnTo>
                <a:lnTo>
                  <a:pt x="2715" y="2426"/>
                </a:lnTo>
                <a:lnTo>
                  <a:pt x="2687" y="2386"/>
                </a:lnTo>
                <a:lnTo>
                  <a:pt x="2659" y="2345"/>
                </a:lnTo>
                <a:lnTo>
                  <a:pt x="2632" y="2303"/>
                </a:lnTo>
                <a:lnTo>
                  <a:pt x="2603" y="2260"/>
                </a:lnTo>
                <a:lnTo>
                  <a:pt x="2577" y="2215"/>
                </a:lnTo>
                <a:lnTo>
                  <a:pt x="2550" y="2171"/>
                </a:lnTo>
                <a:lnTo>
                  <a:pt x="2524" y="2124"/>
                </a:lnTo>
                <a:lnTo>
                  <a:pt x="2498" y="2077"/>
                </a:lnTo>
                <a:lnTo>
                  <a:pt x="2474" y="2029"/>
                </a:lnTo>
                <a:lnTo>
                  <a:pt x="2449" y="1980"/>
                </a:lnTo>
                <a:lnTo>
                  <a:pt x="2427" y="1930"/>
                </a:lnTo>
                <a:lnTo>
                  <a:pt x="2404" y="1879"/>
                </a:lnTo>
                <a:lnTo>
                  <a:pt x="2382" y="1827"/>
                </a:lnTo>
                <a:lnTo>
                  <a:pt x="2361" y="1775"/>
                </a:lnTo>
                <a:lnTo>
                  <a:pt x="2341" y="1721"/>
                </a:lnTo>
                <a:lnTo>
                  <a:pt x="2324" y="1667"/>
                </a:lnTo>
                <a:lnTo>
                  <a:pt x="2306" y="1613"/>
                </a:lnTo>
                <a:lnTo>
                  <a:pt x="2290" y="1557"/>
                </a:lnTo>
                <a:lnTo>
                  <a:pt x="2275" y="1501"/>
                </a:lnTo>
                <a:lnTo>
                  <a:pt x="2261" y="1444"/>
                </a:lnTo>
                <a:lnTo>
                  <a:pt x="2250" y="1385"/>
                </a:lnTo>
                <a:lnTo>
                  <a:pt x="2239" y="1327"/>
                </a:lnTo>
                <a:lnTo>
                  <a:pt x="2231" y="1268"/>
                </a:lnTo>
                <a:lnTo>
                  <a:pt x="2224" y="1207"/>
                </a:lnTo>
                <a:lnTo>
                  <a:pt x="2219" y="1147"/>
                </a:lnTo>
                <a:lnTo>
                  <a:pt x="2214" y="1086"/>
                </a:lnTo>
                <a:lnTo>
                  <a:pt x="2213" y="1024"/>
                </a:lnTo>
                <a:lnTo>
                  <a:pt x="2213" y="962"/>
                </a:lnTo>
                <a:lnTo>
                  <a:pt x="2215" y="899"/>
                </a:lnTo>
                <a:lnTo>
                  <a:pt x="2220" y="835"/>
                </a:lnTo>
                <a:lnTo>
                  <a:pt x="2227" y="771"/>
                </a:lnTo>
                <a:lnTo>
                  <a:pt x="2235" y="706"/>
                </a:lnTo>
                <a:lnTo>
                  <a:pt x="2247" y="642"/>
                </a:lnTo>
                <a:lnTo>
                  <a:pt x="2259" y="576"/>
                </a:lnTo>
                <a:lnTo>
                  <a:pt x="2276" y="510"/>
                </a:lnTo>
                <a:lnTo>
                  <a:pt x="2293" y="443"/>
                </a:lnTo>
                <a:lnTo>
                  <a:pt x="2315" y="376"/>
                </a:lnTo>
                <a:lnTo>
                  <a:pt x="2338" y="309"/>
                </a:lnTo>
                <a:lnTo>
                  <a:pt x="2365" y="241"/>
                </a:lnTo>
                <a:lnTo>
                  <a:pt x="2393" y="173"/>
                </a:lnTo>
                <a:lnTo>
                  <a:pt x="2426" y="105"/>
                </a:lnTo>
                <a:lnTo>
                  <a:pt x="2443" y="71"/>
                </a:lnTo>
                <a:lnTo>
                  <a:pt x="2461" y="35"/>
                </a:lnTo>
                <a:lnTo>
                  <a:pt x="2463" y="29"/>
                </a:lnTo>
                <a:lnTo>
                  <a:pt x="2463" y="22"/>
                </a:lnTo>
                <a:lnTo>
                  <a:pt x="2461" y="14"/>
                </a:lnTo>
                <a:lnTo>
                  <a:pt x="2457" y="8"/>
                </a:lnTo>
                <a:lnTo>
                  <a:pt x="2454" y="5"/>
                </a:lnTo>
                <a:lnTo>
                  <a:pt x="2451" y="3"/>
                </a:lnTo>
                <a:lnTo>
                  <a:pt x="2444" y="1"/>
                </a:lnTo>
                <a:lnTo>
                  <a:pt x="2437" y="0"/>
                </a:lnTo>
                <a:lnTo>
                  <a:pt x="2433" y="1"/>
                </a:lnTo>
                <a:lnTo>
                  <a:pt x="2430" y="2"/>
                </a:lnTo>
                <a:lnTo>
                  <a:pt x="2407" y="12"/>
                </a:lnTo>
                <a:lnTo>
                  <a:pt x="2383" y="24"/>
                </a:lnTo>
                <a:lnTo>
                  <a:pt x="2354" y="38"/>
                </a:lnTo>
                <a:lnTo>
                  <a:pt x="2317" y="59"/>
                </a:lnTo>
                <a:lnTo>
                  <a:pt x="2276" y="83"/>
                </a:lnTo>
                <a:lnTo>
                  <a:pt x="2229" y="112"/>
                </a:lnTo>
                <a:lnTo>
                  <a:pt x="2178" y="145"/>
                </a:lnTo>
                <a:lnTo>
                  <a:pt x="2124" y="184"/>
                </a:lnTo>
                <a:lnTo>
                  <a:pt x="2096" y="206"/>
                </a:lnTo>
                <a:lnTo>
                  <a:pt x="2067" y="228"/>
                </a:lnTo>
                <a:lnTo>
                  <a:pt x="2038" y="252"/>
                </a:lnTo>
                <a:lnTo>
                  <a:pt x="2007" y="278"/>
                </a:lnTo>
                <a:lnTo>
                  <a:pt x="1977" y="304"/>
                </a:lnTo>
                <a:lnTo>
                  <a:pt x="1946" y="332"/>
                </a:lnTo>
                <a:lnTo>
                  <a:pt x="1916" y="361"/>
                </a:lnTo>
                <a:lnTo>
                  <a:pt x="1885" y="391"/>
                </a:lnTo>
                <a:lnTo>
                  <a:pt x="1855" y="423"/>
                </a:lnTo>
                <a:lnTo>
                  <a:pt x="1823" y="456"/>
                </a:lnTo>
                <a:lnTo>
                  <a:pt x="1793" y="492"/>
                </a:lnTo>
                <a:lnTo>
                  <a:pt x="1762" y="528"/>
                </a:lnTo>
                <a:lnTo>
                  <a:pt x="1732" y="566"/>
                </a:lnTo>
                <a:lnTo>
                  <a:pt x="1703" y="605"/>
                </a:lnTo>
                <a:lnTo>
                  <a:pt x="1676" y="643"/>
                </a:lnTo>
                <a:lnTo>
                  <a:pt x="1649" y="682"/>
                </a:lnTo>
                <a:lnTo>
                  <a:pt x="1622" y="724"/>
                </a:lnTo>
                <a:lnTo>
                  <a:pt x="1596" y="766"/>
                </a:lnTo>
                <a:lnTo>
                  <a:pt x="1570" y="812"/>
                </a:lnTo>
                <a:lnTo>
                  <a:pt x="1545" y="859"/>
                </a:lnTo>
                <a:lnTo>
                  <a:pt x="1521" y="907"/>
                </a:lnTo>
                <a:lnTo>
                  <a:pt x="1498" y="958"/>
                </a:lnTo>
                <a:lnTo>
                  <a:pt x="1476" y="1010"/>
                </a:lnTo>
                <a:lnTo>
                  <a:pt x="1454" y="1065"/>
                </a:lnTo>
                <a:lnTo>
                  <a:pt x="1434" y="1121"/>
                </a:lnTo>
                <a:lnTo>
                  <a:pt x="1416" y="1179"/>
                </a:lnTo>
                <a:lnTo>
                  <a:pt x="1399" y="1240"/>
                </a:lnTo>
                <a:lnTo>
                  <a:pt x="1383" y="1301"/>
                </a:lnTo>
                <a:lnTo>
                  <a:pt x="1370" y="1366"/>
                </a:lnTo>
                <a:lnTo>
                  <a:pt x="1358" y="1431"/>
                </a:lnTo>
                <a:lnTo>
                  <a:pt x="1348" y="1500"/>
                </a:lnTo>
                <a:lnTo>
                  <a:pt x="1340" y="1569"/>
                </a:lnTo>
                <a:lnTo>
                  <a:pt x="1334" y="1642"/>
                </a:lnTo>
                <a:lnTo>
                  <a:pt x="1331" y="1716"/>
                </a:lnTo>
                <a:lnTo>
                  <a:pt x="1329" y="1792"/>
                </a:lnTo>
                <a:lnTo>
                  <a:pt x="1330" y="1831"/>
                </a:lnTo>
                <a:lnTo>
                  <a:pt x="1331" y="1871"/>
                </a:lnTo>
                <a:lnTo>
                  <a:pt x="1332" y="1911"/>
                </a:lnTo>
                <a:lnTo>
                  <a:pt x="1334" y="1951"/>
                </a:lnTo>
                <a:lnTo>
                  <a:pt x="1338" y="1992"/>
                </a:lnTo>
                <a:lnTo>
                  <a:pt x="1342" y="2033"/>
                </a:lnTo>
                <a:lnTo>
                  <a:pt x="1346" y="2076"/>
                </a:lnTo>
                <a:lnTo>
                  <a:pt x="1351" y="2118"/>
                </a:lnTo>
                <a:lnTo>
                  <a:pt x="1356" y="2161"/>
                </a:lnTo>
                <a:lnTo>
                  <a:pt x="1364" y="2205"/>
                </a:lnTo>
                <a:lnTo>
                  <a:pt x="1371" y="2249"/>
                </a:lnTo>
                <a:lnTo>
                  <a:pt x="1378" y="2293"/>
                </a:lnTo>
                <a:lnTo>
                  <a:pt x="1388" y="2339"/>
                </a:lnTo>
                <a:lnTo>
                  <a:pt x="1397" y="2385"/>
                </a:lnTo>
                <a:lnTo>
                  <a:pt x="1407" y="2431"/>
                </a:lnTo>
                <a:lnTo>
                  <a:pt x="1419" y="2477"/>
                </a:lnTo>
                <a:lnTo>
                  <a:pt x="1431" y="2525"/>
                </a:lnTo>
                <a:lnTo>
                  <a:pt x="1445" y="2573"/>
                </a:lnTo>
                <a:lnTo>
                  <a:pt x="1458" y="2622"/>
                </a:lnTo>
                <a:lnTo>
                  <a:pt x="1473" y="2671"/>
                </a:lnTo>
                <a:lnTo>
                  <a:pt x="1488" y="2721"/>
                </a:lnTo>
                <a:lnTo>
                  <a:pt x="1505" y="2771"/>
                </a:lnTo>
                <a:lnTo>
                  <a:pt x="1516" y="2818"/>
                </a:lnTo>
                <a:lnTo>
                  <a:pt x="1526" y="2864"/>
                </a:lnTo>
                <a:lnTo>
                  <a:pt x="1533" y="2910"/>
                </a:lnTo>
                <a:lnTo>
                  <a:pt x="1538" y="2956"/>
                </a:lnTo>
                <a:lnTo>
                  <a:pt x="1541" y="3001"/>
                </a:lnTo>
                <a:lnTo>
                  <a:pt x="1542" y="3044"/>
                </a:lnTo>
                <a:lnTo>
                  <a:pt x="1542" y="3088"/>
                </a:lnTo>
                <a:lnTo>
                  <a:pt x="1540" y="3131"/>
                </a:lnTo>
                <a:lnTo>
                  <a:pt x="1537" y="3172"/>
                </a:lnTo>
                <a:lnTo>
                  <a:pt x="1532" y="3213"/>
                </a:lnTo>
                <a:lnTo>
                  <a:pt x="1527" y="3253"/>
                </a:lnTo>
                <a:lnTo>
                  <a:pt x="1520" y="3293"/>
                </a:lnTo>
                <a:lnTo>
                  <a:pt x="1510" y="3331"/>
                </a:lnTo>
                <a:lnTo>
                  <a:pt x="1501" y="3369"/>
                </a:lnTo>
                <a:lnTo>
                  <a:pt x="1490" y="3405"/>
                </a:lnTo>
                <a:lnTo>
                  <a:pt x="1479" y="3442"/>
                </a:lnTo>
                <a:lnTo>
                  <a:pt x="1468" y="3476"/>
                </a:lnTo>
                <a:lnTo>
                  <a:pt x="1454" y="3509"/>
                </a:lnTo>
                <a:lnTo>
                  <a:pt x="1442" y="3542"/>
                </a:lnTo>
                <a:lnTo>
                  <a:pt x="1427" y="3574"/>
                </a:lnTo>
                <a:lnTo>
                  <a:pt x="1412" y="3605"/>
                </a:lnTo>
                <a:lnTo>
                  <a:pt x="1398" y="3634"/>
                </a:lnTo>
                <a:lnTo>
                  <a:pt x="1383" y="3662"/>
                </a:lnTo>
                <a:lnTo>
                  <a:pt x="1368" y="3689"/>
                </a:lnTo>
                <a:lnTo>
                  <a:pt x="1339" y="3740"/>
                </a:lnTo>
                <a:lnTo>
                  <a:pt x="1308" y="3786"/>
                </a:lnTo>
                <a:lnTo>
                  <a:pt x="1280" y="3826"/>
                </a:lnTo>
                <a:lnTo>
                  <a:pt x="1253" y="3863"/>
                </a:lnTo>
                <a:lnTo>
                  <a:pt x="1267" y="3814"/>
                </a:lnTo>
                <a:lnTo>
                  <a:pt x="1279" y="3758"/>
                </a:lnTo>
                <a:lnTo>
                  <a:pt x="1292" y="3694"/>
                </a:lnTo>
                <a:lnTo>
                  <a:pt x="1297" y="3661"/>
                </a:lnTo>
                <a:lnTo>
                  <a:pt x="1302" y="3626"/>
                </a:lnTo>
                <a:lnTo>
                  <a:pt x="1307" y="3590"/>
                </a:lnTo>
                <a:lnTo>
                  <a:pt x="1312" y="3552"/>
                </a:lnTo>
                <a:lnTo>
                  <a:pt x="1316" y="3513"/>
                </a:lnTo>
                <a:lnTo>
                  <a:pt x="1318" y="3474"/>
                </a:lnTo>
                <a:lnTo>
                  <a:pt x="1321" y="3433"/>
                </a:lnTo>
                <a:lnTo>
                  <a:pt x="1322" y="3391"/>
                </a:lnTo>
                <a:lnTo>
                  <a:pt x="1322" y="3348"/>
                </a:lnTo>
                <a:lnTo>
                  <a:pt x="1321" y="3305"/>
                </a:lnTo>
                <a:lnTo>
                  <a:pt x="1320" y="3272"/>
                </a:lnTo>
                <a:lnTo>
                  <a:pt x="1318" y="3239"/>
                </a:lnTo>
                <a:lnTo>
                  <a:pt x="1315" y="3205"/>
                </a:lnTo>
                <a:lnTo>
                  <a:pt x="1312" y="3171"/>
                </a:lnTo>
                <a:lnTo>
                  <a:pt x="1307" y="3136"/>
                </a:lnTo>
                <a:lnTo>
                  <a:pt x="1301" y="3100"/>
                </a:lnTo>
                <a:lnTo>
                  <a:pt x="1295" y="3065"/>
                </a:lnTo>
                <a:lnTo>
                  <a:pt x="1288" y="3029"/>
                </a:lnTo>
                <a:lnTo>
                  <a:pt x="1279" y="2992"/>
                </a:lnTo>
                <a:lnTo>
                  <a:pt x="1270" y="2955"/>
                </a:lnTo>
                <a:lnTo>
                  <a:pt x="1259" y="2918"/>
                </a:lnTo>
                <a:lnTo>
                  <a:pt x="1246" y="2881"/>
                </a:lnTo>
                <a:lnTo>
                  <a:pt x="1234" y="2844"/>
                </a:lnTo>
                <a:lnTo>
                  <a:pt x="1218" y="2806"/>
                </a:lnTo>
                <a:lnTo>
                  <a:pt x="1202" y="2769"/>
                </a:lnTo>
                <a:lnTo>
                  <a:pt x="1185" y="2731"/>
                </a:lnTo>
                <a:lnTo>
                  <a:pt x="1165" y="2694"/>
                </a:lnTo>
                <a:lnTo>
                  <a:pt x="1144" y="2656"/>
                </a:lnTo>
                <a:lnTo>
                  <a:pt x="1122" y="2620"/>
                </a:lnTo>
                <a:lnTo>
                  <a:pt x="1098" y="2583"/>
                </a:lnTo>
                <a:lnTo>
                  <a:pt x="1072" y="2547"/>
                </a:lnTo>
                <a:lnTo>
                  <a:pt x="1045" y="2511"/>
                </a:lnTo>
                <a:lnTo>
                  <a:pt x="1015" y="2475"/>
                </a:lnTo>
                <a:lnTo>
                  <a:pt x="984" y="2440"/>
                </a:lnTo>
                <a:lnTo>
                  <a:pt x="951" y="2406"/>
                </a:lnTo>
                <a:lnTo>
                  <a:pt x="916" y="2372"/>
                </a:lnTo>
                <a:lnTo>
                  <a:pt x="879" y="2339"/>
                </a:lnTo>
                <a:lnTo>
                  <a:pt x="839" y="2307"/>
                </a:lnTo>
                <a:lnTo>
                  <a:pt x="798" y="2275"/>
                </a:lnTo>
                <a:lnTo>
                  <a:pt x="754" y="2243"/>
                </a:lnTo>
                <a:lnTo>
                  <a:pt x="708" y="2213"/>
                </a:lnTo>
                <a:lnTo>
                  <a:pt x="660" y="2184"/>
                </a:lnTo>
                <a:lnTo>
                  <a:pt x="654" y="2182"/>
                </a:lnTo>
                <a:lnTo>
                  <a:pt x="647" y="2181"/>
                </a:lnTo>
                <a:lnTo>
                  <a:pt x="640" y="2183"/>
                </a:lnTo>
                <a:lnTo>
                  <a:pt x="633" y="2186"/>
                </a:lnTo>
                <a:lnTo>
                  <a:pt x="628" y="2191"/>
                </a:lnTo>
                <a:lnTo>
                  <a:pt x="625" y="2198"/>
                </a:lnTo>
                <a:lnTo>
                  <a:pt x="624" y="2204"/>
                </a:lnTo>
                <a:lnTo>
                  <a:pt x="624" y="2211"/>
                </a:lnTo>
                <a:lnTo>
                  <a:pt x="633" y="2254"/>
                </a:lnTo>
                <a:lnTo>
                  <a:pt x="642" y="2302"/>
                </a:lnTo>
                <a:lnTo>
                  <a:pt x="651" y="2364"/>
                </a:lnTo>
                <a:lnTo>
                  <a:pt x="660" y="2439"/>
                </a:lnTo>
                <a:lnTo>
                  <a:pt x="666" y="2481"/>
                </a:lnTo>
                <a:lnTo>
                  <a:pt x="670" y="2525"/>
                </a:lnTo>
                <a:lnTo>
                  <a:pt x="674" y="2571"/>
                </a:lnTo>
                <a:lnTo>
                  <a:pt x="677" y="2620"/>
                </a:lnTo>
                <a:lnTo>
                  <a:pt x="680" y="2670"/>
                </a:lnTo>
                <a:lnTo>
                  <a:pt x="681" y="2721"/>
                </a:lnTo>
                <a:lnTo>
                  <a:pt x="682" y="2774"/>
                </a:lnTo>
                <a:lnTo>
                  <a:pt x="681" y="2828"/>
                </a:lnTo>
                <a:lnTo>
                  <a:pt x="680" y="2882"/>
                </a:lnTo>
                <a:lnTo>
                  <a:pt x="676" y="2937"/>
                </a:lnTo>
                <a:lnTo>
                  <a:pt x="672" y="2991"/>
                </a:lnTo>
                <a:lnTo>
                  <a:pt x="666" y="3046"/>
                </a:lnTo>
                <a:lnTo>
                  <a:pt x="657" y="3101"/>
                </a:lnTo>
                <a:lnTo>
                  <a:pt x="647" y="3156"/>
                </a:lnTo>
                <a:lnTo>
                  <a:pt x="634" y="3209"/>
                </a:lnTo>
                <a:lnTo>
                  <a:pt x="627" y="3235"/>
                </a:lnTo>
                <a:lnTo>
                  <a:pt x="620" y="3261"/>
                </a:lnTo>
                <a:lnTo>
                  <a:pt x="612" y="3286"/>
                </a:lnTo>
                <a:lnTo>
                  <a:pt x="602" y="3312"/>
                </a:lnTo>
                <a:lnTo>
                  <a:pt x="593" y="3335"/>
                </a:lnTo>
                <a:lnTo>
                  <a:pt x="583" y="3360"/>
                </a:lnTo>
                <a:lnTo>
                  <a:pt x="572" y="3384"/>
                </a:lnTo>
                <a:lnTo>
                  <a:pt x="561" y="3407"/>
                </a:lnTo>
                <a:lnTo>
                  <a:pt x="549" y="3430"/>
                </a:lnTo>
                <a:lnTo>
                  <a:pt x="537" y="3453"/>
                </a:lnTo>
                <a:lnTo>
                  <a:pt x="523" y="3475"/>
                </a:lnTo>
                <a:lnTo>
                  <a:pt x="509" y="3496"/>
                </a:lnTo>
                <a:lnTo>
                  <a:pt x="493" y="3516"/>
                </a:lnTo>
                <a:lnTo>
                  <a:pt x="477" y="3536"/>
                </a:lnTo>
                <a:lnTo>
                  <a:pt x="449" y="3571"/>
                </a:lnTo>
                <a:lnTo>
                  <a:pt x="421" y="3607"/>
                </a:lnTo>
                <a:lnTo>
                  <a:pt x="394" y="3644"/>
                </a:lnTo>
                <a:lnTo>
                  <a:pt x="367" y="3683"/>
                </a:lnTo>
                <a:lnTo>
                  <a:pt x="340" y="3723"/>
                </a:lnTo>
                <a:lnTo>
                  <a:pt x="313" y="3764"/>
                </a:lnTo>
                <a:lnTo>
                  <a:pt x="287" y="3807"/>
                </a:lnTo>
                <a:lnTo>
                  <a:pt x="262" y="3850"/>
                </a:lnTo>
                <a:lnTo>
                  <a:pt x="237" y="3896"/>
                </a:lnTo>
                <a:lnTo>
                  <a:pt x="213" y="3942"/>
                </a:lnTo>
                <a:lnTo>
                  <a:pt x="189" y="3989"/>
                </a:lnTo>
                <a:lnTo>
                  <a:pt x="167" y="4037"/>
                </a:lnTo>
                <a:lnTo>
                  <a:pt x="147" y="4085"/>
                </a:lnTo>
                <a:lnTo>
                  <a:pt x="126" y="4134"/>
                </a:lnTo>
                <a:lnTo>
                  <a:pt x="107" y="4185"/>
                </a:lnTo>
                <a:lnTo>
                  <a:pt x="89" y="4235"/>
                </a:lnTo>
                <a:lnTo>
                  <a:pt x="74" y="4287"/>
                </a:lnTo>
                <a:lnTo>
                  <a:pt x="58" y="4339"/>
                </a:lnTo>
                <a:lnTo>
                  <a:pt x="45" y="4392"/>
                </a:lnTo>
                <a:lnTo>
                  <a:pt x="33" y="4445"/>
                </a:lnTo>
                <a:lnTo>
                  <a:pt x="23" y="4499"/>
                </a:lnTo>
                <a:lnTo>
                  <a:pt x="15" y="4553"/>
                </a:lnTo>
                <a:lnTo>
                  <a:pt x="8" y="4608"/>
                </a:lnTo>
                <a:lnTo>
                  <a:pt x="3" y="4662"/>
                </a:lnTo>
                <a:lnTo>
                  <a:pt x="1" y="4717"/>
                </a:lnTo>
                <a:lnTo>
                  <a:pt x="0" y="4771"/>
                </a:lnTo>
                <a:lnTo>
                  <a:pt x="2" y="4826"/>
                </a:lnTo>
                <a:lnTo>
                  <a:pt x="5" y="4881"/>
                </a:lnTo>
                <a:lnTo>
                  <a:pt x="11" y="4936"/>
                </a:lnTo>
                <a:lnTo>
                  <a:pt x="20" y="4990"/>
                </a:lnTo>
                <a:lnTo>
                  <a:pt x="25" y="5018"/>
                </a:lnTo>
                <a:lnTo>
                  <a:pt x="31" y="5045"/>
                </a:lnTo>
                <a:lnTo>
                  <a:pt x="37" y="5072"/>
                </a:lnTo>
                <a:lnTo>
                  <a:pt x="45" y="5100"/>
                </a:lnTo>
                <a:lnTo>
                  <a:pt x="58" y="5145"/>
                </a:lnTo>
                <a:lnTo>
                  <a:pt x="73" y="5189"/>
                </a:lnTo>
                <a:lnTo>
                  <a:pt x="89" y="5233"/>
                </a:lnTo>
                <a:lnTo>
                  <a:pt x="107" y="5276"/>
                </a:lnTo>
                <a:lnTo>
                  <a:pt x="128" y="5318"/>
                </a:lnTo>
                <a:lnTo>
                  <a:pt x="149" y="5360"/>
                </a:lnTo>
                <a:lnTo>
                  <a:pt x="172" y="5401"/>
                </a:lnTo>
                <a:lnTo>
                  <a:pt x="197" y="5442"/>
                </a:lnTo>
                <a:lnTo>
                  <a:pt x="224" y="5481"/>
                </a:lnTo>
                <a:lnTo>
                  <a:pt x="252" y="5520"/>
                </a:lnTo>
                <a:lnTo>
                  <a:pt x="281" y="5558"/>
                </a:lnTo>
                <a:lnTo>
                  <a:pt x="312" y="5596"/>
                </a:lnTo>
                <a:lnTo>
                  <a:pt x="345" y="5632"/>
                </a:lnTo>
                <a:lnTo>
                  <a:pt x="380" y="5668"/>
                </a:lnTo>
                <a:lnTo>
                  <a:pt x="416" y="5704"/>
                </a:lnTo>
                <a:lnTo>
                  <a:pt x="453" y="5739"/>
                </a:lnTo>
                <a:lnTo>
                  <a:pt x="493" y="5772"/>
                </a:lnTo>
                <a:lnTo>
                  <a:pt x="535" y="5806"/>
                </a:lnTo>
                <a:lnTo>
                  <a:pt x="577" y="5839"/>
                </a:lnTo>
                <a:lnTo>
                  <a:pt x="621" y="5871"/>
                </a:lnTo>
                <a:lnTo>
                  <a:pt x="667" y="5902"/>
                </a:lnTo>
                <a:lnTo>
                  <a:pt x="715" y="5933"/>
                </a:lnTo>
                <a:lnTo>
                  <a:pt x="763" y="5963"/>
                </a:lnTo>
                <a:lnTo>
                  <a:pt x="814" y="5991"/>
                </a:lnTo>
                <a:lnTo>
                  <a:pt x="866" y="6020"/>
                </a:lnTo>
                <a:lnTo>
                  <a:pt x="920" y="6047"/>
                </a:lnTo>
                <a:lnTo>
                  <a:pt x="976" y="6074"/>
                </a:lnTo>
                <a:lnTo>
                  <a:pt x="1033" y="6100"/>
                </a:lnTo>
                <a:lnTo>
                  <a:pt x="1091" y="6126"/>
                </a:lnTo>
                <a:lnTo>
                  <a:pt x="1151" y="6151"/>
                </a:lnTo>
                <a:lnTo>
                  <a:pt x="1214" y="6175"/>
                </a:lnTo>
                <a:lnTo>
                  <a:pt x="1277" y="6198"/>
                </a:lnTo>
                <a:lnTo>
                  <a:pt x="1343" y="6218"/>
                </a:lnTo>
                <a:lnTo>
                  <a:pt x="1408" y="6236"/>
                </a:lnTo>
                <a:lnTo>
                  <a:pt x="1473" y="6254"/>
                </a:lnTo>
                <a:lnTo>
                  <a:pt x="1538" y="6270"/>
                </a:lnTo>
                <a:lnTo>
                  <a:pt x="1604" y="6285"/>
                </a:lnTo>
                <a:lnTo>
                  <a:pt x="1670" y="6301"/>
                </a:lnTo>
                <a:lnTo>
                  <a:pt x="1738" y="6314"/>
                </a:lnTo>
                <a:lnTo>
                  <a:pt x="1807" y="6328"/>
                </a:lnTo>
                <a:lnTo>
                  <a:pt x="1811" y="6328"/>
                </a:lnTo>
                <a:lnTo>
                  <a:pt x="1816" y="6328"/>
                </a:lnTo>
                <a:lnTo>
                  <a:pt x="1820" y="6327"/>
                </a:lnTo>
                <a:lnTo>
                  <a:pt x="1823" y="6325"/>
                </a:lnTo>
                <a:lnTo>
                  <a:pt x="1827" y="6323"/>
                </a:lnTo>
                <a:lnTo>
                  <a:pt x="1831" y="6320"/>
                </a:lnTo>
                <a:lnTo>
                  <a:pt x="1833" y="6315"/>
                </a:lnTo>
                <a:lnTo>
                  <a:pt x="1835" y="6311"/>
                </a:lnTo>
                <a:lnTo>
                  <a:pt x="1836" y="6307"/>
                </a:lnTo>
                <a:lnTo>
                  <a:pt x="1836" y="6302"/>
                </a:lnTo>
                <a:lnTo>
                  <a:pt x="1835" y="6298"/>
                </a:lnTo>
                <a:lnTo>
                  <a:pt x="1834" y="6294"/>
                </a:lnTo>
                <a:lnTo>
                  <a:pt x="1831" y="6289"/>
                </a:lnTo>
                <a:lnTo>
                  <a:pt x="1829" y="6286"/>
                </a:lnTo>
                <a:lnTo>
                  <a:pt x="1825" y="6283"/>
                </a:lnTo>
                <a:lnTo>
                  <a:pt x="1821" y="6281"/>
                </a:lnTo>
                <a:lnTo>
                  <a:pt x="1788" y="6267"/>
                </a:lnTo>
                <a:lnTo>
                  <a:pt x="1755" y="6251"/>
                </a:lnTo>
                <a:lnTo>
                  <a:pt x="1722" y="6234"/>
                </a:lnTo>
                <a:lnTo>
                  <a:pt x="1690" y="6216"/>
                </a:lnTo>
                <a:lnTo>
                  <a:pt x="1658" y="6197"/>
                </a:lnTo>
                <a:lnTo>
                  <a:pt x="1626" y="6177"/>
                </a:lnTo>
                <a:lnTo>
                  <a:pt x="1596" y="6156"/>
                </a:lnTo>
                <a:lnTo>
                  <a:pt x="1565" y="6133"/>
                </a:lnTo>
                <a:lnTo>
                  <a:pt x="1536" y="6109"/>
                </a:lnTo>
                <a:lnTo>
                  <a:pt x="1507" y="6085"/>
                </a:lnTo>
                <a:lnTo>
                  <a:pt x="1480" y="6059"/>
                </a:lnTo>
                <a:lnTo>
                  <a:pt x="1454" y="6031"/>
                </a:lnTo>
                <a:lnTo>
                  <a:pt x="1430" y="6002"/>
                </a:lnTo>
                <a:lnTo>
                  <a:pt x="1406" y="5972"/>
                </a:lnTo>
                <a:lnTo>
                  <a:pt x="1385" y="5941"/>
                </a:lnTo>
                <a:lnTo>
                  <a:pt x="1366" y="5909"/>
                </a:lnTo>
                <a:lnTo>
                  <a:pt x="1347" y="5874"/>
                </a:lnTo>
                <a:lnTo>
                  <a:pt x="1331" y="5838"/>
                </a:lnTo>
                <a:lnTo>
                  <a:pt x="1324" y="5819"/>
                </a:lnTo>
                <a:lnTo>
                  <a:pt x="1317" y="5801"/>
                </a:lnTo>
                <a:lnTo>
                  <a:pt x="1312" y="5782"/>
                </a:lnTo>
                <a:lnTo>
                  <a:pt x="1305" y="5762"/>
                </a:lnTo>
                <a:lnTo>
                  <a:pt x="1300" y="5742"/>
                </a:lnTo>
                <a:lnTo>
                  <a:pt x="1296" y="5722"/>
                </a:lnTo>
                <a:lnTo>
                  <a:pt x="1292" y="5701"/>
                </a:lnTo>
                <a:lnTo>
                  <a:pt x="1289" y="5680"/>
                </a:lnTo>
                <a:lnTo>
                  <a:pt x="1287" y="5658"/>
                </a:lnTo>
                <a:lnTo>
                  <a:pt x="1285" y="5636"/>
                </a:lnTo>
                <a:lnTo>
                  <a:pt x="1282" y="5613"/>
                </a:lnTo>
                <a:lnTo>
                  <a:pt x="1282" y="5590"/>
                </a:lnTo>
                <a:lnTo>
                  <a:pt x="1282" y="5568"/>
                </a:lnTo>
                <a:lnTo>
                  <a:pt x="1283" y="5544"/>
                </a:lnTo>
                <a:lnTo>
                  <a:pt x="1285" y="5520"/>
                </a:lnTo>
                <a:lnTo>
                  <a:pt x="1287" y="5495"/>
                </a:lnTo>
                <a:lnTo>
                  <a:pt x="1290" y="5470"/>
                </a:lnTo>
                <a:lnTo>
                  <a:pt x="1293" y="5445"/>
                </a:lnTo>
                <a:lnTo>
                  <a:pt x="1298" y="5419"/>
                </a:lnTo>
                <a:lnTo>
                  <a:pt x="1303" y="5393"/>
                </a:lnTo>
                <a:lnTo>
                  <a:pt x="1309" y="5366"/>
                </a:lnTo>
                <a:lnTo>
                  <a:pt x="1316" y="5339"/>
                </a:lnTo>
                <a:lnTo>
                  <a:pt x="1324" y="5311"/>
                </a:lnTo>
                <a:lnTo>
                  <a:pt x="1332" y="5283"/>
                </a:lnTo>
                <a:lnTo>
                  <a:pt x="1342" y="5254"/>
                </a:lnTo>
                <a:lnTo>
                  <a:pt x="1352" y="5225"/>
                </a:lnTo>
                <a:lnTo>
                  <a:pt x="1364" y="5195"/>
                </a:lnTo>
                <a:lnTo>
                  <a:pt x="1376" y="5165"/>
                </a:lnTo>
                <a:lnTo>
                  <a:pt x="1399" y="5114"/>
                </a:lnTo>
                <a:lnTo>
                  <a:pt x="1421" y="5064"/>
                </a:lnTo>
                <a:lnTo>
                  <a:pt x="1441" y="5016"/>
                </a:lnTo>
                <a:lnTo>
                  <a:pt x="1458" y="4970"/>
                </a:lnTo>
                <a:lnTo>
                  <a:pt x="1475" y="4924"/>
                </a:lnTo>
                <a:lnTo>
                  <a:pt x="1490" y="4880"/>
                </a:lnTo>
                <a:lnTo>
                  <a:pt x="1504" y="4838"/>
                </a:lnTo>
                <a:lnTo>
                  <a:pt x="1516" y="4797"/>
                </a:lnTo>
                <a:lnTo>
                  <a:pt x="1528" y="4757"/>
                </a:lnTo>
                <a:lnTo>
                  <a:pt x="1537" y="4720"/>
                </a:lnTo>
                <a:lnTo>
                  <a:pt x="1546" y="4683"/>
                </a:lnTo>
                <a:lnTo>
                  <a:pt x="1553" y="4648"/>
                </a:lnTo>
                <a:lnTo>
                  <a:pt x="1559" y="4614"/>
                </a:lnTo>
                <a:lnTo>
                  <a:pt x="1564" y="4582"/>
                </a:lnTo>
                <a:lnTo>
                  <a:pt x="1568" y="4550"/>
                </a:lnTo>
                <a:lnTo>
                  <a:pt x="1572" y="4520"/>
                </a:lnTo>
                <a:lnTo>
                  <a:pt x="1574" y="4491"/>
                </a:lnTo>
                <a:lnTo>
                  <a:pt x="1575" y="4464"/>
                </a:lnTo>
                <a:lnTo>
                  <a:pt x="1576" y="4438"/>
                </a:lnTo>
                <a:lnTo>
                  <a:pt x="1576" y="4412"/>
                </a:lnTo>
                <a:lnTo>
                  <a:pt x="1575" y="4389"/>
                </a:lnTo>
                <a:lnTo>
                  <a:pt x="1573" y="4366"/>
                </a:lnTo>
                <a:lnTo>
                  <a:pt x="1571" y="4344"/>
                </a:lnTo>
                <a:lnTo>
                  <a:pt x="1568" y="4324"/>
                </a:lnTo>
                <a:lnTo>
                  <a:pt x="1562" y="4286"/>
                </a:lnTo>
                <a:lnTo>
                  <a:pt x="1554" y="4254"/>
                </a:lnTo>
                <a:lnTo>
                  <a:pt x="1545" y="4225"/>
                </a:lnTo>
                <a:lnTo>
                  <a:pt x="1535" y="4200"/>
                </a:lnTo>
                <a:lnTo>
                  <a:pt x="1561" y="4214"/>
                </a:lnTo>
                <a:lnTo>
                  <a:pt x="1590" y="4233"/>
                </a:lnTo>
                <a:lnTo>
                  <a:pt x="1620" y="4254"/>
                </a:lnTo>
                <a:lnTo>
                  <a:pt x="1653" y="4279"/>
                </a:lnTo>
                <a:lnTo>
                  <a:pt x="1684" y="4306"/>
                </a:lnTo>
                <a:lnTo>
                  <a:pt x="1700" y="4320"/>
                </a:lnTo>
                <a:lnTo>
                  <a:pt x="1715" y="4335"/>
                </a:lnTo>
                <a:lnTo>
                  <a:pt x="1731" y="4352"/>
                </a:lnTo>
                <a:lnTo>
                  <a:pt x="1746" y="4368"/>
                </a:lnTo>
                <a:lnTo>
                  <a:pt x="1761" y="4386"/>
                </a:lnTo>
                <a:lnTo>
                  <a:pt x="1775" y="4405"/>
                </a:lnTo>
                <a:lnTo>
                  <a:pt x="1789" y="4423"/>
                </a:lnTo>
                <a:lnTo>
                  <a:pt x="1801" y="4444"/>
                </a:lnTo>
                <a:lnTo>
                  <a:pt x="1814" y="4465"/>
                </a:lnTo>
                <a:lnTo>
                  <a:pt x="1825" y="4486"/>
                </a:lnTo>
                <a:lnTo>
                  <a:pt x="1836" y="4509"/>
                </a:lnTo>
                <a:lnTo>
                  <a:pt x="1845" y="4532"/>
                </a:lnTo>
                <a:lnTo>
                  <a:pt x="1853" y="4556"/>
                </a:lnTo>
                <a:lnTo>
                  <a:pt x="1861" y="4581"/>
                </a:lnTo>
                <a:lnTo>
                  <a:pt x="1867" y="4607"/>
                </a:lnTo>
                <a:lnTo>
                  <a:pt x="1871" y="4633"/>
                </a:lnTo>
                <a:lnTo>
                  <a:pt x="1874" y="4661"/>
                </a:lnTo>
                <a:lnTo>
                  <a:pt x="1876" y="4689"/>
                </a:lnTo>
                <a:lnTo>
                  <a:pt x="1876" y="4718"/>
                </a:lnTo>
                <a:lnTo>
                  <a:pt x="1874" y="4747"/>
                </a:lnTo>
                <a:lnTo>
                  <a:pt x="1871" y="4778"/>
                </a:lnTo>
                <a:lnTo>
                  <a:pt x="1866" y="4809"/>
                </a:lnTo>
                <a:lnTo>
                  <a:pt x="1866" y="4817"/>
                </a:lnTo>
                <a:lnTo>
                  <a:pt x="1868" y="4824"/>
                </a:lnTo>
                <a:lnTo>
                  <a:pt x="1872" y="4830"/>
                </a:lnTo>
                <a:lnTo>
                  <a:pt x="1877" y="4835"/>
                </a:lnTo>
                <a:lnTo>
                  <a:pt x="1885" y="4837"/>
                </a:lnTo>
                <a:lnTo>
                  <a:pt x="1892" y="4838"/>
                </a:lnTo>
                <a:lnTo>
                  <a:pt x="1899" y="4837"/>
                </a:lnTo>
                <a:lnTo>
                  <a:pt x="1905" y="4833"/>
                </a:lnTo>
                <a:lnTo>
                  <a:pt x="1916" y="4825"/>
                </a:lnTo>
                <a:lnTo>
                  <a:pt x="1942" y="4801"/>
                </a:lnTo>
                <a:lnTo>
                  <a:pt x="1980" y="4765"/>
                </a:lnTo>
                <a:lnTo>
                  <a:pt x="2003" y="4742"/>
                </a:lnTo>
                <a:lnTo>
                  <a:pt x="2028" y="4715"/>
                </a:lnTo>
                <a:lnTo>
                  <a:pt x="2055" y="4686"/>
                </a:lnTo>
                <a:lnTo>
                  <a:pt x="2083" y="4653"/>
                </a:lnTo>
                <a:lnTo>
                  <a:pt x="2114" y="4618"/>
                </a:lnTo>
                <a:lnTo>
                  <a:pt x="2144" y="4579"/>
                </a:lnTo>
                <a:lnTo>
                  <a:pt x="2174" y="4539"/>
                </a:lnTo>
                <a:lnTo>
                  <a:pt x="2204" y="4495"/>
                </a:lnTo>
                <a:lnTo>
                  <a:pt x="2234" y="4449"/>
                </a:lnTo>
                <a:lnTo>
                  <a:pt x="2264" y="4402"/>
                </a:lnTo>
                <a:lnTo>
                  <a:pt x="2292" y="4351"/>
                </a:lnTo>
                <a:lnTo>
                  <a:pt x="2319" y="4298"/>
                </a:lnTo>
                <a:lnTo>
                  <a:pt x="2332" y="4271"/>
                </a:lnTo>
                <a:lnTo>
                  <a:pt x="2344" y="4244"/>
                </a:lnTo>
                <a:lnTo>
                  <a:pt x="2356" y="4214"/>
                </a:lnTo>
                <a:lnTo>
                  <a:pt x="2367" y="4186"/>
                </a:lnTo>
                <a:lnTo>
                  <a:pt x="2378" y="4157"/>
                </a:lnTo>
                <a:lnTo>
                  <a:pt x="2388" y="4127"/>
                </a:lnTo>
                <a:lnTo>
                  <a:pt x="2396" y="4097"/>
                </a:lnTo>
                <a:lnTo>
                  <a:pt x="2405" y="4067"/>
                </a:lnTo>
                <a:lnTo>
                  <a:pt x="2413" y="4035"/>
                </a:lnTo>
                <a:lnTo>
                  <a:pt x="2419" y="4003"/>
                </a:lnTo>
                <a:lnTo>
                  <a:pt x="2426" y="3972"/>
                </a:lnTo>
                <a:lnTo>
                  <a:pt x="2431" y="3939"/>
                </a:lnTo>
                <a:lnTo>
                  <a:pt x="2434" y="3907"/>
                </a:lnTo>
                <a:lnTo>
                  <a:pt x="2437" y="3873"/>
                </a:lnTo>
                <a:lnTo>
                  <a:pt x="2439" y="3840"/>
                </a:lnTo>
                <a:lnTo>
                  <a:pt x="2440" y="3806"/>
                </a:lnTo>
                <a:lnTo>
                  <a:pt x="2439" y="3771"/>
                </a:lnTo>
                <a:lnTo>
                  <a:pt x="2438" y="3737"/>
                </a:lnTo>
                <a:lnTo>
                  <a:pt x="2435" y="3703"/>
                </a:lnTo>
                <a:lnTo>
                  <a:pt x="2431" y="3667"/>
                </a:lnTo>
                <a:lnTo>
                  <a:pt x="2426" y="3632"/>
                </a:lnTo>
                <a:lnTo>
                  <a:pt x="2418" y="3596"/>
                </a:lnTo>
                <a:lnTo>
                  <a:pt x="2410" y="3559"/>
                </a:lnTo>
                <a:lnTo>
                  <a:pt x="2401" y="3523"/>
                </a:lnTo>
                <a:lnTo>
                  <a:pt x="2389" y="3486"/>
                </a:lnTo>
                <a:lnTo>
                  <a:pt x="2377" y="3450"/>
                </a:lnTo>
                <a:lnTo>
                  <a:pt x="2362" y="3412"/>
                </a:lnTo>
                <a:lnTo>
                  <a:pt x="2347" y="3375"/>
                </a:lnTo>
                <a:lnTo>
                  <a:pt x="2383" y="3398"/>
                </a:lnTo>
                <a:lnTo>
                  <a:pt x="2403" y="3411"/>
                </a:lnTo>
                <a:lnTo>
                  <a:pt x="2425" y="3426"/>
                </a:lnTo>
                <a:lnTo>
                  <a:pt x="2446" y="3443"/>
                </a:lnTo>
                <a:lnTo>
                  <a:pt x="2470" y="3461"/>
                </a:lnTo>
                <a:lnTo>
                  <a:pt x="2494" y="3481"/>
                </a:lnTo>
                <a:lnTo>
                  <a:pt x="2518" y="3503"/>
                </a:lnTo>
                <a:lnTo>
                  <a:pt x="2542" y="3527"/>
                </a:lnTo>
                <a:lnTo>
                  <a:pt x="2567" y="3553"/>
                </a:lnTo>
                <a:lnTo>
                  <a:pt x="2591" y="3580"/>
                </a:lnTo>
                <a:lnTo>
                  <a:pt x="2615" y="3609"/>
                </a:lnTo>
                <a:lnTo>
                  <a:pt x="2638" y="3640"/>
                </a:lnTo>
                <a:lnTo>
                  <a:pt x="2661" y="3674"/>
                </a:lnTo>
                <a:lnTo>
                  <a:pt x="2681" y="3709"/>
                </a:lnTo>
                <a:lnTo>
                  <a:pt x="2702" y="3746"/>
                </a:lnTo>
                <a:lnTo>
                  <a:pt x="2721" y="3786"/>
                </a:lnTo>
                <a:lnTo>
                  <a:pt x="2739" y="3827"/>
                </a:lnTo>
                <a:lnTo>
                  <a:pt x="2754" y="3872"/>
                </a:lnTo>
                <a:lnTo>
                  <a:pt x="2762" y="3894"/>
                </a:lnTo>
                <a:lnTo>
                  <a:pt x="2769" y="3918"/>
                </a:lnTo>
                <a:lnTo>
                  <a:pt x="2774" y="3942"/>
                </a:lnTo>
                <a:lnTo>
                  <a:pt x="2780" y="3966"/>
                </a:lnTo>
                <a:lnTo>
                  <a:pt x="2785" y="3991"/>
                </a:lnTo>
                <a:lnTo>
                  <a:pt x="2790" y="4017"/>
                </a:lnTo>
                <a:lnTo>
                  <a:pt x="2794" y="4043"/>
                </a:lnTo>
                <a:lnTo>
                  <a:pt x="2797" y="4070"/>
                </a:lnTo>
                <a:lnTo>
                  <a:pt x="2799" y="4097"/>
                </a:lnTo>
                <a:lnTo>
                  <a:pt x="2801" y="4125"/>
                </a:lnTo>
                <a:lnTo>
                  <a:pt x="2802" y="4154"/>
                </a:lnTo>
                <a:lnTo>
                  <a:pt x="2802" y="4183"/>
                </a:lnTo>
                <a:lnTo>
                  <a:pt x="2802" y="4212"/>
                </a:lnTo>
                <a:lnTo>
                  <a:pt x="2801" y="4244"/>
                </a:lnTo>
                <a:lnTo>
                  <a:pt x="2799" y="4274"/>
                </a:lnTo>
                <a:lnTo>
                  <a:pt x="2796" y="4306"/>
                </a:lnTo>
                <a:lnTo>
                  <a:pt x="2793" y="4338"/>
                </a:lnTo>
                <a:lnTo>
                  <a:pt x="2788" y="4370"/>
                </a:lnTo>
                <a:lnTo>
                  <a:pt x="2782" y="4405"/>
                </a:lnTo>
                <a:lnTo>
                  <a:pt x="2776" y="4439"/>
                </a:lnTo>
                <a:lnTo>
                  <a:pt x="2769" y="4473"/>
                </a:lnTo>
                <a:lnTo>
                  <a:pt x="2760" y="4509"/>
                </a:lnTo>
                <a:lnTo>
                  <a:pt x="2751" y="4545"/>
                </a:lnTo>
                <a:lnTo>
                  <a:pt x="2741" y="4583"/>
                </a:lnTo>
                <a:lnTo>
                  <a:pt x="2729" y="4620"/>
                </a:lnTo>
                <a:lnTo>
                  <a:pt x="2717" y="4657"/>
                </a:lnTo>
                <a:lnTo>
                  <a:pt x="2710" y="4691"/>
                </a:lnTo>
                <a:lnTo>
                  <a:pt x="2703" y="4723"/>
                </a:lnTo>
                <a:lnTo>
                  <a:pt x="2699" y="4754"/>
                </a:lnTo>
                <a:lnTo>
                  <a:pt x="2697" y="4785"/>
                </a:lnTo>
                <a:lnTo>
                  <a:pt x="2696" y="4816"/>
                </a:lnTo>
                <a:lnTo>
                  <a:pt x="2697" y="4845"/>
                </a:lnTo>
                <a:lnTo>
                  <a:pt x="2699" y="4874"/>
                </a:lnTo>
                <a:lnTo>
                  <a:pt x="2703" y="4902"/>
                </a:lnTo>
                <a:lnTo>
                  <a:pt x="2707" y="4929"/>
                </a:lnTo>
                <a:lnTo>
                  <a:pt x="2713" y="4956"/>
                </a:lnTo>
                <a:lnTo>
                  <a:pt x="2720" y="4981"/>
                </a:lnTo>
                <a:lnTo>
                  <a:pt x="2727" y="5006"/>
                </a:lnTo>
                <a:lnTo>
                  <a:pt x="2736" y="5030"/>
                </a:lnTo>
                <a:lnTo>
                  <a:pt x="2744" y="5053"/>
                </a:lnTo>
                <a:lnTo>
                  <a:pt x="2753" y="5075"/>
                </a:lnTo>
                <a:lnTo>
                  <a:pt x="2764" y="5095"/>
                </a:lnTo>
                <a:lnTo>
                  <a:pt x="2773" y="5115"/>
                </a:lnTo>
                <a:lnTo>
                  <a:pt x="2783" y="5134"/>
                </a:lnTo>
                <a:lnTo>
                  <a:pt x="2804" y="5169"/>
                </a:lnTo>
                <a:lnTo>
                  <a:pt x="2824" y="5199"/>
                </a:lnTo>
                <a:lnTo>
                  <a:pt x="2843" y="5224"/>
                </a:lnTo>
                <a:lnTo>
                  <a:pt x="2859" y="5245"/>
                </a:lnTo>
                <a:lnTo>
                  <a:pt x="2873" y="5261"/>
                </a:lnTo>
                <a:lnTo>
                  <a:pt x="2886" y="5276"/>
                </a:lnTo>
                <a:lnTo>
                  <a:pt x="2891" y="5278"/>
                </a:lnTo>
                <a:lnTo>
                  <a:pt x="2894" y="5280"/>
                </a:lnTo>
                <a:lnTo>
                  <a:pt x="2898" y="5283"/>
                </a:lnTo>
                <a:lnTo>
                  <a:pt x="2902" y="5284"/>
                </a:lnTo>
                <a:lnTo>
                  <a:pt x="2906" y="5284"/>
                </a:lnTo>
                <a:lnTo>
                  <a:pt x="2910" y="5283"/>
                </a:lnTo>
                <a:lnTo>
                  <a:pt x="2913" y="5282"/>
                </a:lnTo>
                <a:lnTo>
                  <a:pt x="2918" y="5279"/>
                </a:lnTo>
                <a:lnTo>
                  <a:pt x="2921" y="5276"/>
                </a:lnTo>
                <a:lnTo>
                  <a:pt x="2924" y="5273"/>
                </a:lnTo>
                <a:lnTo>
                  <a:pt x="2926" y="5270"/>
                </a:lnTo>
                <a:lnTo>
                  <a:pt x="2927" y="5267"/>
                </a:lnTo>
                <a:lnTo>
                  <a:pt x="2928" y="5263"/>
                </a:lnTo>
                <a:lnTo>
                  <a:pt x="2928" y="5259"/>
                </a:lnTo>
                <a:lnTo>
                  <a:pt x="2928" y="5254"/>
                </a:lnTo>
                <a:lnTo>
                  <a:pt x="2927" y="5250"/>
                </a:lnTo>
                <a:lnTo>
                  <a:pt x="2923" y="5240"/>
                </a:lnTo>
                <a:lnTo>
                  <a:pt x="2917" y="5220"/>
                </a:lnTo>
                <a:lnTo>
                  <a:pt x="2908" y="5191"/>
                </a:lnTo>
                <a:lnTo>
                  <a:pt x="2899" y="5154"/>
                </a:lnTo>
                <a:lnTo>
                  <a:pt x="2889" y="5109"/>
                </a:lnTo>
                <a:lnTo>
                  <a:pt x="2886" y="5085"/>
                </a:lnTo>
                <a:lnTo>
                  <a:pt x="2882" y="5059"/>
                </a:lnTo>
                <a:lnTo>
                  <a:pt x="2880" y="5031"/>
                </a:lnTo>
                <a:lnTo>
                  <a:pt x="2878" y="5003"/>
                </a:lnTo>
                <a:lnTo>
                  <a:pt x="2877" y="4974"/>
                </a:lnTo>
                <a:lnTo>
                  <a:pt x="2877" y="4942"/>
                </a:lnTo>
                <a:lnTo>
                  <a:pt x="2878" y="4911"/>
                </a:lnTo>
                <a:lnTo>
                  <a:pt x="2880" y="4880"/>
                </a:lnTo>
                <a:lnTo>
                  <a:pt x="2884" y="4848"/>
                </a:lnTo>
                <a:lnTo>
                  <a:pt x="2889" y="4815"/>
                </a:lnTo>
                <a:lnTo>
                  <a:pt x="2898" y="4782"/>
                </a:lnTo>
                <a:lnTo>
                  <a:pt x="2907" y="4749"/>
                </a:lnTo>
                <a:lnTo>
                  <a:pt x="2919" y="4717"/>
                </a:lnTo>
                <a:lnTo>
                  <a:pt x="2932" y="4683"/>
                </a:lnTo>
                <a:lnTo>
                  <a:pt x="2948" y="4651"/>
                </a:lnTo>
                <a:lnTo>
                  <a:pt x="2966" y="4619"/>
                </a:lnTo>
                <a:lnTo>
                  <a:pt x="2977" y="4603"/>
                </a:lnTo>
                <a:lnTo>
                  <a:pt x="2987" y="4588"/>
                </a:lnTo>
                <a:lnTo>
                  <a:pt x="3000" y="4572"/>
                </a:lnTo>
                <a:lnTo>
                  <a:pt x="3012" y="4557"/>
                </a:lnTo>
                <a:lnTo>
                  <a:pt x="3025" y="4542"/>
                </a:lnTo>
                <a:lnTo>
                  <a:pt x="3038" y="4526"/>
                </a:lnTo>
                <a:lnTo>
                  <a:pt x="3053" y="4512"/>
                </a:lnTo>
                <a:lnTo>
                  <a:pt x="3068" y="4497"/>
                </a:lnTo>
                <a:lnTo>
                  <a:pt x="3085" y="4484"/>
                </a:lnTo>
                <a:lnTo>
                  <a:pt x="3102" y="4469"/>
                </a:lnTo>
                <a:lnTo>
                  <a:pt x="3119" y="4456"/>
                </a:lnTo>
                <a:lnTo>
                  <a:pt x="3138" y="4442"/>
                </a:lnTo>
                <a:lnTo>
                  <a:pt x="3134" y="4469"/>
                </a:lnTo>
                <a:lnTo>
                  <a:pt x="3130" y="4499"/>
                </a:lnTo>
                <a:lnTo>
                  <a:pt x="3126" y="4534"/>
                </a:lnTo>
                <a:lnTo>
                  <a:pt x="3122" y="4571"/>
                </a:lnTo>
                <a:lnTo>
                  <a:pt x="3120" y="4611"/>
                </a:lnTo>
                <a:lnTo>
                  <a:pt x="3118" y="4651"/>
                </a:lnTo>
                <a:lnTo>
                  <a:pt x="3118" y="4695"/>
                </a:lnTo>
                <a:lnTo>
                  <a:pt x="3120" y="4739"/>
                </a:lnTo>
                <a:lnTo>
                  <a:pt x="3124" y="4783"/>
                </a:lnTo>
                <a:lnTo>
                  <a:pt x="3130" y="4828"/>
                </a:lnTo>
                <a:lnTo>
                  <a:pt x="3134" y="4850"/>
                </a:lnTo>
                <a:lnTo>
                  <a:pt x="3138" y="4872"/>
                </a:lnTo>
                <a:lnTo>
                  <a:pt x="3143" y="4894"/>
                </a:lnTo>
                <a:lnTo>
                  <a:pt x="3150" y="4915"/>
                </a:lnTo>
                <a:lnTo>
                  <a:pt x="3157" y="4936"/>
                </a:lnTo>
                <a:lnTo>
                  <a:pt x="3164" y="4957"/>
                </a:lnTo>
                <a:lnTo>
                  <a:pt x="3172" y="4978"/>
                </a:lnTo>
                <a:lnTo>
                  <a:pt x="3182" y="4998"/>
                </a:lnTo>
                <a:lnTo>
                  <a:pt x="3192" y="5016"/>
                </a:lnTo>
                <a:lnTo>
                  <a:pt x="3203" y="5034"/>
                </a:lnTo>
                <a:lnTo>
                  <a:pt x="3215" y="5052"/>
                </a:lnTo>
                <a:lnTo>
                  <a:pt x="3229" y="5069"/>
                </a:lnTo>
                <a:lnTo>
                  <a:pt x="3252" y="5100"/>
                </a:lnTo>
                <a:lnTo>
                  <a:pt x="3276" y="5133"/>
                </a:lnTo>
                <a:lnTo>
                  <a:pt x="3300" y="5167"/>
                </a:lnTo>
                <a:lnTo>
                  <a:pt x="3323" y="5205"/>
                </a:lnTo>
                <a:lnTo>
                  <a:pt x="3345" y="5243"/>
                </a:lnTo>
                <a:lnTo>
                  <a:pt x="3365" y="5284"/>
                </a:lnTo>
                <a:lnTo>
                  <a:pt x="3385" y="5325"/>
                </a:lnTo>
                <a:lnTo>
                  <a:pt x="3401" y="5368"/>
                </a:lnTo>
                <a:lnTo>
                  <a:pt x="3417" y="5412"/>
                </a:lnTo>
                <a:lnTo>
                  <a:pt x="3423" y="5434"/>
                </a:lnTo>
                <a:lnTo>
                  <a:pt x="3429" y="5456"/>
                </a:lnTo>
                <a:lnTo>
                  <a:pt x="3435" y="5479"/>
                </a:lnTo>
                <a:lnTo>
                  <a:pt x="3440" y="5502"/>
                </a:lnTo>
                <a:lnTo>
                  <a:pt x="3444" y="5526"/>
                </a:lnTo>
                <a:lnTo>
                  <a:pt x="3448" y="5549"/>
                </a:lnTo>
                <a:lnTo>
                  <a:pt x="3450" y="5572"/>
                </a:lnTo>
                <a:lnTo>
                  <a:pt x="3452" y="5596"/>
                </a:lnTo>
                <a:lnTo>
                  <a:pt x="3453" y="5620"/>
                </a:lnTo>
                <a:lnTo>
                  <a:pt x="3454" y="5642"/>
                </a:lnTo>
                <a:lnTo>
                  <a:pt x="3453" y="5666"/>
                </a:lnTo>
                <a:lnTo>
                  <a:pt x="3452" y="5690"/>
                </a:lnTo>
                <a:lnTo>
                  <a:pt x="3450" y="5714"/>
                </a:lnTo>
                <a:lnTo>
                  <a:pt x="3447" y="5738"/>
                </a:lnTo>
                <a:lnTo>
                  <a:pt x="3441" y="5770"/>
                </a:lnTo>
                <a:lnTo>
                  <a:pt x="3433" y="5803"/>
                </a:lnTo>
                <a:lnTo>
                  <a:pt x="3424" y="5835"/>
                </a:lnTo>
                <a:lnTo>
                  <a:pt x="3413" y="5866"/>
                </a:lnTo>
                <a:lnTo>
                  <a:pt x="3399" y="5896"/>
                </a:lnTo>
                <a:lnTo>
                  <a:pt x="3384" y="5925"/>
                </a:lnTo>
                <a:lnTo>
                  <a:pt x="3367" y="5954"/>
                </a:lnTo>
                <a:lnTo>
                  <a:pt x="3348" y="5983"/>
                </a:lnTo>
                <a:lnTo>
                  <a:pt x="3327" y="6010"/>
                </a:lnTo>
                <a:lnTo>
                  <a:pt x="3306" y="6037"/>
                </a:lnTo>
                <a:lnTo>
                  <a:pt x="3282" y="6063"/>
                </a:lnTo>
                <a:lnTo>
                  <a:pt x="3256" y="6089"/>
                </a:lnTo>
                <a:lnTo>
                  <a:pt x="3228" y="6113"/>
                </a:lnTo>
                <a:lnTo>
                  <a:pt x="3198" y="6137"/>
                </a:lnTo>
                <a:lnTo>
                  <a:pt x="3167" y="6160"/>
                </a:lnTo>
                <a:lnTo>
                  <a:pt x="3134" y="6182"/>
                </a:lnTo>
                <a:lnTo>
                  <a:pt x="3131" y="6185"/>
                </a:lnTo>
                <a:lnTo>
                  <a:pt x="3128" y="6189"/>
                </a:lnTo>
                <a:lnTo>
                  <a:pt x="3126" y="6193"/>
                </a:lnTo>
                <a:lnTo>
                  <a:pt x="3124" y="6197"/>
                </a:lnTo>
                <a:lnTo>
                  <a:pt x="3122" y="6201"/>
                </a:lnTo>
                <a:lnTo>
                  <a:pt x="3122" y="6205"/>
                </a:lnTo>
                <a:lnTo>
                  <a:pt x="3124" y="6209"/>
                </a:lnTo>
                <a:lnTo>
                  <a:pt x="3126" y="6213"/>
                </a:lnTo>
                <a:lnTo>
                  <a:pt x="3128" y="6218"/>
                </a:lnTo>
                <a:lnTo>
                  <a:pt x="3130" y="6221"/>
                </a:lnTo>
                <a:lnTo>
                  <a:pt x="3134" y="6224"/>
                </a:lnTo>
                <a:lnTo>
                  <a:pt x="3137" y="6226"/>
                </a:lnTo>
                <a:lnTo>
                  <a:pt x="3141" y="6227"/>
                </a:lnTo>
                <a:lnTo>
                  <a:pt x="3146" y="6227"/>
                </a:lnTo>
                <a:lnTo>
                  <a:pt x="3151" y="6227"/>
                </a:lnTo>
                <a:lnTo>
                  <a:pt x="3155" y="6226"/>
                </a:lnTo>
                <a:lnTo>
                  <a:pt x="3240" y="6197"/>
                </a:lnTo>
                <a:lnTo>
                  <a:pt x="3284" y="6180"/>
                </a:lnTo>
                <a:lnTo>
                  <a:pt x="3328" y="6164"/>
                </a:lnTo>
                <a:lnTo>
                  <a:pt x="3373" y="6146"/>
                </a:lnTo>
                <a:lnTo>
                  <a:pt x="3418" y="6127"/>
                </a:lnTo>
                <a:lnTo>
                  <a:pt x="3464" y="6107"/>
                </a:lnTo>
                <a:lnTo>
                  <a:pt x="3509" y="6086"/>
                </a:lnTo>
                <a:lnTo>
                  <a:pt x="3555" y="6064"/>
                </a:lnTo>
                <a:lnTo>
                  <a:pt x="3601" y="6041"/>
                </a:lnTo>
                <a:lnTo>
                  <a:pt x="3647" y="6017"/>
                </a:lnTo>
                <a:lnTo>
                  <a:pt x="3692" y="5992"/>
                </a:lnTo>
                <a:lnTo>
                  <a:pt x="3737" y="5966"/>
                </a:lnTo>
                <a:lnTo>
                  <a:pt x="3783" y="5938"/>
                </a:lnTo>
                <a:lnTo>
                  <a:pt x="3828" y="5910"/>
                </a:lnTo>
                <a:lnTo>
                  <a:pt x="3871" y="5880"/>
                </a:lnTo>
                <a:lnTo>
                  <a:pt x="3915" y="5848"/>
                </a:lnTo>
                <a:lnTo>
                  <a:pt x="3958" y="5816"/>
                </a:lnTo>
                <a:lnTo>
                  <a:pt x="4000" y="5783"/>
                </a:lnTo>
                <a:lnTo>
                  <a:pt x="4042" y="5749"/>
                </a:lnTo>
                <a:lnTo>
                  <a:pt x="4083" y="5712"/>
                </a:lnTo>
                <a:lnTo>
                  <a:pt x="4122" y="5675"/>
                </a:lnTo>
                <a:lnTo>
                  <a:pt x="4161" y="5636"/>
                </a:lnTo>
                <a:lnTo>
                  <a:pt x="4198" y="5596"/>
                </a:lnTo>
                <a:lnTo>
                  <a:pt x="4234" y="5554"/>
                </a:lnTo>
                <a:lnTo>
                  <a:pt x="4269" y="5511"/>
                </a:lnTo>
                <a:lnTo>
                  <a:pt x="4302" y="5468"/>
                </a:lnTo>
                <a:lnTo>
                  <a:pt x="4334" y="5422"/>
                </a:lnTo>
                <a:lnTo>
                  <a:pt x="4364" y="5374"/>
                </a:lnTo>
                <a:lnTo>
                  <a:pt x="4392" y="5325"/>
                </a:lnTo>
                <a:lnTo>
                  <a:pt x="4420" y="5275"/>
                </a:lnTo>
                <a:lnTo>
                  <a:pt x="4444" y="5223"/>
                </a:lnTo>
                <a:lnTo>
                  <a:pt x="4461" y="5185"/>
                </a:lnTo>
                <a:lnTo>
                  <a:pt x="4478" y="5145"/>
                </a:lnTo>
                <a:lnTo>
                  <a:pt x="4492" y="5106"/>
                </a:lnTo>
                <a:lnTo>
                  <a:pt x="4505" y="5065"/>
                </a:lnTo>
                <a:lnTo>
                  <a:pt x="4517" y="5024"/>
                </a:lnTo>
                <a:lnTo>
                  <a:pt x="4528" y="4983"/>
                </a:lnTo>
                <a:lnTo>
                  <a:pt x="4538" y="4941"/>
                </a:lnTo>
                <a:lnTo>
                  <a:pt x="4546" y="4899"/>
                </a:lnTo>
                <a:lnTo>
                  <a:pt x="4554" y="4856"/>
                </a:lnTo>
                <a:lnTo>
                  <a:pt x="4559" y="4812"/>
                </a:lnTo>
                <a:lnTo>
                  <a:pt x="4564" y="4769"/>
                </a:lnTo>
                <a:lnTo>
                  <a:pt x="4567" y="4725"/>
                </a:lnTo>
                <a:lnTo>
                  <a:pt x="4569" y="4680"/>
                </a:lnTo>
                <a:lnTo>
                  <a:pt x="4570" y="4636"/>
                </a:lnTo>
                <a:lnTo>
                  <a:pt x="4570" y="4590"/>
                </a:lnTo>
                <a:lnTo>
                  <a:pt x="4568" y="4544"/>
                </a:lnTo>
                <a:lnTo>
                  <a:pt x="4565" y="4497"/>
                </a:lnTo>
                <a:lnTo>
                  <a:pt x="4561" y="4450"/>
                </a:lnTo>
                <a:lnTo>
                  <a:pt x="4556" y="4404"/>
                </a:lnTo>
                <a:lnTo>
                  <a:pt x="4550" y="4356"/>
                </a:lnTo>
                <a:lnTo>
                  <a:pt x="4541" y="4308"/>
                </a:lnTo>
                <a:lnTo>
                  <a:pt x="4533" y="4259"/>
                </a:lnTo>
                <a:lnTo>
                  <a:pt x="4523" y="4210"/>
                </a:lnTo>
                <a:lnTo>
                  <a:pt x="4511" y="4161"/>
                </a:lnTo>
                <a:lnTo>
                  <a:pt x="4498" y="4111"/>
                </a:lnTo>
                <a:lnTo>
                  <a:pt x="4484" y="4061"/>
                </a:lnTo>
                <a:lnTo>
                  <a:pt x="4468" y="4011"/>
                </a:lnTo>
                <a:lnTo>
                  <a:pt x="4452" y="3960"/>
                </a:lnTo>
                <a:lnTo>
                  <a:pt x="4434" y="3908"/>
                </a:lnTo>
                <a:lnTo>
                  <a:pt x="4415" y="3856"/>
                </a:lnTo>
                <a:lnTo>
                  <a:pt x="4395" y="3804"/>
                </a:lnTo>
                <a:lnTo>
                  <a:pt x="4374" y="3750"/>
                </a:lnTo>
                <a:close/>
              </a:path>
            </a:pathLst>
          </a:custGeom>
          <a:solidFill>
            <a:srgbClr val="F03900"/>
          </a:solidFill>
          <a:ln w="28575">
            <a:solidFill>
              <a:srgbClr val="F2F2F2"/>
            </a:solidFill>
            <a:round/>
          </a:ln>
          <a:effectLst>
            <a:outerShdw blurRad="88900" dist="75434" dir="2699985" rotWithShape="0">
              <a:scrgbClr r="0" g="0" b="0">
                <a:alpha val="23000"/>
              </a:scrgbClr>
            </a:outerShdw>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000000"/>
              </a:solidFill>
            </a:endParaRPr>
          </a:p>
        </p:txBody>
      </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50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75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100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125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left)">
                                      <p:cBhvr>
                                        <p:cTn id="63" dur="1000"/>
                                        <p:tgtEl>
                                          <p:spTgt spid="5"/>
                                        </p:tgtEl>
                                      </p:cBhvr>
                                    </p:animEffect>
                                  </p:childTnLst>
                                </p:cTn>
                              </p:par>
                              <p:par>
                                <p:cTn id="64" presetID="22" presetClass="entr" presetSubtype="8" fill="hold" grpId="0" nodeType="withEffect">
                                  <p:stCondLst>
                                    <p:cond delay="250"/>
                                  </p:stCondLst>
                                  <p:childTnLst>
                                    <p:set>
                                      <p:cBhvr>
                                        <p:cTn id="65" dur="1" fill="hold">
                                          <p:stCondLst>
                                            <p:cond delay="0"/>
                                          </p:stCondLst>
                                        </p:cTn>
                                        <p:tgtEl>
                                          <p:spTgt spid="6"/>
                                        </p:tgtEl>
                                        <p:attrNameLst>
                                          <p:attrName>style.visibility</p:attrName>
                                        </p:attrNameLst>
                                      </p:cBhvr>
                                      <p:to>
                                        <p:strVal val="visible"/>
                                      </p:to>
                                    </p:set>
                                    <p:animEffect transition="in" filter="wipe(left)">
                                      <p:cBhvr>
                                        <p:cTn id="66" dur="1000"/>
                                        <p:tgtEl>
                                          <p:spTgt spid="6"/>
                                        </p:tgtEl>
                                      </p:cBhvr>
                                    </p:animEffect>
                                  </p:childTnLst>
                                </p:cTn>
                              </p:par>
                              <p:par>
                                <p:cTn id="67" presetID="22" presetClass="entr" presetSubtype="8" fill="hold" grpId="0" nodeType="withEffect">
                                  <p:stCondLst>
                                    <p:cond delay="50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1000"/>
                                        <p:tgtEl>
                                          <p:spTgt spid="7"/>
                                        </p:tgtEl>
                                      </p:cBhvr>
                                    </p:animEffect>
                                  </p:childTnLst>
                                </p:cTn>
                              </p:par>
                              <p:par>
                                <p:cTn id="70" presetID="22" presetClass="entr" presetSubtype="8" fill="hold" grpId="0" nodeType="withEffect">
                                  <p:stCondLst>
                                    <p:cond delay="750"/>
                                  </p:stCondLst>
                                  <p:childTnLst>
                                    <p:set>
                                      <p:cBhvr>
                                        <p:cTn id="71" dur="1" fill="hold">
                                          <p:stCondLst>
                                            <p:cond delay="0"/>
                                          </p:stCondLst>
                                        </p:cTn>
                                        <p:tgtEl>
                                          <p:spTgt spid="8"/>
                                        </p:tgtEl>
                                        <p:attrNameLst>
                                          <p:attrName>style.visibility</p:attrName>
                                        </p:attrNameLst>
                                      </p:cBhvr>
                                      <p:to>
                                        <p:strVal val="visible"/>
                                      </p:to>
                                    </p:set>
                                    <p:animEffect transition="in" filter="wipe(left)">
                                      <p:cBhvr>
                                        <p:cTn id="72" dur="1000"/>
                                        <p:tgtEl>
                                          <p:spTgt spid="8"/>
                                        </p:tgtEl>
                                      </p:cBhvr>
                                    </p:animEffect>
                                  </p:childTnLst>
                                </p:cTn>
                              </p:par>
                              <p:par>
                                <p:cTn id="73" presetID="22" presetClass="entr" presetSubtype="8" fill="hold" grpId="0" nodeType="withEffect">
                                  <p:stCondLst>
                                    <p:cond delay="100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1000"/>
                                        <p:tgtEl>
                                          <p:spTgt spid="9"/>
                                        </p:tgtEl>
                                      </p:cBhvr>
                                    </p:animEffect>
                                  </p:childTnLst>
                                </p:cTn>
                              </p:par>
                              <p:par>
                                <p:cTn id="76" presetID="22" presetClass="entr" presetSubtype="8" fill="hold" grpId="0" nodeType="withEffect">
                                  <p:stCondLst>
                                    <p:cond delay="1250"/>
                                  </p:stCondLst>
                                  <p:childTnLst>
                                    <p:set>
                                      <p:cBhvr>
                                        <p:cTn id="77" dur="1" fill="hold">
                                          <p:stCondLst>
                                            <p:cond delay="0"/>
                                          </p:stCondLst>
                                        </p:cTn>
                                        <p:tgtEl>
                                          <p:spTgt spid="10"/>
                                        </p:tgtEl>
                                        <p:attrNameLst>
                                          <p:attrName>style.visibility</p:attrName>
                                        </p:attrNameLst>
                                      </p:cBhvr>
                                      <p:to>
                                        <p:strVal val="visible"/>
                                      </p:to>
                                    </p:set>
                                    <p:animEffect transition="in" filter="wipe(left)">
                                      <p:cBhvr>
                                        <p:cTn id="78" dur="1000"/>
                                        <p:tgtEl>
                                          <p:spTgt spid="10"/>
                                        </p:tgtEl>
                                      </p:cBhvr>
                                    </p:animEffect>
                                  </p:childTnLst>
                                </p:cTn>
                              </p:par>
                              <p:par>
                                <p:cTn id="79" presetID="22" presetClass="entr" presetSubtype="8" fill="hold" grpId="0" nodeType="withEffect">
                                  <p:stCondLst>
                                    <p:cond delay="1500"/>
                                  </p:stCondLst>
                                  <p:childTnLst>
                                    <p:set>
                                      <p:cBhvr>
                                        <p:cTn id="80" dur="1" fill="hold">
                                          <p:stCondLst>
                                            <p:cond delay="0"/>
                                          </p:stCondLst>
                                        </p:cTn>
                                        <p:tgtEl>
                                          <p:spTgt spid="11"/>
                                        </p:tgtEl>
                                        <p:attrNameLst>
                                          <p:attrName>style.visibility</p:attrName>
                                        </p:attrNameLst>
                                      </p:cBhvr>
                                      <p:to>
                                        <p:strVal val="visible"/>
                                      </p:to>
                                    </p:set>
                                    <p:animEffect transition="in" filter="wipe(left)">
                                      <p:cBhvr>
                                        <p:cTn id="81" dur="1000"/>
                                        <p:tgtEl>
                                          <p:spTgt spid="11"/>
                                        </p:tgtEl>
                                      </p:cBhvr>
                                    </p:animEffect>
                                  </p:childTnLst>
                                </p:cTn>
                              </p:par>
                              <p:par>
                                <p:cTn id="82" presetID="22" presetClass="entr" presetSubtype="8" fill="hold" grpId="0" nodeType="withEffect">
                                  <p:stCondLst>
                                    <p:cond delay="1750"/>
                                  </p:stCondLst>
                                  <p:childTnLst>
                                    <p:set>
                                      <p:cBhvr>
                                        <p:cTn id="83" dur="1" fill="hold">
                                          <p:stCondLst>
                                            <p:cond delay="0"/>
                                          </p:stCondLst>
                                        </p:cTn>
                                        <p:tgtEl>
                                          <p:spTgt spid="12"/>
                                        </p:tgtEl>
                                        <p:attrNameLst>
                                          <p:attrName>style.visibility</p:attrName>
                                        </p:attrNameLst>
                                      </p:cBhvr>
                                      <p:to>
                                        <p:strVal val="visible"/>
                                      </p:to>
                                    </p:set>
                                    <p:animEffect transition="in" filter="wipe(left)">
                                      <p:cBhvr>
                                        <p:cTn id="84" dur="1000"/>
                                        <p:tgtEl>
                                          <p:spTgt spid="12"/>
                                        </p:tgtEl>
                                      </p:cBhvr>
                                    </p:animEffect>
                                  </p:childTnLst>
                                </p:cTn>
                              </p:par>
                              <p:par>
                                <p:cTn id="85" presetID="22" presetClass="entr" presetSubtype="8" fill="hold" grpId="0" nodeType="withEffect">
                                  <p:stCondLst>
                                    <p:cond delay="2000"/>
                                  </p:stCondLst>
                                  <p:childTnLst>
                                    <p:set>
                                      <p:cBhvr>
                                        <p:cTn id="86" dur="1" fill="hold">
                                          <p:stCondLst>
                                            <p:cond delay="0"/>
                                          </p:stCondLst>
                                        </p:cTn>
                                        <p:tgtEl>
                                          <p:spTgt spid="13"/>
                                        </p:tgtEl>
                                        <p:attrNameLst>
                                          <p:attrName>style.visibility</p:attrName>
                                        </p:attrNameLst>
                                      </p:cBhvr>
                                      <p:to>
                                        <p:strVal val="visible"/>
                                      </p:to>
                                    </p:set>
                                    <p:animEffect transition="in" filter="wipe(left)">
                                      <p:cBhvr>
                                        <p:cTn id="87" dur="1000"/>
                                        <p:tgtEl>
                                          <p:spTgt spid="13"/>
                                        </p:tgtEl>
                                      </p:cBhvr>
                                    </p:animEffect>
                                  </p:childTnLst>
                                </p:cTn>
                              </p:par>
                              <p:par>
                                <p:cTn id="88" presetID="22" presetClass="entr" presetSubtype="8" fill="hold" grpId="0" nodeType="withEffect">
                                  <p:stCondLst>
                                    <p:cond delay="2250"/>
                                  </p:stCondLst>
                                  <p:childTnLst>
                                    <p:set>
                                      <p:cBhvr>
                                        <p:cTn id="89" dur="1" fill="hold">
                                          <p:stCondLst>
                                            <p:cond delay="0"/>
                                          </p:stCondLst>
                                        </p:cTn>
                                        <p:tgtEl>
                                          <p:spTgt spid="14"/>
                                        </p:tgtEl>
                                        <p:attrNameLst>
                                          <p:attrName>style.visibility</p:attrName>
                                        </p:attrNameLst>
                                      </p:cBhvr>
                                      <p:to>
                                        <p:strVal val="visible"/>
                                      </p:to>
                                    </p:set>
                                    <p:animEffect transition="in" filter="wipe(left)">
                                      <p:cBhvr>
                                        <p:cTn id="90" dur="1000"/>
                                        <p:tgtEl>
                                          <p:spTgt spid="14"/>
                                        </p:tgtEl>
                                      </p:cBhvr>
                                    </p:animEffect>
                                  </p:childTnLst>
                                </p:cTn>
                              </p:par>
                              <p:par>
                                <p:cTn id="91" presetID="22" presetClass="entr" presetSubtype="8" fill="hold" grpId="0" nodeType="withEffect">
                                  <p:stCondLst>
                                    <p:cond delay="2500"/>
                                  </p:stCondLst>
                                  <p:childTnLst>
                                    <p:set>
                                      <p:cBhvr>
                                        <p:cTn id="92" dur="1" fill="hold">
                                          <p:stCondLst>
                                            <p:cond delay="0"/>
                                          </p:stCondLst>
                                        </p:cTn>
                                        <p:tgtEl>
                                          <p:spTgt spid="15"/>
                                        </p:tgtEl>
                                        <p:attrNameLst>
                                          <p:attrName>style.visibility</p:attrName>
                                        </p:attrNameLst>
                                      </p:cBhvr>
                                      <p:to>
                                        <p:strVal val="visible"/>
                                      </p:to>
                                    </p:set>
                                    <p:animEffect transition="in" filter="wipe(left)">
                                      <p:cBhvr>
                                        <p:cTn id="9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9" grpId="0"/>
      <p:bldP spid="10" grpId="0"/>
      <p:bldP spid="11" grpId="0"/>
      <p:bldP spid="12" grpId="0"/>
      <p:bldP spid="13" grpId="0"/>
      <p:bldP spid="14" grpId="0"/>
      <p:bldP spid="15" grpId="0"/>
      <p:bldP spid="16" grpId="0" animBg="1"/>
      <p:bldP spid="17" grpId="0" animBg="1"/>
      <p:bldP spid="18" grpId="0" animBg="1"/>
      <p:bldP spid="19" grpId="0" animBg="1"/>
      <p:bldP spid="20" grpId="0" animBg="1"/>
      <p:bldP spid="21" grpId="0" animBg="1"/>
      <p:bldP spid="22" grpId="0" animBg="1"/>
      <p:bldP spid="23" grpId="0" animBg="1"/>
      <p:bldP spid="24"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ctr"/>
            <a:r>
              <a:rPr lang="zh-CN" altLang="en-US" dirty="0"/>
              <a:t>救火常识知识</a:t>
            </a:r>
          </a:p>
        </p:txBody>
      </p:sp>
      <p:sp>
        <p:nvSpPr>
          <p:cNvPr id="23" name="圆角矩形 22"/>
          <p:cNvSpPr/>
          <p:nvPr/>
        </p:nvSpPr>
        <p:spPr>
          <a:xfrm>
            <a:off x="-8335" y="1304925"/>
            <a:ext cx="12200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dirty="0">
                <a:solidFill>
                  <a:srgbClr val="F03900"/>
                </a:solidFill>
                <a:cs typeface="+mn-ea"/>
              </a:rPr>
              <a:t>身上着火怎么办？ </a:t>
            </a:r>
          </a:p>
        </p:txBody>
      </p:sp>
      <p:grpSp>
        <p:nvGrpSpPr>
          <p:cNvPr id="5" name="组合 4"/>
          <p:cNvGrpSpPr/>
          <p:nvPr/>
        </p:nvGrpSpPr>
        <p:grpSpPr>
          <a:xfrm>
            <a:off x="4511824" y="2231918"/>
            <a:ext cx="7313378" cy="3528392"/>
            <a:chOff x="4367808" y="2492896"/>
            <a:chExt cx="7313378" cy="3528392"/>
          </a:xfrm>
        </p:grpSpPr>
        <p:sp>
          <p:nvSpPr>
            <p:cNvPr id="24" name="Freeform 7"/>
            <p:cNvSpPr>
              <a:spLocks noChangeAspect="1"/>
            </p:cNvSpPr>
            <p:nvPr/>
          </p:nvSpPr>
          <p:spPr bwMode="auto">
            <a:xfrm>
              <a:off x="4367808" y="2492896"/>
              <a:ext cx="7313378" cy="3528392"/>
            </a:xfrm>
            <a:prstGeom prst="roundRect">
              <a:avLst>
                <a:gd name="adj" fmla="val 6436"/>
              </a:avLst>
            </a:pr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3" name="Rectangle 3"/>
            <p:cNvSpPr txBox="1">
              <a:spLocks noChangeArrowheads="1"/>
            </p:cNvSpPr>
            <p:nvPr/>
          </p:nvSpPr>
          <p:spPr>
            <a:xfrm>
              <a:off x="4604116" y="2608560"/>
              <a:ext cx="7077069" cy="3323987"/>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pPr>
                <a:buClr>
                  <a:srgbClr val="F03900"/>
                </a:buClr>
              </a:pPr>
              <a:r>
                <a:rPr lang="zh-CN" altLang="en-US" dirty="0">
                  <a:sym typeface="+mn-lt"/>
                </a:rPr>
                <a:t>发生火灾时，如果身上着了火，千万不能奔跑，因为奔跑时，会形成一股风，就像是给炉子扇风一样，火会越烧越旺。着火的人乱跑，还会把火种带到其他场所，引起新的燃烧点。 </a:t>
              </a:r>
              <a:br>
                <a:rPr lang="zh-CN" altLang="en-US" dirty="0">
                  <a:sym typeface="+mn-lt"/>
                </a:rPr>
              </a:br>
              <a:r>
                <a:rPr lang="zh-CN" altLang="en-US" dirty="0" smtClean="0">
                  <a:sym typeface="+mn-lt"/>
                </a:rPr>
                <a:t>身上</a:t>
              </a:r>
              <a:r>
                <a:rPr lang="zh-CN" altLang="en-US" dirty="0">
                  <a:sym typeface="+mn-lt"/>
                </a:rPr>
                <a:t>着火，一般总是先烧着衣服、帽子、裤子。这时，最重要的是先设法把衣、帽、裤脱掉，如果来不及脱，也可卧倒在地上打滚，把身上的火苗压熄灭，或者跳入就近的水池、水缸、小河等水中去，把身上的火熄灭。  </a:t>
              </a:r>
            </a:p>
          </p:txBody>
        </p:sp>
      </p:grpSp>
      <p:grpSp>
        <p:nvGrpSpPr>
          <p:cNvPr id="4" name="组合 3"/>
          <p:cNvGrpSpPr/>
          <p:nvPr/>
        </p:nvGrpSpPr>
        <p:grpSpPr>
          <a:xfrm>
            <a:off x="319580" y="2231919"/>
            <a:ext cx="3976220" cy="3439650"/>
            <a:chOff x="319580" y="2492896"/>
            <a:chExt cx="3615932" cy="2592288"/>
          </a:xfrm>
        </p:grpSpPr>
        <p:sp>
          <p:nvSpPr>
            <p:cNvPr id="6" name="Freeform 7"/>
            <p:cNvSpPr>
              <a:spLocks noChangeAspect="1"/>
            </p:cNvSpPr>
            <p:nvPr/>
          </p:nvSpPr>
          <p:spPr bwMode="auto">
            <a:xfrm>
              <a:off x="319580" y="2492896"/>
              <a:ext cx="3615932" cy="2592288"/>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399413" y="2580065"/>
              <a:ext cx="3420836" cy="2388803"/>
            </a:xfrm>
            <a:prstGeom prst="roundRect">
              <a:avLst>
                <a:gd name="adj" fmla="val 2983"/>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ctr"/>
            <a:r>
              <a:rPr lang="zh-CN" altLang="en-US" dirty="0"/>
              <a:t>救火常识知识</a:t>
            </a:r>
          </a:p>
        </p:txBody>
      </p:sp>
      <p:sp>
        <p:nvSpPr>
          <p:cNvPr id="23" name="圆角矩形 22"/>
          <p:cNvSpPr/>
          <p:nvPr/>
        </p:nvSpPr>
        <p:spPr>
          <a:xfrm>
            <a:off x="11334" y="1205863"/>
            <a:ext cx="12200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dirty="0">
                <a:solidFill>
                  <a:srgbClr val="F03900"/>
                </a:solidFill>
                <a:cs typeface="+mn-ea"/>
              </a:rPr>
              <a:t>火场上怎样防爆？</a:t>
            </a:r>
          </a:p>
        </p:txBody>
      </p:sp>
      <p:grpSp>
        <p:nvGrpSpPr>
          <p:cNvPr id="5" name="组合 4"/>
          <p:cNvGrpSpPr/>
          <p:nvPr/>
        </p:nvGrpSpPr>
        <p:grpSpPr>
          <a:xfrm>
            <a:off x="4295800" y="2132855"/>
            <a:ext cx="7549071" cy="3531985"/>
            <a:chOff x="4367808" y="2492895"/>
            <a:chExt cx="7313378" cy="3531985"/>
          </a:xfrm>
        </p:grpSpPr>
        <p:sp>
          <p:nvSpPr>
            <p:cNvPr id="24" name="Freeform 7"/>
            <p:cNvSpPr>
              <a:spLocks noChangeAspect="1"/>
            </p:cNvSpPr>
            <p:nvPr/>
          </p:nvSpPr>
          <p:spPr bwMode="auto">
            <a:xfrm>
              <a:off x="4367808" y="2492895"/>
              <a:ext cx="7313378" cy="3531985"/>
            </a:xfrm>
            <a:prstGeom prst="roundRect">
              <a:avLst>
                <a:gd name="adj" fmla="val 6436"/>
              </a:avLst>
            </a:pr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3" name="Rectangle 3"/>
            <p:cNvSpPr txBox="1">
              <a:spLocks noChangeArrowheads="1"/>
            </p:cNvSpPr>
            <p:nvPr/>
          </p:nvSpPr>
          <p:spPr>
            <a:xfrm>
              <a:off x="4507328" y="2608560"/>
              <a:ext cx="7173857" cy="3416320"/>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pPr>
                <a:spcBef>
                  <a:spcPts val="0"/>
                </a:spcBef>
                <a:buClr>
                  <a:srgbClr val="F03900"/>
                </a:buClr>
              </a:pPr>
              <a:r>
                <a:rPr lang="zh-CN" altLang="en-US" sz="1800" b="1" dirty="0">
                  <a:solidFill>
                    <a:srgbClr val="F03900"/>
                  </a:solidFill>
                  <a:sym typeface="+mn-lt"/>
                </a:rPr>
                <a:t>应首先查明燃烧区内有无发生爆炸的可能性。 </a:t>
              </a:r>
            </a:p>
            <a:p>
              <a:pPr>
                <a:spcBef>
                  <a:spcPts val="0"/>
                </a:spcBef>
                <a:buClr>
                  <a:srgbClr val="F03900"/>
                </a:buClr>
              </a:pPr>
              <a:r>
                <a:rPr lang="zh-CN" altLang="en-US" sz="1800" dirty="0" smtClean="0">
                  <a:sym typeface="+mn-lt"/>
                </a:rPr>
                <a:t>扑救</a:t>
              </a:r>
              <a:r>
                <a:rPr lang="zh-CN" altLang="en-US" sz="1800" dirty="0">
                  <a:sym typeface="+mn-lt"/>
                </a:rPr>
                <a:t>密闭室内火灾时，应先用手摸门，如门很热，绝不能冒然开门或站在门的正面灭火，以防爆炸。 </a:t>
              </a:r>
            </a:p>
            <a:p>
              <a:pPr>
                <a:spcBef>
                  <a:spcPts val="0"/>
                </a:spcBef>
                <a:buClr>
                  <a:srgbClr val="F03900"/>
                </a:buClr>
              </a:pPr>
              <a:r>
                <a:rPr lang="zh-CN" altLang="en-US" sz="1800" dirty="0" smtClean="0">
                  <a:sym typeface="+mn-lt"/>
                </a:rPr>
                <a:t>扑救</a:t>
              </a:r>
              <a:r>
                <a:rPr lang="zh-CN" altLang="en-US" sz="1800" dirty="0">
                  <a:sym typeface="+mn-lt"/>
                </a:rPr>
                <a:t>生产工艺火灾时，应及时关闭阀门或采用水冷却容器的方法。 </a:t>
              </a:r>
            </a:p>
            <a:p>
              <a:pPr>
                <a:spcBef>
                  <a:spcPts val="0"/>
                </a:spcBef>
                <a:buClr>
                  <a:srgbClr val="F03900"/>
                </a:buClr>
              </a:pPr>
              <a:r>
                <a:rPr lang="zh-CN" altLang="en-US" sz="1800" dirty="0" smtClean="0">
                  <a:sym typeface="+mn-lt"/>
                </a:rPr>
                <a:t>装有</a:t>
              </a:r>
              <a:r>
                <a:rPr lang="zh-CN" altLang="en-US" sz="1800" dirty="0">
                  <a:sym typeface="+mn-lt"/>
                </a:rPr>
                <a:t>油品的油桶如膨胀至椭圆形时，可能很快就会爆炸，救火人员不能站在油桶接口处的正面，且应加强对油桶进行冷却保护。 </a:t>
              </a:r>
            </a:p>
            <a:p>
              <a:pPr>
                <a:spcBef>
                  <a:spcPts val="0"/>
                </a:spcBef>
                <a:buClr>
                  <a:srgbClr val="F03900"/>
                </a:buClr>
              </a:pPr>
              <a:r>
                <a:rPr lang="zh-CN" altLang="en-US" sz="1800" dirty="0" smtClean="0">
                  <a:sym typeface="+mn-lt"/>
                </a:rPr>
                <a:t>竖立</a:t>
              </a:r>
              <a:r>
                <a:rPr lang="zh-CN" altLang="en-US" sz="1800" dirty="0">
                  <a:sym typeface="+mn-lt"/>
                </a:rPr>
                <a:t>的液化石油气瓶发生泄漏燃烧时，如火焰从桔红变成银白，声音从“吼”声变成“咝”声，就会很快爆炸</a:t>
              </a:r>
              <a:r>
                <a:rPr lang="zh-CN" altLang="en-US" sz="1800" dirty="0" smtClean="0">
                  <a:sym typeface="+mn-lt"/>
                </a:rPr>
                <a:t>。</a:t>
              </a:r>
              <a:endParaRPr lang="zh-CN" altLang="en-US" sz="1800" dirty="0">
                <a:sym typeface="+mn-lt"/>
              </a:endParaRPr>
            </a:p>
          </p:txBody>
        </p:sp>
      </p:grpSp>
      <p:grpSp>
        <p:nvGrpSpPr>
          <p:cNvPr id="4" name="组合 3"/>
          <p:cNvGrpSpPr/>
          <p:nvPr/>
        </p:nvGrpSpPr>
        <p:grpSpPr>
          <a:xfrm>
            <a:off x="335360" y="2248520"/>
            <a:ext cx="3744168" cy="3240360"/>
            <a:chOff x="319580" y="2492896"/>
            <a:chExt cx="3615932" cy="2592288"/>
          </a:xfrm>
        </p:grpSpPr>
        <p:sp>
          <p:nvSpPr>
            <p:cNvPr id="6" name="Freeform 7"/>
            <p:cNvSpPr>
              <a:spLocks noChangeAspect="1"/>
            </p:cNvSpPr>
            <p:nvPr/>
          </p:nvSpPr>
          <p:spPr bwMode="auto">
            <a:xfrm>
              <a:off x="319580" y="2492896"/>
              <a:ext cx="3615932" cy="2592288"/>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9413" y="2573184"/>
              <a:ext cx="3420836" cy="2419469"/>
            </a:xfrm>
            <a:prstGeom prst="roundRect">
              <a:avLst>
                <a:gd name="adj" fmla="val 2983"/>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a:t>火场人员抢救</a:t>
            </a:r>
          </a:p>
        </p:txBody>
      </p:sp>
    </p:spTree>
  </p:cSld>
  <p:clrMapOvr>
    <a:masterClrMapping/>
  </p:clrMapOvr>
  <p:transition spd="slow" advTm="2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ctr"/>
            <a:r>
              <a:rPr lang="zh-CN" altLang="en-US" dirty="0" smtClean="0"/>
              <a:t>火场人员抢救</a:t>
            </a:r>
            <a:endParaRPr lang="zh-CN" altLang="en-US" dirty="0"/>
          </a:p>
        </p:txBody>
      </p:sp>
      <p:sp>
        <p:nvSpPr>
          <p:cNvPr id="3" name="圆角矩形 2"/>
          <p:cNvSpPr/>
          <p:nvPr/>
        </p:nvSpPr>
        <p:spPr>
          <a:xfrm>
            <a:off x="0" y="1268760"/>
            <a:ext cx="12200335" cy="561975"/>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dirty="0">
                <a:solidFill>
                  <a:srgbClr val="F03900"/>
                </a:solidFill>
                <a:cs typeface="+mn-ea"/>
              </a:rPr>
              <a:t>火场上怎样救人？救人重于救火</a:t>
            </a:r>
            <a:r>
              <a:rPr lang="zh-CN" altLang="en-US" dirty="0" smtClean="0">
                <a:solidFill>
                  <a:srgbClr val="F03900"/>
                </a:solidFill>
                <a:cs typeface="+mn-ea"/>
              </a:rPr>
              <a:t>。如下</a:t>
            </a:r>
            <a:r>
              <a:rPr lang="zh-CN" altLang="en-US" dirty="0">
                <a:solidFill>
                  <a:srgbClr val="F03900"/>
                </a:solidFill>
                <a:cs typeface="+mn-ea"/>
              </a:rPr>
              <a:t>七种</a:t>
            </a:r>
            <a:r>
              <a:rPr lang="zh-CN" altLang="en-US" dirty="0" smtClean="0">
                <a:solidFill>
                  <a:srgbClr val="F03900"/>
                </a:solidFill>
                <a:cs typeface="+mn-ea"/>
              </a:rPr>
              <a:t>“救人术”十分有效： </a:t>
            </a:r>
            <a:endParaRPr lang="zh-CN" altLang="en-US" dirty="0">
              <a:solidFill>
                <a:srgbClr val="F03900"/>
              </a:solidFill>
              <a:cs typeface="+mn-ea"/>
            </a:endParaRPr>
          </a:p>
        </p:txBody>
      </p:sp>
      <p:grpSp>
        <p:nvGrpSpPr>
          <p:cNvPr id="7" name="组合 6"/>
          <p:cNvGrpSpPr/>
          <p:nvPr/>
        </p:nvGrpSpPr>
        <p:grpSpPr>
          <a:xfrm>
            <a:off x="335360" y="2132855"/>
            <a:ext cx="11509511" cy="3600401"/>
            <a:chOff x="4367808" y="2492895"/>
            <a:chExt cx="7313378" cy="3531985"/>
          </a:xfrm>
        </p:grpSpPr>
        <p:sp>
          <p:nvSpPr>
            <p:cNvPr id="8" name="Freeform 7"/>
            <p:cNvSpPr>
              <a:spLocks noChangeAspect="1"/>
            </p:cNvSpPr>
            <p:nvPr/>
          </p:nvSpPr>
          <p:spPr bwMode="auto">
            <a:xfrm>
              <a:off x="4367808" y="2492895"/>
              <a:ext cx="7313378" cy="3531985"/>
            </a:xfrm>
            <a:prstGeom prst="roundRect">
              <a:avLst>
                <a:gd name="adj" fmla="val 6436"/>
              </a:avLst>
            </a:pr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9" name="Rectangle 3"/>
            <p:cNvSpPr txBox="1">
              <a:spLocks noChangeArrowheads="1"/>
            </p:cNvSpPr>
            <p:nvPr/>
          </p:nvSpPr>
          <p:spPr>
            <a:xfrm>
              <a:off x="4507328" y="2608560"/>
              <a:ext cx="7173857" cy="3351402"/>
            </a:xfrm>
            <a:prstGeom prst="rect">
              <a:avLst/>
            </a:prstGeom>
          </p:spPr>
          <p:txBody>
            <a:bodyPr wrap="square">
              <a:spAutoFit/>
            </a:bodyPr>
            <a:lstStyle>
              <a:defPPr>
                <a:defRPr lang="zh-CN"/>
              </a:defPPr>
              <a:lvl1pPr eaLnBrk="1" hangingPunct="1">
                <a:lnSpc>
                  <a:spcPct val="150000"/>
                </a:lnSpc>
                <a:spcBef>
                  <a:spcPts val="1200"/>
                </a:spcBef>
                <a:defRPr sz="2000" b="0">
                  <a:solidFill>
                    <a:schemeClr val="tx1">
                      <a:lumMod val="65000"/>
                      <a:lumOff val="35000"/>
                    </a:schemeClr>
                  </a:solidFill>
                  <a:latin typeface="+mn-ea"/>
                  <a:ea typeface="+mn-ea"/>
                  <a:cs typeface="+mn-ea"/>
                </a:defRPr>
              </a:lvl1pPr>
            </a:lstStyle>
            <a:p>
              <a:pPr>
                <a:spcBef>
                  <a:spcPts val="0"/>
                </a:spcBef>
                <a:buClr>
                  <a:srgbClr val="F03900"/>
                </a:buClr>
              </a:pPr>
              <a:r>
                <a:rPr lang="en-US" altLang="zh-CN" sz="1800" b="1" dirty="0">
                  <a:solidFill>
                    <a:srgbClr val="F03900"/>
                  </a:solidFill>
                  <a:sym typeface="+mn-lt"/>
                </a:rPr>
                <a:t>1.</a:t>
              </a:r>
              <a:r>
                <a:rPr lang="zh-CN" altLang="en-US" sz="1800" b="1" dirty="0">
                  <a:solidFill>
                    <a:srgbClr val="F03900"/>
                  </a:solidFill>
                  <a:sym typeface="+mn-lt"/>
                </a:rPr>
                <a:t>缓和救人术：</a:t>
              </a:r>
              <a:r>
                <a:rPr lang="zh-CN" altLang="en-US" sz="1800" b="1" dirty="0">
                  <a:solidFill>
                    <a:schemeClr val="tx1">
                      <a:lumMod val="50000"/>
                      <a:lumOff val="50000"/>
                    </a:schemeClr>
                  </a:solidFill>
                  <a:sym typeface="+mn-lt"/>
                </a:rPr>
                <a:t>楼房中受火围困人员较多时，可先引导、疏散受困人员到安全地方，再设法转移到地面； </a:t>
              </a:r>
            </a:p>
            <a:p>
              <a:pPr>
                <a:spcBef>
                  <a:spcPts val="0"/>
                </a:spcBef>
                <a:buClr>
                  <a:srgbClr val="F03900"/>
                </a:buClr>
              </a:pPr>
              <a:r>
                <a:rPr lang="en-US" altLang="zh-CN" sz="1800" b="1" dirty="0">
                  <a:solidFill>
                    <a:srgbClr val="F03900"/>
                  </a:solidFill>
                  <a:sym typeface="+mn-lt"/>
                </a:rPr>
                <a:t>2.</a:t>
              </a:r>
              <a:r>
                <a:rPr lang="zh-CN" altLang="en-US" sz="1800" b="1" dirty="0">
                  <a:solidFill>
                    <a:srgbClr val="F03900"/>
                  </a:solidFill>
                  <a:sym typeface="+mn-lt"/>
                </a:rPr>
                <a:t>转移救人术：</a:t>
              </a:r>
              <a:r>
                <a:rPr lang="zh-CN" altLang="en-US" sz="1800" b="1" dirty="0">
                  <a:solidFill>
                    <a:schemeClr val="tx1">
                      <a:lumMod val="50000"/>
                      <a:lumOff val="50000"/>
                    </a:schemeClr>
                  </a:solidFill>
                  <a:sym typeface="+mn-lt"/>
                </a:rPr>
                <a:t>可引导被困人员从屋顶到另一单元的楼梯转移到地面； </a:t>
              </a:r>
            </a:p>
            <a:p>
              <a:pPr>
                <a:spcBef>
                  <a:spcPts val="0"/>
                </a:spcBef>
                <a:buClr>
                  <a:srgbClr val="F03900"/>
                </a:buClr>
              </a:pPr>
              <a:r>
                <a:rPr lang="en-US" altLang="zh-CN" sz="1800" b="1" dirty="0">
                  <a:solidFill>
                    <a:srgbClr val="F03900"/>
                  </a:solidFill>
                  <a:sym typeface="+mn-lt"/>
                </a:rPr>
                <a:t>3.</a:t>
              </a:r>
              <a:r>
                <a:rPr lang="zh-CN" altLang="en-US" sz="1800" b="1" dirty="0">
                  <a:solidFill>
                    <a:srgbClr val="F03900"/>
                  </a:solidFill>
                  <a:sym typeface="+mn-lt"/>
                </a:rPr>
                <a:t>架梯救人术：</a:t>
              </a:r>
              <a:r>
                <a:rPr lang="zh-CN" altLang="en-US" sz="1800" b="1" dirty="0">
                  <a:solidFill>
                    <a:schemeClr val="tx1">
                      <a:lumMod val="50000"/>
                      <a:lumOff val="50000"/>
                    </a:schemeClr>
                  </a:solidFill>
                  <a:sym typeface="+mn-lt"/>
                </a:rPr>
                <a:t>利用举高消防车、挂钩梯、单梯等登高工具，抢救被困人员； </a:t>
              </a:r>
            </a:p>
            <a:p>
              <a:pPr>
                <a:spcBef>
                  <a:spcPts val="0"/>
                </a:spcBef>
                <a:buClr>
                  <a:srgbClr val="F03900"/>
                </a:buClr>
              </a:pPr>
              <a:r>
                <a:rPr lang="zh-CN" altLang="en-US" sz="1800" b="1" dirty="0">
                  <a:solidFill>
                    <a:srgbClr val="F03900"/>
                  </a:solidFill>
                  <a:sym typeface="+mn-lt"/>
                </a:rPr>
                <a:t> </a:t>
              </a:r>
              <a:r>
                <a:rPr lang="en-US" altLang="zh-CN" sz="1800" b="1" dirty="0">
                  <a:solidFill>
                    <a:srgbClr val="F03900"/>
                  </a:solidFill>
                  <a:sym typeface="+mn-lt"/>
                </a:rPr>
                <a:t>4.</a:t>
              </a:r>
              <a:r>
                <a:rPr lang="zh-CN" altLang="en-US" sz="1800" b="1" dirty="0">
                  <a:solidFill>
                    <a:srgbClr val="F03900"/>
                  </a:solidFill>
                  <a:sym typeface="+mn-lt"/>
                </a:rPr>
                <a:t>绳管救人术：</a:t>
              </a:r>
              <a:r>
                <a:rPr lang="zh-CN" altLang="en-US" sz="1800" b="1" dirty="0">
                  <a:solidFill>
                    <a:schemeClr val="tx1">
                      <a:lumMod val="50000"/>
                      <a:lumOff val="50000"/>
                    </a:schemeClr>
                  </a:solidFill>
                  <a:sym typeface="+mn-lt"/>
                </a:rPr>
                <a:t>利用室外排水管或安全绳实施抢救； </a:t>
              </a:r>
            </a:p>
            <a:p>
              <a:pPr>
                <a:spcBef>
                  <a:spcPts val="0"/>
                </a:spcBef>
                <a:buClr>
                  <a:srgbClr val="F03900"/>
                </a:buClr>
              </a:pPr>
              <a:r>
                <a:rPr lang="en-US" altLang="zh-CN" sz="1800" b="1" dirty="0">
                  <a:solidFill>
                    <a:srgbClr val="F03900"/>
                  </a:solidFill>
                  <a:sym typeface="+mn-lt"/>
                </a:rPr>
                <a:t>5.</a:t>
              </a:r>
              <a:r>
                <a:rPr lang="zh-CN" altLang="en-US" sz="1800" b="1" dirty="0">
                  <a:solidFill>
                    <a:srgbClr val="F03900"/>
                  </a:solidFill>
                  <a:sym typeface="+mn-lt"/>
                </a:rPr>
                <a:t>控制救人术：</a:t>
              </a:r>
              <a:r>
                <a:rPr lang="zh-CN" altLang="en-US" sz="1800" b="1" dirty="0">
                  <a:solidFill>
                    <a:schemeClr val="tx1">
                      <a:lumMod val="50000"/>
                      <a:lumOff val="50000"/>
                    </a:schemeClr>
                  </a:solidFill>
                  <a:sym typeface="+mn-lt"/>
                </a:rPr>
                <a:t>用水枪控制楼梯、楼梯间的火势，引导受困人员疏散下来； </a:t>
              </a:r>
            </a:p>
            <a:p>
              <a:pPr>
                <a:spcBef>
                  <a:spcPts val="0"/>
                </a:spcBef>
                <a:buClr>
                  <a:srgbClr val="F03900"/>
                </a:buClr>
              </a:pPr>
              <a:r>
                <a:rPr lang="en-US" altLang="zh-CN" sz="1800" b="1" dirty="0">
                  <a:solidFill>
                    <a:srgbClr val="F03900"/>
                  </a:solidFill>
                  <a:sym typeface="+mn-lt"/>
                </a:rPr>
                <a:t>6.</a:t>
              </a:r>
              <a:r>
                <a:rPr lang="zh-CN" altLang="en-US" sz="1800" b="1" dirty="0">
                  <a:solidFill>
                    <a:srgbClr val="F03900"/>
                  </a:solidFill>
                  <a:sym typeface="+mn-lt"/>
                </a:rPr>
                <a:t>缓降救人术：</a:t>
              </a:r>
              <a:r>
                <a:rPr lang="zh-CN" altLang="en-US" sz="1800" b="1" dirty="0">
                  <a:solidFill>
                    <a:schemeClr val="tx1">
                      <a:lumMod val="50000"/>
                      <a:lumOff val="50000"/>
                    </a:schemeClr>
                  </a:solidFill>
                  <a:sym typeface="+mn-lt"/>
                </a:rPr>
                <a:t>利用缓降器把被困人员抢救至地面； </a:t>
              </a:r>
            </a:p>
            <a:p>
              <a:pPr>
                <a:spcBef>
                  <a:spcPts val="0"/>
                </a:spcBef>
                <a:buClr>
                  <a:srgbClr val="F03900"/>
                </a:buClr>
              </a:pPr>
              <a:r>
                <a:rPr lang="en-US" altLang="zh-CN" sz="1800" b="1" dirty="0">
                  <a:solidFill>
                    <a:srgbClr val="F03900"/>
                  </a:solidFill>
                  <a:sym typeface="+mn-lt"/>
                </a:rPr>
                <a:t>7.</a:t>
              </a:r>
              <a:r>
                <a:rPr lang="zh-CN" altLang="en-US" sz="1800" b="1" dirty="0">
                  <a:solidFill>
                    <a:srgbClr val="F03900"/>
                  </a:solidFill>
                  <a:sym typeface="+mn-lt"/>
                </a:rPr>
                <a:t>拉网救人术：</a:t>
              </a:r>
              <a:r>
                <a:rPr lang="zh-CN" altLang="en-US" sz="1800" b="1" dirty="0">
                  <a:solidFill>
                    <a:schemeClr val="tx1">
                      <a:lumMod val="50000"/>
                      <a:lumOff val="50000"/>
                    </a:schemeClr>
                  </a:solidFill>
                  <a:sym typeface="+mn-lt"/>
                </a:rPr>
                <a:t>发现有人急欲纵身跳楼时，可用大衣、被褥、帆布等拉成一个“救生网”抢救人命； </a:t>
              </a:r>
            </a:p>
            <a:p>
              <a:pPr>
                <a:spcBef>
                  <a:spcPts val="0"/>
                </a:spcBef>
                <a:buClr>
                  <a:srgbClr val="F03900"/>
                </a:buClr>
              </a:pPr>
              <a:r>
                <a:rPr lang="zh-CN" altLang="en-US" sz="1800" b="1" dirty="0" smtClean="0">
                  <a:solidFill>
                    <a:srgbClr val="F03900"/>
                  </a:solidFill>
                  <a:sym typeface="+mn-lt"/>
                </a:rPr>
                <a:t>如果</a:t>
              </a:r>
              <a:r>
                <a:rPr lang="zh-CN" altLang="en-US" sz="1800" b="1" dirty="0">
                  <a:solidFill>
                    <a:srgbClr val="F03900"/>
                  </a:solidFill>
                  <a:sym typeface="+mn-lt"/>
                </a:rPr>
                <a:t>电缆、塑料着火可能生成大量有毒烟雾，被困人员和抢险人员要就地采取防护措施</a:t>
              </a:r>
              <a:r>
                <a:rPr lang="zh-CN" altLang="en-US" sz="1800" b="1" dirty="0" smtClean="0">
                  <a:solidFill>
                    <a:srgbClr val="F03900"/>
                  </a:solidFill>
                  <a:sym typeface="+mn-lt"/>
                </a:rPr>
                <a:t>。</a:t>
              </a:r>
              <a:endParaRPr lang="zh-CN" altLang="en-US" sz="1800" b="1" dirty="0">
                <a:solidFill>
                  <a:srgbClr val="F03900"/>
                </a:solidFill>
                <a:sym typeface="+mn-lt"/>
              </a:endParaRPr>
            </a:p>
          </p:txBody>
        </p:sp>
      </p:gr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a:t>火场逃生术</a:t>
            </a:r>
          </a:p>
        </p:txBody>
      </p:sp>
    </p:spTree>
  </p:cSld>
  <p:clrMapOvr>
    <a:masterClrMapping/>
  </p:clrMapOvr>
  <p:transition spd="slow" advTm="200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8" y="1331214"/>
            <a:ext cx="4037852"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67977" y="1455236"/>
            <a:ext cx="3806604"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熟悉环境  暗记出口 </a:t>
            </a:r>
            <a:endParaRPr lang="zh-CN" altLang="en-US" sz="3200" b="1" dirty="0">
              <a:solidFill>
                <a:srgbClr val="F03900"/>
              </a:solidFill>
              <a:latin typeface="微软雅黑" panose="020B0503020204020204" pitchFamily="34" charset="-122"/>
              <a:ea typeface="微软雅黑" panose="020B0503020204020204" pitchFamily="34" charset="-122"/>
            </a:endParaRPr>
          </a:p>
        </p:txBody>
      </p:sp>
      <p:sp>
        <p:nvSpPr>
          <p:cNvPr id="8" name="矩形 7"/>
          <p:cNvSpPr/>
          <p:nvPr/>
        </p:nvSpPr>
        <p:spPr>
          <a:xfrm>
            <a:off x="755479" y="2492896"/>
            <a:ext cx="6276625" cy="3416320"/>
          </a:xfrm>
          <a:prstGeom prst="rect">
            <a:avLst/>
          </a:prstGeom>
        </p:spPr>
        <p:txBody>
          <a:bodyPr wrap="square">
            <a:spAutoFit/>
          </a:bodyPr>
          <a:lstStyle/>
          <a:p>
            <a:pPr eaLnBrk="1" hangingPunct="1">
              <a:lnSpc>
                <a:spcPct val="150000"/>
              </a:lnSpc>
            </a:pP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倘若你来到陌生的地方，特别是在商场、宾馆等庞大建筑物中，为了自身的安全，必须留心一下太平门及疏散通道的位置，楼梯的方位等，以便一旦遇到火灾险情的时候，不至于迷失方向而盲目地往火海里闯，往死胡同里钻。一定要给自己找一条逃生之路。</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176120" y="2492896"/>
            <a:ext cx="4392488" cy="2989332"/>
          </a:xfrm>
          <a:prstGeom prst="roundRect">
            <a:avLst>
              <a:gd name="adj" fmla="val 11256"/>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8" y="1331214"/>
            <a:ext cx="4037852"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67977" y="1455236"/>
            <a:ext cx="3806604"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保持冷静  寻路逃生 </a:t>
            </a:r>
            <a:endParaRPr lang="zh-CN" altLang="en-US" sz="3200" b="1" dirty="0">
              <a:solidFill>
                <a:srgbClr val="F03900"/>
              </a:solidFill>
              <a:latin typeface="微软雅黑" panose="020B0503020204020204" pitchFamily="34" charset="-122"/>
              <a:ea typeface="微软雅黑" panose="020B0503020204020204" pitchFamily="34" charset="-122"/>
            </a:endParaRPr>
          </a:p>
        </p:txBody>
      </p:sp>
      <p:sp>
        <p:nvSpPr>
          <p:cNvPr id="8" name="矩形 7"/>
          <p:cNvSpPr/>
          <p:nvPr/>
        </p:nvSpPr>
        <p:spPr>
          <a:xfrm>
            <a:off x="755479" y="2492896"/>
            <a:ext cx="6276625" cy="3416320"/>
          </a:xfrm>
          <a:prstGeom prst="rect">
            <a:avLst/>
          </a:prstGeom>
        </p:spPr>
        <p:txBody>
          <a:bodyPr wrap="square">
            <a:spAutoFit/>
          </a:bodyPr>
          <a:lstStyle/>
          <a:p>
            <a:pPr eaLnBrk="1" hangingPunct="1">
              <a:lnSpc>
                <a:spcPct val="150000"/>
              </a:lnSpc>
            </a:pP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当楼房突然发生火灾时，首先要强令自己保持镇静，切不可惊惶失措，以免做出错误的决断而冒险跳楼。逃生的路线要注意，朝有照明或明亮处迅速撤离；若在楼梯上，应选择往下跑，若被火档住，就要通过窗口或阳台等往外逃生。</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5449" t="4818" r="7131" b="3646"/>
          <a:stretch>
            <a:fillRect/>
          </a:stretch>
        </p:blipFill>
        <p:spPr>
          <a:xfrm>
            <a:off x="7320136" y="2492896"/>
            <a:ext cx="4237102" cy="3096344"/>
          </a:xfrm>
          <a:prstGeom prst="roundRect">
            <a:avLst>
              <a:gd name="adj" fmla="val 11256"/>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8" y="1331214"/>
            <a:ext cx="4037852"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67977" y="1455236"/>
            <a:ext cx="3806604"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毛巾妙用  过滤烟素 </a:t>
            </a:r>
            <a:endParaRPr lang="zh-CN" altLang="en-US" sz="3200" b="1" dirty="0">
              <a:solidFill>
                <a:srgbClr val="F03900"/>
              </a:solidFill>
              <a:latin typeface="微软雅黑" panose="020B0503020204020204" pitchFamily="34" charset="-122"/>
              <a:ea typeface="微软雅黑" panose="020B0503020204020204" pitchFamily="34" charset="-122"/>
            </a:endParaRPr>
          </a:p>
        </p:txBody>
      </p:sp>
      <p:sp>
        <p:nvSpPr>
          <p:cNvPr id="8" name="矩形 7"/>
          <p:cNvSpPr/>
          <p:nvPr/>
        </p:nvSpPr>
        <p:spPr>
          <a:xfrm>
            <a:off x="551384" y="2297207"/>
            <a:ext cx="6480720" cy="3970318"/>
          </a:xfrm>
          <a:prstGeom prst="rect">
            <a:avLst/>
          </a:prstGeom>
        </p:spPr>
        <p:txBody>
          <a:bodyPr wrap="square">
            <a:spAutoFit/>
          </a:bodyPr>
          <a:lstStyle/>
          <a:p>
            <a:pPr eaLnBrk="1" hangingPunct="1">
              <a:lnSpc>
                <a:spcPct val="150000"/>
              </a:lnSpc>
            </a:pP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据有关资料统计，在火灾中丧生的人，受烟雾中素、窒息而死亡的比例远比烧死的要高，大约比率高达</a:t>
            </a:r>
            <a:r>
              <a:rPr lang="en-US" altLang="zh-CN"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70%</a:t>
            </a: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以上，因此，当你被烟困住时，防烟雾中毒、防窒息死亡是非常重要的。我们日常生活中的毛巾要顺手捡来须知空气过滤器，人在烟雾中，用折叠</a:t>
            </a:r>
            <a:r>
              <a:rPr lang="en-US" altLang="zh-CN"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8</a:t>
            </a: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层的湿毛巾蒙鼻保护，可减少</a:t>
            </a:r>
            <a:r>
              <a:rPr lang="en-US" altLang="zh-CN"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60%</a:t>
            </a: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烟雾毒气的吸入。 </a:t>
            </a: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144" y="2297207"/>
            <a:ext cx="4206797" cy="3168352"/>
          </a:xfrm>
          <a:prstGeom prst="roundRect">
            <a:avLst>
              <a:gd name="adj" fmla="val 11256"/>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8" y="1331214"/>
            <a:ext cx="4037852"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67977" y="1455236"/>
            <a:ext cx="3806604"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明辨方向  逃离火场 </a:t>
            </a:r>
            <a:endParaRPr lang="zh-CN" altLang="en-US" sz="3200" b="1" dirty="0">
              <a:solidFill>
                <a:srgbClr val="F03900"/>
              </a:solidFill>
              <a:latin typeface="微软雅黑" panose="020B0503020204020204" pitchFamily="34" charset="-122"/>
              <a:ea typeface="微软雅黑" panose="020B0503020204020204" pitchFamily="34" charset="-122"/>
            </a:endParaRPr>
          </a:p>
        </p:txBody>
      </p:sp>
      <p:sp>
        <p:nvSpPr>
          <p:cNvPr id="8" name="矩形 7"/>
          <p:cNvSpPr/>
          <p:nvPr/>
        </p:nvSpPr>
        <p:spPr>
          <a:xfrm>
            <a:off x="551384" y="2297207"/>
            <a:ext cx="6480720" cy="4247317"/>
          </a:xfrm>
          <a:prstGeom prst="rect">
            <a:avLst/>
          </a:prstGeom>
        </p:spPr>
        <p:txBody>
          <a:bodyPr wrap="square">
            <a:spAutoFit/>
          </a:bodyPr>
          <a:lstStyle/>
          <a:p>
            <a:pPr eaLnBrk="1" hangingPunct="1">
              <a:lnSpc>
                <a:spcPct val="150000"/>
              </a:lnSpc>
            </a:pPr>
            <a:r>
              <a:rPr lang="zh-CN" altLang="en-US" sz="20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你</a:t>
            </a:r>
            <a:r>
              <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在跑离火场时，千万不要在弄不清方向的情况下乱跑，如普通楼梯一旦跑进去就遇上断电，就等于钻进死亡的“囚笼”；同时也不可躲入</a:t>
            </a:r>
            <a:r>
              <a:rPr lang="zh-CN" altLang="en-US" sz="20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床下</a:t>
            </a:r>
            <a:r>
              <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或壁柜中，这样会令救援者难以发现。正确有选择是：沿烟气不浓、大火尚未烧及的楼梯，应急疏散通道，楼外附设敞开式楼梯等往下跑，一旦在下跑的过程中受到烟火或人为封堵，应从水平方向选择其它通道，或临时退守到房间及避难层内争取时间，进而采用其它方法逃生。 </a:t>
            </a:r>
            <a:br>
              <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br>
            <a:endPar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136" y="2322359"/>
            <a:ext cx="4274871" cy="3220025"/>
          </a:xfrm>
          <a:prstGeom prst="roundRect">
            <a:avLst>
              <a:gd name="adj" fmla="val 13117"/>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8" y="1331214"/>
            <a:ext cx="4037852"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67977" y="1455236"/>
            <a:ext cx="3806604"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烟雾场所  匍匐前进 </a:t>
            </a:r>
            <a:endParaRPr lang="zh-CN" altLang="en-US" sz="3200" b="1" dirty="0">
              <a:solidFill>
                <a:srgbClr val="F03900"/>
              </a:solidFill>
              <a:latin typeface="微软雅黑" panose="020B0503020204020204" pitchFamily="34" charset="-122"/>
              <a:ea typeface="微软雅黑" panose="020B0503020204020204" pitchFamily="34" charset="-122"/>
            </a:endParaRPr>
          </a:p>
        </p:txBody>
      </p:sp>
      <p:sp>
        <p:nvSpPr>
          <p:cNvPr id="8" name="矩形 7"/>
          <p:cNvSpPr/>
          <p:nvPr/>
        </p:nvSpPr>
        <p:spPr>
          <a:xfrm>
            <a:off x="551384" y="2297207"/>
            <a:ext cx="6480720" cy="3785652"/>
          </a:xfrm>
          <a:prstGeom prst="rect">
            <a:avLst/>
          </a:prstGeom>
        </p:spPr>
        <p:txBody>
          <a:bodyPr wrap="square">
            <a:spAutoFit/>
          </a:bodyPr>
          <a:lstStyle/>
          <a:p>
            <a:pPr eaLnBrk="1" hangingPunct="1">
              <a:lnSpc>
                <a:spcPct val="150000"/>
              </a:lnSpc>
            </a:pPr>
            <a:r>
              <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现代建筑虽然比较坚固，</a:t>
            </a:r>
            <a:r>
              <a:rPr lang="zh-CN" altLang="en-US" sz="20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但诸如塑料</a:t>
            </a:r>
            <a:r>
              <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壁线、化纤地板、人造宝丽板等，均为易燃物品。这些化学装饰材料燃烧时散发出的有毒气体，随着浓烟快于人奔跑速度的</a:t>
            </a:r>
            <a:r>
              <a:rPr lang="en-US" altLang="zh-CN" sz="20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4-8</a:t>
            </a:r>
            <a:r>
              <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倍迅速蔓延</a:t>
            </a:r>
            <a:r>
              <a:rPr lang="zh-CN" altLang="en-US" sz="20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，即使</a:t>
            </a:r>
            <a:r>
              <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不烧死，也会因烟雾毒气而窒息死亡。所以，当烟雾太浓时，可以用毛巾或湿布捂住口鼻，屏住呼吸，防止烟雾毒气呛入体内。同样，宜俯卧爬行，因烟气及毒气比空气轻，贴近地面的空气，一般比较清洁少烟，且含氧量较多，可避免被毒烟熏倒而窒息。</a:t>
            </a: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838" y="2236868"/>
            <a:ext cx="4464749" cy="3352372"/>
          </a:xfrm>
          <a:prstGeom prst="roundRect">
            <a:avLst>
              <a:gd name="adj" fmla="val 5870"/>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dirty="0"/>
              <a:t>消防安全法规</a:t>
            </a:r>
            <a:r>
              <a:rPr lang="zh-CN" altLang="en-US" dirty="0" smtClean="0"/>
              <a:t>要求</a:t>
            </a:r>
            <a:endParaRPr lang="zh-CN" altLang="en-US" dirty="0"/>
          </a:p>
        </p:txBody>
      </p:sp>
    </p:spTree>
  </p:cSld>
  <p:clrMapOvr>
    <a:masterClrMapping/>
  </p:clrMapOvr>
  <p:transition spd="slow" advTm="2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8" y="1331214"/>
            <a:ext cx="4037852"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45157" y="1491363"/>
            <a:ext cx="3806604"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结绳自救  脱离险境 </a:t>
            </a:r>
            <a:endParaRPr lang="zh-CN" altLang="en-US" sz="3200" b="1" dirty="0">
              <a:solidFill>
                <a:srgbClr val="F03900"/>
              </a:solidFill>
              <a:latin typeface="微软雅黑" panose="020B0503020204020204" pitchFamily="34" charset="-122"/>
              <a:ea typeface="微软雅黑" panose="020B0503020204020204" pitchFamily="34" charset="-122"/>
            </a:endParaRPr>
          </a:p>
        </p:txBody>
      </p:sp>
      <p:sp>
        <p:nvSpPr>
          <p:cNvPr id="8" name="矩形 7"/>
          <p:cNvSpPr/>
          <p:nvPr/>
        </p:nvSpPr>
        <p:spPr>
          <a:xfrm>
            <a:off x="551384" y="2297207"/>
            <a:ext cx="6480720" cy="3905043"/>
          </a:xfrm>
          <a:prstGeom prst="rect">
            <a:avLst/>
          </a:prstGeom>
        </p:spPr>
        <p:txBody>
          <a:bodyPr wrap="square">
            <a:spAutoFit/>
          </a:bodyPr>
          <a:lstStyle/>
          <a:p>
            <a:pPr eaLnBrk="1" hangingPunct="1">
              <a:lnSpc>
                <a:spcPct val="150000"/>
              </a:lnSpc>
            </a:pP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如果火灾发生时安全通道被堵，求援人员又不能不能及时赶到，情况万分危急时，你可迅速利用身边的绳索或可将窗帘、被罩、床单等撕成条，连接成绳，用水浇湿，一端紧固定在暖气管道或其它负载物体上，另一端沿窗口下垂至地面或较低的楼层的窗口，阳台处，顺绳下滑逃生。</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392144" y="2327295"/>
            <a:ext cx="4176465" cy="3217646"/>
          </a:xfrm>
          <a:prstGeom prst="roundRect">
            <a:avLst>
              <a:gd name="adj" fmla="val 5870"/>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8" y="1331214"/>
            <a:ext cx="4037852"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45157" y="1491363"/>
            <a:ext cx="3806604"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堵塞门户  固守救生 </a:t>
            </a:r>
            <a:endParaRPr lang="zh-CN" altLang="en-US" sz="3200" b="1" dirty="0">
              <a:solidFill>
                <a:srgbClr val="F03900"/>
              </a:solidFill>
              <a:latin typeface="微软雅黑" panose="020B0503020204020204" pitchFamily="34" charset="-122"/>
              <a:ea typeface="微软雅黑" panose="020B0503020204020204" pitchFamily="34" charset="-122"/>
            </a:endParaRPr>
          </a:p>
        </p:txBody>
      </p:sp>
      <p:sp>
        <p:nvSpPr>
          <p:cNvPr id="8" name="矩形 7"/>
          <p:cNvSpPr/>
          <p:nvPr/>
        </p:nvSpPr>
        <p:spPr>
          <a:xfrm>
            <a:off x="551384" y="2297207"/>
            <a:ext cx="6480720" cy="3351046"/>
          </a:xfrm>
          <a:prstGeom prst="rect">
            <a:avLst/>
          </a:prstGeom>
        </p:spPr>
        <p:txBody>
          <a:bodyPr wrap="square">
            <a:spAutoFit/>
          </a:bodyPr>
          <a:lstStyle/>
          <a:p>
            <a:pPr eaLnBrk="1" hangingPunct="1">
              <a:lnSpc>
                <a:spcPct val="150000"/>
              </a:lnSpc>
            </a:pP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固守房中救生，可谓一种选择。你的邻居或别的房间发生火灾，如果用手摸房门感到烫手，则说明房外火势已进入“发展阶段”此时若开门，火焰和浓烟就会迎面而来。对于汹涌而来的烟雾，务必紧闭门窗，并用毛巾、被 子堵塞门缝，并向上泼水，顶住烟火进攻。 </a:t>
            </a: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20" y="2393558"/>
            <a:ext cx="4464749" cy="3158343"/>
          </a:xfrm>
          <a:prstGeom prst="roundRect">
            <a:avLst>
              <a:gd name="adj" fmla="val 5870"/>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8" y="1331214"/>
            <a:ext cx="4037852"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45157" y="1491363"/>
            <a:ext cx="3806604"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身居高楼  沿梯下跑 </a:t>
            </a:r>
            <a:endParaRPr lang="zh-CN" altLang="en-US" sz="3200" b="1" dirty="0">
              <a:solidFill>
                <a:srgbClr val="F03900"/>
              </a:solidFill>
              <a:latin typeface="微软雅黑" panose="020B0503020204020204" pitchFamily="34" charset="-122"/>
              <a:ea typeface="微软雅黑" panose="020B0503020204020204" pitchFamily="34" charset="-122"/>
            </a:endParaRPr>
          </a:p>
        </p:txBody>
      </p:sp>
      <p:sp>
        <p:nvSpPr>
          <p:cNvPr id="8" name="矩形 7"/>
          <p:cNvSpPr/>
          <p:nvPr/>
        </p:nvSpPr>
        <p:spPr>
          <a:xfrm>
            <a:off x="551384" y="2297207"/>
            <a:ext cx="6480720" cy="3905043"/>
          </a:xfrm>
          <a:prstGeom prst="rect">
            <a:avLst/>
          </a:prstGeom>
        </p:spPr>
        <p:txBody>
          <a:bodyPr wrap="square">
            <a:spAutoFit/>
          </a:bodyPr>
          <a:lstStyle/>
          <a:p>
            <a:pPr eaLnBrk="1" hangingPunct="1">
              <a:lnSpc>
                <a:spcPct val="150000"/>
              </a:lnSpc>
            </a:pP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火灾发生时，如果你身处高楼，就要沿着楼梯向下跑，你如果旅游住的是星级以上酒店，一般都设有安全疏散楼梯间，安全疏散楼梯间都是防火防烟的。除非在最顶层你可向屋面跑，一般情况千万不要往上跑。因为烟和火的速度向上蔓延是非常快的，你肯定难以逃脱烟火的吞食。</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r="11201" b="13854"/>
          <a:stretch>
            <a:fillRect/>
          </a:stretch>
        </p:blipFill>
        <p:spPr>
          <a:xfrm>
            <a:off x="7186645" y="2297207"/>
            <a:ext cx="4597988" cy="3364042"/>
          </a:xfrm>
          <a:prstGeom prst="roundRect">
            <a:avLst>
              <a:gd name="adj" fmla="val 5870"/>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7" y="1331214"/>
            <a:ext cx="4680519"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45156" y="1491363"/>
            <a:ext cx="4386747"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借助器材 </a:t>
            </a:r>
            <a:r>
              <a:rPr lang="zh-CN" altLang="en-US" dirty="0" smtClean="0">
                <a:solidFill>
                  <a:srgbClr val="F03900"/>
                </a:solidFill>
                <a:latin typeface="微软雅黑" panose="020B0503020204020204" pitchFamily="34" charset="-122"/>
                <a:ea typeface="微软雅黑" panose="020B0503020204020204" pitchFamily="34" charset="-122"/>
              </a:rPr>
              <a:t>火</a:t>
            </a:r>
            <a:r>
              <a:rPr lang="zh-CN" altLang="en-US" dirty="0">
                <a:solidFill>
                  <a:srgbClr val="F03900"/>
                </a:solidFill>
                <a:latin typeface="微软雅黑" panose="020B0503020204020204" pitchFamily="34" charset="-122"/>
                <a:ea typeface="微软雅黑" panose="020B0503020204020204" pitchFamily="34" charset="-122"/>
              </a:rPr>
              <a:t>“口”脱险 </a:t>
            </a:r>
            <a:endParaRPr lang="zh-CN" altLang="en-US" sz="3200" b="1" dirty="0">
              <a:solidFill>
                <a:srgbClr val="F03900"/>
              </a:solidFill>
              <a:latin typeface="微软雅黑" panose="020B0503020204020204" pitchFamily="34" charset="-122"/>
              <a:ea typeface="微软雅黑" panose="020B0503020204020204" pitchFamily="34" charset="-122"/>
            </a:endParaRPr>
          </a:p>
        </p:txBody>
      </p:sp>
      <p:sp>
        <p:nvSpPr>
          <p:cNvPr id="8" name="矩形 7"/>
          <p:cNvSpPr/>
          <p:nvPr/>
        </p:nvSpPr>
        <p:spPr>
          <a:xfrm>
            <a:off x="551384" y="2297207"/>
            <a:ext cx="6480720" cy="3905043"/>
          </a:xfrm>
          <a:prstGeom prst="rect">
            <a:avLst/>
          </a:prstGeom>
        </p:spPr>
        <p:txBody>
          <a:bodyPr wrap="square">
            <a:spAutoFit/>
          </a:bodyPr>
          <a:lstStyle/>
          <a:p>
            <a:pPr eaLnBrk="1" hangingPunct="1">
              <a:lnSpc>
                <a:spcPct val="150000"/>
              </a:lnSpc>
            </a:pP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人处在火灾中，生命危在旦夕，不到最后刻，谁也不会放弃生命，一定要竭尽所能设法逃生，逃生和救人的器材设施种类较多，通常使用的有缓降器、救生袋、救生网、救生气垫、救生；；软梯、救生滑杆、救生滑台、救生舷梯等，如果能够充分利用这些器材和设施，你就可以火“口”脱险。</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8168" y="2297207"/>
            <a:ext cx="3888432" cy="3352372"/>
          </a:xfrm>
          <a:prstGeom prst="roundRect">
            <a:avLst>
              <a:gd name="adj" fmla="val 5870"/>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49"/>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49"/>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7" y="1331214"/>
            <a:ext cx="4247755"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45156" y="1491363"/>
            <a:ext cx="4386747" cy="1077218"/>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走投无路  厕所避难 </a:t>
            </a:r>
            <a:br>
              <a:rPr lang="zh-CN" altLang="en-US" dirty="0">
                <a:solidFill>
                  <a:srgbClr val="F03900"/>
                </a:solidFill>
                <a:latin typeface="微软雅黑" panose="020B0503020204020204" pitchFamily="34" charset="-122"/>
                <a:ea typeface="微软雅黑" panose="020B0503020204020204" pitchFamily="34" charset="-122"/>
              </a:rPr>
            </a:br>
            <a:endParaRPr lang="zh-CN" altLang="en-US" sz="3200" b="1" dirty="0">
              <a:solidFill>
                <a:srgbClr val="F03900"/>
              </a:solidFill>
              <a:latin typeface="微软雅黑" panose="020B0503020204020204" pitchFamily="34" charset="-122"/>
              <a:ea typeface="微软雅黑" panose="020B0503020204020204" pitchFamily="34" charset="-122"/>
            </a:endParaRPr>
          </a:p>
        </p:txBody>
      </p:sp>
      <p:sp>
        <p:nvSpPr>
          <p:cNvPr id="8" name="矩形 7"/>
          <p:cNvSpPr/>
          <p:nvPr/>
        </p:nvSpPr>
        <p:spPr>
          <a:xfrm>
            <a:off x="551384" y="2297207"/>
            <a:ext cx="6264696" cy="3416320"/>
          </a:xfrm>
          <a:prstGeom prst="rect">
            <a:avLst/>
          </a:prstGeom>
        </p:spPr>
        <p:txBody>
          <a:bodyPr wrap="square">
            <a:spAutoFit/>
          </a:bodyPr>
          <a:lstStyle/>
          <a:p>
            <a:pPr eaLnBrk="1" hangingPunct="1">
              <a:lnSpc>
                <a:spcPct val="150000"/>
              </a:lnSpc>
            </a:pP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当你在无法冲出火海的情况下，可以逃进被认为是避难所的房间，如：浴室、卫生间等。因为这些房间既无可燃物，又有水源，进入后产即关门窗，这是以验也是证明了的，在一定条件下，该行为是有效的，可获得较大的生存机会。</a:t>
            </a: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136" y="2272055"/>
            <a:ext cx="4212351" cy="3352372"/>
          </a:xfrm>
          <a:prstGeom prst="roundRect">
            <a:avLst>
              <a:gd name="adj" fmla="val 5870"/>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7" y="1331214"/>
            <a:ext cx="4247755"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45156" y="1491363"/>
            <a:ext cx="4386747"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利用阳台  转移逃生 </a:t>
            </a:r>
            <a:endParaRPr lang="zh-CN" altLang="en-US" sz="3200" b="1" dirty="0">
              <a:solidFill>
                <a:srgbClr val="F03900"/>
              </a:solidFill>
              <a:latin typeface="微软雅黑" panose="020B0503020204020204" pitchFamily="34" charset="-122"/>
              <a:ea typeface="微软雅黑" panose="020B0503020204020204" pitchFamily="34" charset="-122"/>
            </a:endParaRPr>
          </a:p>
        </p:txBody>
      </p:sp>
      <p:sp>
        <p:nvSpPr>
          <p:cNvPr id="8" name="矩形 7"/>
          <p:cNvSpPr/>
          <p:nvPr/>
        </p:nvSpPr>
        <p:spPr>
          <a:xfrm>
            <a:off x="551384" y="2297207"/>
            <a:ext cx="6264696" cy="3970318"/>
          </a:xfrm>
          <a:prstGeom prst="rect">
            <a:avLst/>
          </a:prstGeom>
        </p:spPr>
        <p:txBody>
          <a:bodyPr wrap="square">
            <a:spAutoFit/>
          </a:bodyPr>
          <a:lstStyle/>
          <a:p>
            <a:pPr eaLnBrk="1" hangingPunct="1">
              <a:lnSpc>
                <a:spcPct val="150000"/>
              </a:lnSpc>
            </a:pP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当你听到火警时</a:t>
            </a:r>
            <a:r>
              <a:rPr lang="zh-CN" altLang="en-US" sz="24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，但房间</a:t>
            </a: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的门或走廊，通向出口的楼梯已被火或烟封住了。怎么办呢？从窗口跳下，结果非死即伤，若是从高楼跳下，十有作九要被摔死！</a:t>
            </a:r>
            <a:r>
              <a:rPr lang="zh-CN" altLang="en-US" sz="24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这时有</a:t>
            </a: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一条路线可供你疏散，不知你是否留意？阳台可以帮你大难不死。方法是利用阳台可转移到相邻房间或楼层，从而逃离起火层。</a:t>
            </a: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12" y="2444216"/>
            <a:ext cx="4464749" cy="3145024"/>
          </a:xfrm>
          <a:prstGeom prst="roundRect">
            <a:avLst>
              <a:gd name="adj" fmla="val 5870"/>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7" y="1331214"/>
            <a:ext cx="4247755"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45156" y="1491363"/>
            <a:ext cx="4386747"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休斯跳楼  软物救命 </a:t>
            </a:r>
          </a:p>
        </p:txBody>
      </p:sp>
      <p:sp>
        <p:nvSpPr>
          <p:cNvPr id="8" name="矩形 7"/>
          <p:cNvSpPr/>
          <p:nvPr/>
        </p:nvSpPr>
        <p:spPr>
          <a:xfrm>
            <a:off x="551384" y="2297207"/>
            <a:ext cx="6264696" cy="4192943"/>
          </a:xfrm>
          <a:prstGeom prst="rect">
            <a:avLst/>
          </a:prstGeom>
        </p:spPr>
        <p:txBody>
          <a:bodyPr wrap="square">
            <a:spAutoFit/>
          </a:bodyPr>
          <a:lstStyle/>
          <a:p>
            <a:pPr eaLnBrk="1" hangingPunct="1">
              <a:lnSpc>
                <a:spcPct val="150000"/>
              </a:lnSpc>
            </a:pPr>
            <a:r>
              <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世界灾难学者曾提出不少“自救”技巧，休斯</a:t>
            </a:r>
            <a:r>
              <a:rPr lang="en-US" altLang="zh-CN"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1991</a:t>
            </a:r>
            <a:r>
              <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年提出的 “软家具加重法”方法，获得了专家们的赞扬。 即在沙发、席梦思（最好数床相叠）等高楼上可以得到的家具下面捆上重物，如哑铃、带泥的花缸、水泥板等，总之，越重越好，然后人蹲在上面，两手紧紧抓住软家具从窗口或阳台被人推下，这样，由于这种“人物联合体”的重心在下面，因而上面的人不易翻转，而底下又有软物，因而获救的可能性较大。</a:t>
            </a:r>
            <a:br>
              <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br>
            <a:endPar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12" y="2297207"/>
            <a:ext cx="4464749" cy="3364041"/>
          </a:xfrm>
          <a:prstGeom prst="roundRect">
            <a:avLst>
              <a:gd name="adj" fmla="val 5870"/>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7" y="1331214"/>
            <a:ext cx="4247755"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45156" y="1491363"/>
            <a:ext cx="4386747"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杆棒跳楼  自救新招 </a:t>
            </a:r>
            <a:endParaRPr lang="zh-CN" altLang="en-US" sz="3200" b="1" dirty="0">
              <a:solidFill>
                <a:srgbClr val="F03900"/>
              </a:solidFill>
              <a:latin typeface="微软雅黑" panose="020B0503020204020204" pitchFamily="34" charset="-122"/>
              <a:ea typeface="微软雅黑" panose="020B0503020204020204" pitchFamily="34" charset="-122"/>
            </a:endParaRPr>
          </a:p>
        </p:txBody>
      </p:sp>
      <p:sp>
        <p:nvSpPr>
          <p:cNvPr id="8" name="矩形 7"/>
          <p:cNvSpPr/>
          <p:nvPr/>
        </p:nvSpPr>
        <p:spPr>
          <a:xfrm>
            <a:off x="335360" y="2331859"/>
            <a:ext cx="6840760" cy="3785652"/>
          </a:xfrm>
          <a:prstGeom prst="rect">
            <a:avLst/>
          </a:prstGeom>
        </p:spPr>
        <p:txBody>
          <a:bodyPr wrap="square">
            <a:spAutoFit/>
          </a:bodyPr>
          <a:lstStyle/>
          <a:p>
            <a:pPr eaLnBrk="1" hangingPunct="1">
              <a:lnSpc>
                <a:spcPct val="150000"/>
              </a:lnSpc>
            </a:pPr>
            <a:r>
              <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“杆棒跳楼法” 它只要一根结实的比人稍长的杆棒就行，木棒、竹杆、铁棍、钢管均可</a:t>
            </a:r>
            <a:r>
              <a:rPr lang="zh-CN" altLang="en-US" sz="20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，如</a:t>
            </a:r>
            <a:r>
              <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有条件，杆棒两头应捆上重物（没有捆也可用） 下跳下时，</a:t>
            </a:r>
            <a:r>
              <a:rPr lang="zh-CN" altLang="en-US" sz="2000" dirty="0">
                <a:solidFill>
                  <a:srgbClr val="F03900"/>
                </a:solidFill>
                <a:latin typeface="微软雅黑" panose="020B0503020204020204" pitchFamily="34" charset="-122"/>
                <a:ea typeface="微软雅黑" panose="020B0503020204020204" pitchFamily="34" charset="-122"/>
                <a:cs typeface="+mn-ea"/>
                <a:sym typeface="+mn-lt"/>
              </a:rPr>
              <a:t>人应将杆棒双手抱住，双腿夹住，两脚交叉扣住，如爬竹杆一样，头与手的上部，脚的下部务必留出一段，两头约</a:t>
            </a:r>
            <a:r>
              <a:rPr lang="en-US" altLang="zh-CN" sz="2000" dirty="0">
                <a:solidFill>
                  <a:srgbClr val="F03900"/>
                </a:solidFill>
                <a:latin typeface="微软雅黑" panose="020B0503020204020204" pitchFamily="34" charset="-122"/>
                <a:ea typeface="微软雅黑" panose="020B0503020204020204" pitchFamily="34" charset="-122"/>
                <a:cs typeface="+mn-ea"/>
                <a:sym typeface="+mn-lt"/>
              </a:rPr>
              <a:t>50</a:t>
            </a:r>
            <a:r>
              <a:rPr lang="zh-CN" altLang="en-US" sz="2000" dirty="0">
                <a:solidFill>
                  <a:srgbClr val="F03900"/>
                </a:solidFill>
                <a:latin typeface="微软雅黑" panose="020B0503020204020204" pitchFamily="34" charset="-122"/>
                <a:ea typeface="微软雅黑" panose="020B0503020204020204" pitchFamily="34" charset="-122"/>
                <a:cs typeface="+mn-ea"/>
                <a:sym typeface="+mn-lt"/>
              </a:rPr>
              <a:t>厘米</a:t>
            </a:r>
            <a:r>
              <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。由于约</a:t>
            </a:r>
            <a:r>
              <a:rPr lang="en-US" altLang="zh-CN"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80%</a:t>
            </a:r>
            <a:r>
              <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的跳楼者坠地时不是头着地，就是脚碰地，因此，抱杆跳楼者大多数是杆棒先撞地，这种“硬碰硬”自然可以大大减轻身体的伤害程度</a:t>
            </a:r>
            <a:r>
              <a:rPr lang="zh-CN" altLang="en-US" sz="20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a:t>
            </a:r>
            <a:endPar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20" y="2441875"/>
            <a:ext cx="4464749" cy="3150596"/>
          </a:xfrm>
          <a:prstGeom prst="roundRect">
            <a:avLst>
              <a:gd name="adj" fmla="val 5870"/>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7" y="1331214"/>
            <a:ext cx="4247755"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45156" y="1491363"/>
            <a:ext cx="4386747"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既已逃生  勿念财物 </a:t>
            </a:r>
            <a:endParaRPr lang="zh-CN" altLang="en-US" sz="3200" b="1" dirty="0">
              <a:solidFill>
                <a:srgbClr val="F03900"/>
              </a:solidFill>
              <a:latin typeface="微软雅黑" panose="020B0503020204020204" pitchFamily="34" charset="-122"/>
              <a:ea typeface="微软雅黑" panose="020B0503020204020204" pitchFamily="34" charset="-122"/>
            </a:endParaRPr>
          </a:p>
        </p:txBody>
      </p:sp>
      <p:sp>
        <p:nvSpPr>
          <p:cNvPr id="8" name="矩形 7"/>
          <p:cNvSpPr/>
          <p:nvPr/>
        </p:nvSpPr>
        <p:spPr>
          <a:xfrm>
            <a:off x="335360" y="2322246"/>
            <a:ext cx="6840760" cy="3970318"/>
          </a:xfrm>
          <a:prstGeom prst="rect">
            <a:avLst/>
          </a:prstGeom>
        </p:spPr>
        <p:txBody>
          <a:bodyPr wrap="square">
            <a:spAutoFit/>
          </a:bodyPr>
          <a:lstStyle/>
          <a:p>
            <a:pPr eaLnBrk="1" hangingPunct="1">
              <a:lnSpc>
                <a:spcPct val="150000"/>
              </a:lnSpc>
            </a:pP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正当起火建筑物被烈火或浓烟弥漫时</a:t>
            </a:r>
            <a:r>
              <a:rPr lang="zh-CN" altLang="en-US" sz="24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，有些</a:t>
            </a: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人刚刚疏散出来试图重返去灭火或找家人和抢救财产，</a:t>
            </a:r>
            <a:r>
              <a:rPr lang="zh-CN" altLang="en-US" sz="24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结果成</a:t>
            </a: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了人财两空</a:t>
            </a:r>
            <a:r>
              <a:rPr lang="zh-CN" altLang="en-US" sz="24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。在火灾</a:t>
            </a: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的发展阶段，当你重返建筑物时，也许正巧遇上可燃物发生</a:t>
            </a:r>
            <a:r>
              <a:rPr lang="zh-CN" altLang="en-US" sz="24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“轰燃”，这时</a:t>
            </a: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再次逃生的希望很小。即使火灾被扑灭也要慎重</a:t>
            </a:r>
            <a:r>
              <a:rPr lang="zh-CN" altLang="en-US" sz="24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，有</a:t>
            </a: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风吹，还会</a:t>
            </a:r>
            <a:r>
              <a:rPr lang="zh-CN" altLang="en-US" sz="24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发生复燃</a:t>
            </a: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现象，仍会遇上危险难以逃生。</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464152" y="2076510"/>
            <a:ext cx="4320480" cy="3504709"/>
          </a:xfrm>
          <a:prstGeom prst="roundRect">
            <a:avLst>
              <a:gd name="adj" fmla="val 5870"/>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7" y="1331214"/>
            <a:ext cx="4247755"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45156" y="1491363"/>
            <a:ext cx="4386747"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敲盆晃物  寻求救援 </a:t>
            </a:r>
            <a:endParaRPr lang="zh-CN" altLang="en-US" sz="3200" b="1" dirty="0">
              <a:solidFill>
                <a:srgbClr val="F03900"/>
              </a:solidFill>
              <a:latin typeface="微软雅黑" panose="020B0503020204020204" pitchFamily="34" charset="-122"/>
              <a:ea typeface="微软雅黑" panose="020B0503020204020204" pitchFamily="34" charset="-122"/>
            </a:endParaRPr>
          </a:p>
        </p:txBody>
      </p:sp>
      <p:sp>
        <p:nvSpPr>
          <p:cNvPr id="8" name="矩形 7"/>
          <p:cNvSpPr/>
          <p:nvPr/>
        </p:nvSpPr>
        <p:spPr>
          <a:xfrm>
            <a:off x="669503" y="2381913"/>
            <a:ext cx="6480720" cy="3416320"/>
          </a:xfrm>
          <a:prstGeom prst="rect">
            <a:avLst/>
          </a:prstGeom>
        </p:spPr>
        <p:txBody>
          <a:bodyPr wrap="square">
            <a:spAutoFit/>
          </a:bodyPr>
          <a:lstStyle/>
          <a:p>
            <a:pPr eaLnBrk="1" hangingPunct="1">
              <a:lnSpc>
                <a:spcPct val="150000"/>
              </a:lnSpc>
            </a:pP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居住在楼上的你被火包围，无法逃生时，可以向窗外晃动鲜艳的衣物或敲有声的金属制品，也可以向外抛轻型显眼的东西。如果在晚上，所有灯光失灵，你可以用手电筒，不停地在窗口闪动，及时发出有效的求救信号，以引起求援者的注意，将你从火“口”营救逃生。</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145981" y="2236868"/>
            <a:ext cx="4588075" cy="3561365"/>
          </a:xfrm>
          <a:prstGeom prst="roundRect">
            <a:avLst>
              <a:gd name="adj" fmla="val 5870"/>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055440" y="332656"/>
            <a:ext cx="2352600" cy="575469"/>
          </a:xfrm>
        </p:spPr>
        <p:txBody>
          <a:bodyPr/>
          <a:lstStyle/>
          <a:p>
            <a:r>
              <a:rPr lang="zh-CN" altLang="en-US" dirty="0" smtClean="0"/>
              <a:t>消防安全要求</a:t>
            </a:r>
            <a:endParaRPr lang="zh-CN" altLang="en-US" dirty="0"/>
          </a:p>
        </p:txBody>
      </p:sp>
      <p:grpSp>
        <p:nvGrpSpPr>
          <p:cNvPr id="5" name="组合 4"/>
          <p:cNvGrpSpPr/>
          <p:nvPr/>
        </p:nvGrpSpPr>
        <p:grpSpPr>
          <a:xfrm>
            <a:off x="4583832" y="1268760"/>
            <a:ext cx="7313378" cy="4418548"/>
            <a:chOff x="4583832" y="1268760"/>
            <a:chExt cx="7313378" cy="4418548"/>
          </a:xfrm>
        </p:grpSpPr>
        <p:sp>
          <p:nvSpPr>
            <p:cNvPr id="6" name="Freeform 7"/>
            <p:cNvSpPr>
              <a:spLocks noChangeAspect="1"/>
            </p:cNvSpPr>
            <p:nvPr/>
          </p:nvSpPr>
          <p:spPr bwMode="auto">
            <a:xfrm>
              <a:off x="4583832" y="1268760"/>
              <a:ext cx="7313378" cy="4418548"/>
            </a:xfrm>
            <a:prstGeom prst="roundRect">
              <a:avLst>
                <a:gd name="adj" fmla="val 6436"/>
              </a:avLst>
            </a:pr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3" name="矩形 2"/>
            <p:cNvSpPr/>
            <p:nvPr/>
          </p:nvSpPr>
          <p:spPr>
            <a:xfrm>
              <a:off x="4804422" y="1654859"/>
              <a:ext cx="7092788" cy="3885166"/>
            </a:xfrm>
            <a:prstGeom prst="rect">
              <a:avLst/>
            </a:prstGeom>
          </p:spPr>
          <p:txBody>
            <a:bodyPr wrap="square">
              <a:spAutoFit/>
            </a:bodyPr>
            <a:lstStyle/>
            <a:p>
              <a:pPr marL="342900" indent="-342900" eaLnBrk="1" hangingPunct="1">
                <a:lnSpc>
                  <a:spcPct val="150000"/>
                </a:lnSpc>
                <a:spcBef>
                  <a:spcPct val="50000"/>
                </a:spcBef>
                <a:buFont typeface="+mj-lt"/>
                <a:buAutoNum type="arabicPeriod"/>
              </a:pPr>
              <a:r>
                <a:rPr lang="zh-CN" altLang="en-US" sz="2000" b="0" dirty="0" smtClean="0">
                  <a:solidFill>
                    <a:schemeClr val="tx1">
                      <a:lumMod val="65000"/>
                      <a:lumOff val="35000"/>
                    </a:schemeClr>
                  </a:solidFill>
                  <a:latin typeface="+mn-ea"/>
                  <a:ea typeface="+mn-ea"/>
                  <a:cs typeface="+mn-ea"/>
                </a:rPr>
                <a:t>制定</a:t>
              </a:r>
              <a:r>
                <a:rPr lang="zh-CN" altLang="en-US" sz="2000" b="0" dirty="0">
                  <a:solidFill>
                    <a:schemeClr val="tx1">
                      <a:lumMod val="65000"/>
                      <a:lumOff val="35000"/>
                    </a:schemeClr>
                  </a:solidFill>
                  <a:latin typeface="+mn-ea"/>
                  <a:ea typeface="+mn-ea"/>
                  <a:cs typeface="+mn-ea"/>
                </a:rPr>
                <a:t>消防安全制度、消防安全操作规程。</a:t>
              </a:r>
            </a:p>
            <a:p>
              <a:pPr marL="342900" indent="-342900" eaLnBrk="1" hangingPunct="1">
                <a:lnSpc>
                  <a:spcPct val="150000"/>
                </a:lnSpc>
                <a:spcBef>
                  <a:spcPct val="50000"/>
                </a:spcBef>
                <a:buFont typeface="+mj-lt"/>
                <a:buAutoNum type="arabicPeriod"/>
              </a:pPr>
              <a:r>
                <a:rPr lang="zh-CN" altLang="en-US" sz="2000" b="0" dirty="0" smtClean="0">
                  <a:solidFill>
                    <a:schemeClr val="tx1">
                      <a:lumMod val="65000"/>
                      <a:lumOff val="35000"/>
                    </a:schemeClr>
                  </a:solidFill>
                  <a:latin typeface="+mn-ea"/>
                  <a:ea typeface="+mn-ea"/>
                  <a:cs typeface="+mn-ea"/>
                </a:rPr>
                <a:t>实行</a:t>
              </a:r>
              <a:r>
                <a:rPr lang="zh-CN" altLang="en-US" sz="2000" b="0" dirty="0">
                  <a:solidFill>
                    <a:schemeClr val="tx1">
                      <a:lumMod val="65000"/>
                      <a:lumOff val="35000"/>
                    </a:schemeClr>
                  </a:solidFill>
                  <a:latin typeface="+mn-ea"/>
                  <a:ea typeface="+mn-ea"/>
                  <a:cs typeface="+mn-ea"/>
                </a:rPr>
                <a:t>防火责任制，确定各部门、各岗位的消防安全责任人。</a:t>
              </a:r>
            </a:p>
            <a:p>
              <a:pPr marL="342900" indent="-342900" eaLnBrk="1" hangingPunct="1">
                <a:lnSpc>
                  <a:spcPct val="150000"/>
                </a:lnSpc>
                <a:spcBef>
                  <a:spcPct val="50000"/>
                </a:spcBef>
                <a:buFont typeface="+mj-lt"/>
                <a:buAutoNum type="arabicPeriod"/>
              </a:pPr>
              <a:r>
                <a:rPr lang="zh-CN" altLang="en-US" sz="2000" b="0" dirty="0" smtClean="0">
                  <a:solidFill>
                    <a:schemeClr val="tx1">
                      <a:lumMod val="65000"/>
                      <a:lumOff val="35000"/>
                    </a:schemeClr>
                  </a:solidFill>
                  <a:latin typeface="+mn-ea"/>
                  <a:ea typeface="+mn-ea"/>
                  <a:cs typeface="+mn-ea"/>
                </a:rPr>
                <a:t>针对</a:t>
              </a:r>
              <a:r>
                <a:rPr lang="zh-CN" altLang="en-US" sz="2000" b="0" dirty="0">
                  <a:solidFill>
                    <a:schemeClr val="tx1">
                      <a:lumMod val="65000"/>
                      <a:lumOff val="35000"/>
                    </a:schemeClr>
                  </a:solidFill>
                  <a:latin typeface="+mn-ea"/>
                  <a:ea typeface="+mn-ea"/>
                  <a:cs typeface="+mn-ea"/>
                </a:rPr>
                <a:t>本单位的特点，对职工进行消防安全教育</a:t>
              </a:r>
              <a:r>
                <a:rPr lang="zh-CN" altLang="en-US" sz="2000" b="0" dirty="0" smtClean="0">
                  <a:solidFill>
                    <a:schemeClr val="tx1">
                      <a:lumMod val="65000"/>
                      <a:lumOff val="35000"/>
                    </a:schemeClr>
                  </a:solidFill>
                  <a:latin typeface="+mn-ea"/>
                  <a:ea typeface="+mn-ea"/>
                  <a:cs typeface="+mn-ea"/>
                </a:rPr>
                <a:t>。</a:t>
              </a:r>
              <a:endParaRPr lang="en-US" altLang="zh-CN" sz="2000" b="0" dirty="0" smtClean="0">
                <a:solidFill>
                  <a:schemeClr val="tx1">
                    <a:lumMod val="65000"/>
                    <a:lumOff val="35000"/>
                  </a:schemeClr>
                </a:solidFill>
                <a:latin typeface="+mn-ea"/>
                <a:ea typeface="+mn-ea"/>
                <a:cs typeface="+mn-ea"/>
              </a:endParaRPr>
            </a:p>
            <a:p>
              <a:pPr marL="342900" indent="-342900" eaLnBrk="1" hangingPunct="1">
                <a:lnSpc>
                  <a:spcPct val="150000"/>
                </a:lnSpc>
                <a:spcBef>
                  <a:spcPct val="50000"/>
                </a:spcBef>
                <a:buFont typeface="+mj-lt"/>
                <a:buAutoNum type="arabicPeriod"/>
              </a:pPr>
              <a:r>
                <a:rPr lang="zh-CN" altLang="en-US" sz="2000" b="0" dirty="0" smtClean="0">
                  <a:solidFill>
                    <a:schemeClr val="tx1">
                      <a:lumMod val="65000"/>
                      <a:lumOff val="35000"/>
                    </a:schemeClr>
                  </a:solidFill>
                  <a:latin typeface="+mn-ea"/>
                  <a:ea typeface="+mn-ea"/>
                  <a:cs typeface="+mn-ea"/>
                  <a:sym typeface="+mn-lt"/>
                </a:rPr>
                <a:t>组织</a:t>
              </a:r>
              <a:r>
                <a:rPr lang="zh-CN" altLang="en-US" sz="2000" b="0" dirty="0">
                  <a:solidFill>
                    <a:schemeClr val="tx1">
                      <a:lumMod val="65000"/>
                      <a:lumOff val="35000"/>
                    </a:schemeClr>
                  </a:solidFill>
                  <a:latin typeface="+mn-ea"/>
                  <a:ea typeface="+mn-ea"/>
                  <a:cs typeface="+mn-ea"/>
                  <a:sym typeface="+mn-lt"/>
                </a:rPr>
                <a:t>防火检查，及时消除火灾隐患。</a:t>
              </a:r>
            </a:p>
            <a:p>
              <a:pPr marL="342900" indent="-342900" eaLnBrk="1" hangingPunct="1">
                <a:lnSpc>
                  <a:spcPct val="150000"/>
                </a:lnSpc>
                <a:spcBef>
                  <a:spcPct val="50000"/>
                </a:spcBef>
                <a:buFont typeface="+mj-lt"/>
                <a:buAutoNum type="arabicPeriod"/>
              </a:pPr>
              <a:r>
                <a:rPr lang="zh-CN" altLang="en-US" sz="2000" b="0" dirty="0" smtClean="0">
                  <a:solidFill>
                    <a:schemeClr val="tx1">
                      <a:lumMod val="65000"/>
                      <a:lumOff val="35000"/>
                    </a:schemeClr>
                  </a:solidFill>
                  <a:latin typeface="+mn-ea"/>
                  <a:ea typeface="+mn-ea"/>
                  <a:cs typeface="+mn-ea"/>
                  <a:sym typeface="+mn-lt"/>
                </a:rPr>
                <a:t>按照</a:t>
              </a:r>
              <a:r>
                <a:rPr lang="zh-CN" altLang="en-US" sz="2000" b="0" dirty="0">
                  <a:solidFill>
                    <a:schemeClr val="tx1">
                      <a:lumMod val="65000"/>
                      <a:lumOff val="35000"/>
                    </a:schemeClr>
                  </a:solidFill>
                  <a:latin typeface="+mn-ea"/>
                  <a:ea typeface="+mn-ea"/>
                  <a:cs typeface="+mn-ea"/>
                  <a:sym typeface="+mn-lt"/>
                </a:rPr>
                <a:t>国家有关规定配置消防设施和器材，设置消防安全标志，并定期组织检验、维修，确保消防设施和器材完好、有效</a:t>
              </a:r>
              <a:r>
                <a:rPr lang="zh-CN" altLang="en-US" sz="2000" b="0" dirty="0" smtClean="0">
                  <a:solidFill>
                    <a:schemeClr val="tx1">
                      <a:lumMod val="65000"/>
                      <a:lumOff val="35000"/>
                    </a:schemeClr>
                  </a:solidFill>
                  <a:latin typeface="+mn-ea"/>
                  <a:ea typeface="+mn-ea"/>
                  <a:cs typeface="+mn-ea"/>
                  <a:sym typeface="+mn-lt"/>
                </a:rPr>
                <a:t>。</a:t>
              </a:r>
              <a:endParaRPr lang="en-US" altLang="zh-CN" sz="2000" b="0" dirty="0">
                <a:solidFill>
                  <a:schemeClr val="tx1">
                    <a:lumMod val="65000"/>
                    <a:lumOff val="35000"/>
                  </a:schemeClr>
                </a:solidFill>
                <a:latin typeface="+mn-ea"/>
                <a:ea typeface="+mn-ea"/>
                <a:cs typeface="+mn-ea"/>
                <a:sym typeface="+mn-lt"/>
              </a:endParaRPr>
            </a:p>
          </p:txBody>
        </p:sp>
      </p:grpSp>
      <p:grpSp>
        <p:nvGrpSpPr>
          <p:cNvPr id="4" name="组合 3"/>
          <p:cNvGrpSpPr/>
          <p:nvPr/>
        </p:nvGrpSpPr>
        <p:grpSpPr>
          <a:xfrm>
            <a:off x="449017" y="1412776"/>
            <a:ext cx="3565446" cy="4274532"/>
            <a:chOff x="449017" y="1412776"/>
            <a:chExt cx="3565446" cy="4274532"/>
          </a:xfrm>
        </p:grpSpPr>
        <p:sp>
          <p:nvSpPr>
            <p:cNvPr id="8" name="Freeform 7"/>
            <p:cNvSpPr>
              <a:spLocks noChangeAspect="1"/>
            </p:cNvSpPr>
            <p:nvPr/>
          </p:nvSpPr>
          <p:spPr bwMode="auto">
            <a:xfrm>
              <a:off x="449017" y="1412776"/>
              <a:ext cx="3565446" cy="4274532"/>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83" y="1556792"/>
              <a:ext cx="3386477" cy="4006463"/>
            </a:xfrm>
            <a:prstGeom prst="roundRect">
              <a:avLst>
                <a:gd name="adj" fmla="val 3356"/>
              </a:avLst>
            </a:prstGeom>
            <a:effectLst>
              <a:innerShdw blurRad="114300">
                <a:prstClr val="black"/>
              </a:innerShdw>
            </a:effectLst>
          </p:spPr>
        </p:pic>
      </p:gr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7" y="1331214"/>
            <a:ext cx="4247755"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45156" y="1491363"/>
            <a:ext cx="4386747"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袋形走廊  不要误入 </a:t>
            </a:r>
            <a:endParaRPr lang="zh-CN" altLang="en-US" sz="3200" b="1" dirty="0">
              <a:solidFill>
                <a:srgbClr val="F03900"/>
              </a:solidFill>
              <a:latin typeface="微软雅黑" panose="020B0503020204020204" pitchFamily="34" charset="-122"/>
              <a:ea typeface="微软雅黑" panose="020B0503020204020204" pitchFamily="34" charset="-122"/>
            </a:endParaRPr>
          </a:p>
        </p:txBody>
      </p:sp>
      <p:sp>
        <p:nvSpPr>
          <p:cNvPr id="8" name="矩形 7"/>
          <p:cNvSpPr/>
          <p:nvPr/>
        </p:nvSpPr>
        <p:spPr>
          <a:xfrm>
            <a:off x="669503" y="2381913"/>
            <a:ext cx="6480720" cy="3731278"/>
          </a:xfrm>
          <a:prstGeom prst="rect">
            <a:avLst/>
          </a:prstGeom>
        </p:spPr>
        <p:txBody>
          <a:bodyPr wrap="square">
            <a:spAutoFit/>
          </a:bodyPr>
          <a:lstStyle/>
          <a:p>
            <a:pPr eaLnBrk="1" hangingPunct="1">
              <a:lnSpc>
                <a:spcPct val="150000"/>
              </a:lnSpc>
            </a:pPr>
            <a:r>
              <a:rPr lang="zh-CN" altLang="en-US" sz="2000" dirty="0" smtClean="0">
                <a:solidFill>
                  <a:srgbClr val="F03900"/>
                </a:solidFill>
                <a:latin typeface="微软雅黑" panose="020B0503020204020204" pitchFamily="34" charset="-122"/>
                <a:ea typeface="微软雅黑" panose="020B0503020204020204" pitchFamily="34" charset="-122"/>
                <a:cs typeface="+mn-ea"/>
                <a:sym typeface="+mn-lt"/>
              </a:rPr>
              <a:t>袋</a:t>
            </a:r>
            <a:r>
              <a:rPr lang="zh-CN" altLang="en-US" sz="2000" dirty="0">
                <a:solidFill>
                  <a:srgbClr val="F03900"/>
                </a:solidFill>
                <a:latin typeface="微软雅黑" panose="020B0503020204020204" pitchFamily="34" charset="-122"/>
                <a:ea typeface="微软雅黑" panose="020B0503020204020204" pitchFamily="34" charset="-122"/>
                <a:cs typeface="+mn-ea"/>
                <a:sym typeface="+mn-lt"/>
              </a:rPr>
              <a:t>形走廊，就是只有一个安全出口的走廊</a:t>
            </a:r>
            <a:r>
              <a:rPr lang="zh-CN" altLang="en-US" sz="2000" dirty="0" smtClean="0">
                <a:solidFill>
                  <a:srgbClr val="F03900"/>
                </a:solidFill>
                <a:latin typeface="微软雅黑" panose="020B0503020204020204" pitchFamily="34" charset="-122"/>
                <a:ea typeface="微软雅黑" panose="020B0503020204020204" pitchFamily="34" charset="-122"/>
                <a:cs typeface="+mn-ea"/>
                <a:sym typeface="+mn-lt"/>
              </a:rPr>
              <a:t>。</a:t>
            </a:r>
            <a:r>
              <a:rPr lang="zh-CN" altLang="en-US" sz="20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危险性</a:t>
            </a:r>
            <a:r>
              <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在于：火灾中人在逃生时有趋光性，亮光与起火点扩散过来的滚滚浓烟正好形成鲜明对比，浓烟环境中的亮光给人的救生需要带来希望，从而调动了人的救生动机。因为袋形走廊的尽头都要开窗口以利采光，所以极易造成人的错觉而使人误入。要避免疏散时误入袋形走廓，首先应该熟悉自己所处的环境，以及安全出口的位置和数量，其次是在疏散时还应镇静不惊慌。</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150224" y="2340987"/>
            <a:ext cx="4441724" cy="3352372"/>
          </a:xfrm>
          <a:prstGeom prst="roundRect">
            <a:avLst>
              <a:gd name="adj" fmla="val 5870"/>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577998" y="1331214"/>
            <a:ext cx="4247755"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727037" y="1491363"/>
            <a:ext cx="4386747"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善用通道   莫入电梯</a:t>
            </a:r>
            <a:endParaRPr lang="zh-CN" altLang="en-US" sz="3200" b="1" dirty="0">
              <a:solidFill>
                <a:srgbClr val="F03900"/>
              </a:solidFill>
              <a:latin typeface="微软雅黑" panose="020B0503020204020204" pitchFamily="34" charset="-122"/>
              <a:ea typeface="微软雅黑" panose="020B0503020204020204" pitchFamily="34" charset="-122"/>
            </a:endParaRPr>
          </a:p>
        </p:txBody>
      </p:sp>
      <p:sp>
        <p:nvSpPr>
          <p:cNvPr id="8" name="矩形 7"/>
          <p:cNvSpPr/>
          <p:nvPr/>
        </p:nvSpPr>
        <p:spPr>
          <a:xfrm>
            <a:off x="551384" y="2381913"/>
            <a:ext cx="6480720" cy="3416320"/>
          </a:xfrm>
          <a:prstGeom prst="rect">
            <a:avLst/>
          </a:prstGeom>
        </p:spPr>
        <p:txBody>
          <a:bodyPr wrap="square">
            <a:spAutoFit/>
          </a:bodyPr>
          <a:lstStyle/>
          <a:p>
            <a:pPr eaLnBrk="1" hangingPunct="1">
              <a:lnSpc>
                <a:spcPct val="150000"/>
              </a:lnSpc>
            </a:pPr>
            <a:r>
              <a:rPr lang="zh-CN" altLang="en-US" sz="24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在</a:t>
            </a: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高层建筑中，电梯的供电系统在火灾时随时会断电或因热的作用电梯变形而使人被困在电梯内同时由于电梯井犹如贯通的烟囱般直通各楼层，巨毒的烟雾直接威胁被困人员的生命，因此，千万不要乘普通的电梯逃生。 </a:t>
            </a:r>
            <a:b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br>
            <a:r>
              <a:rPr lang="zh-CN" altLang="en-US" sz="24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   </a:t>
            </a:r>
            <a:r>
              <a:rPr lang="zh-CN" altLang="en-US" sz="2400" dirty="0">
                <a:solidFill>
                  <a:srgbClr val="F03900"/>
                </a:solidFill>
                <a:latin typeface="微软雅黑" panose="020B0503020204020204" pitchFamily="34" charset="-122"/>
                <a:ea typeface="微软雅黑" panose="020B0503020204020204" pitchFamily="34" charset="-122"/>
                <a:cs typeface="+mn-ea"/>
                <a:sym typeface="+mn-lt"/>
              </a:rPr>
              <a:t>   </a:t>
            </a:r>
            <a:r>
              <a:rPr lang="en-US" altLang="zh-CN" sz="2400" dirty="0">
                <a:solidFill>
                  <a:srgbClr val="F03900"/>
                </a:solidFill>
                <a:latin typeface="微软雅黑" panose="020B0503020204020204" pitchFamily="34" charset="-122"/>
                <a:ea typeface="微软雅黑" panose="020B0503020204020204" pitchFamily="34" charset="-122"/>
                <a:cs typeface="+mn-ea"/>
                <a:sym typeface="+mn-lt"/>
              </a:rPr>
              <a:t>(</a:t>
            </a:r>
            <a:r>
              <a:rPr lang="zh-CN" altLang="en-US" sz="2400" dirty="0">
                <a:solidFill>
                  <a:srgbClr val="F03900"/>
                </a:solidFill>
                <a:latin typeface="微软雅黑" panose="020B0503020204020204" pitchFamily="34" charset="-122"/>
                <a:ea typeface="微软雅黑" panose="020B0503020204020204" pitchFamily="34" charset="-122"/>
                <a:cs typeface="+mn-ea"/>
                <a:sym typeface="+mn-lt"/>
              </a:rPr>
              <a:t>请记住：逃生的时候，乘电梯极危险。</a:t>
            </a:r>
            <a:r>
              <a:rPr lang="en-US" altLang="zh-CN" sz="2400" dirty="0">
                <a:solidFill>
                  <a:srgbClr val="F03900"/>
                </a:solidFill>
                <a:latin typeface="微软雅黑" panose="020B0503020204020204" pitchFamily="34" charset="-122"/>
                <a:ea typeface="微软雅黑" panose="020B0503020204020204" pitchFamily="34" charset="-122"/>
                <a:cs typeface="+mn-ea"/>
                <a:sym typeface="+mn-lt"/>
              </a:rPr>
              <a:t>) </a:t>
            </a: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7032104" y="2317695"/>
            <a:ext cx="4896544" cy="3374008"/>
          </a:xfrm>
          <a:prstGeom prst="roundRect">
            <a:avLst>
              <a:gd name="adj" fmla="val 5870"/>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ctr"/>
            <a:r>
              <a:rPr lang="zh-CN" altLang="en-US" dirty="0" smtClean="0"/>
              <a:t>火场逃生术</a:t>
            </a:r>
            <a:endParaRPr lang="zh-CN" altLang="en-US" dirty="0"/>
          </a:p>
        </p:txBody>
      </p:sp>
      <p:grpSp>
        <p:nvGrpSpPr>
          <p:cNvPr id="4" name="组合 3"/>
          <p:cNvGrpSpPr/>
          <p:nvPr/>
        </p:nvGrpSpPr>
        <p:grpSpPr>
          <a:xfrm>
            <a:off x="696117" y="1331214"/>
            <a:ext cx="4247755" cy="969341"/>
            <a:chOff x="8121873" y="2010009"/>
            <a:chExt cx="1739454" cy="1412819"/>
          </a:xfrm>
        </p:grpSpPr>
        <p:sp>
          <p:nvSpPr>
            <p:cNvPr id="5" name="圆角矩形 4"/>
            <p:cNvSpPr/>
            <p:nvPr/>
          </p:nvSpPr>
          <p:spPr>
            <a:xfrm>
              <a:off x="8121873" y="2010009"/>
              <a:ext cx="1739454" cy="1412819"/>
            </a:xfrm>
            <a:prstGeom prst="roundRect">
              <a:avLst>
                <a:gd name="adj" fmla="val 0"/>
              </a:avLst>
            </a:prstGeom>
            <a:solidFill>
              <a:srgbClr val="F0390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sp>
          <p:nvSpPr>
            <p:cNvPr id="6" name="圆角矩形 5"/>
            <p:cNvSpPr/>
            <p:nvPr/>
          </p:nvSpPr>
          <p:spPr>
            <a:xfrm>
              <a:off x="8147445" y="2102827"/>
              <a:ext cx="1688298" cy="1227176"/>
            </a:xfrm>
            <a:prstGeom prst="roundRect">
              <a:avLst>
                <a:gd name="adj" fmla="val 0"/>
              </a:avLst>
            </a:prstGeom>
            <a:solidFill>
              <a:schemeClr val="bg1">
                <a:lumMod val="95000"/>
              </a:schemeClr>
            </a:solidFill>
            <a:ln w="50800">
              <a:noFill/>
            </a:ln>
            <a:effectLst>
              <a:outerShdw blurRad="76200" dist="38100" dir="2700000" algn="tl" rotWithShape="0">
                <a:schemeClr val="tx1">
                  <a:lumMod val="65000"/>
                  <a:lumOff val="35000"/>
                  <a:alpha val="64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cs typeface="+mn-ea"/>
                <a:sym typeface="+mn-lt"/>
              </a:endParaRPr>
            </a:p>
          </p:txBody>
        </p:sp>
      </p:grpSp>
      <p:sp>
        <p:nvSpPr>
          <p:cNvPr id="7" name="文本框 6"/>
          <p:cNvSpPr txBox="1"/>
          <p:nvPr/>
        </p:nvSpPr>
        <p:spPr>
          <a:xfrm>
            <a:off x="845156" y="1491363"/>
            <a:ext cx="4386747" cy="584775"/>
          </a:xfrm>
          <a:prstGeom prst="rect">
            <a:avLst/>
          </a:prstGeom>
          <a:noFill/>
        </p:spPr>
        <p:txBody>
          <a:bodyPr wrap="square" rtlCol="0">
            <a:spAutoFit/>
          </a:bodyPr>
          <a:lstStyle/>
          <a:p>
            <a:r>
              <a:rPr lang="zh-CN" altLang="en-US" dirty="0">
                <a:solidFill>
                  <a:srgbClr val="F03900"/>
                </a:solidFill>
                <a:latin typeface="微软雅黑" panose="020B0503020204020204" pitchFamily="34" charset="-122"/>
                <a:ea typeface="微软雅黑" panose="020B0503020204020204" pitchFamily="34" charset="-122"/>
              </a:rPr>
              <a:t>通道畅通   速离险境</a:t>
            </a:r>
          </a:p>
        </p:txBody>
      </p:sp>
      <p:sp>
        <p:nvSpPr>
          <p:cNvPr id="8" name="矩形 7"/>
          <p:cNvSpPr/>
          <p:nvPr/>
        </p:nvSpPr>
        <p:spPr>
          <a:xfrm>
            <a:off x="669503" y="2381913"/>
            <a:ext cx="6480720" cy="3600986"/>
          </a:xfrm>
          <a:prstGeom prst="rect">
            <a:avLst/>
          </a:prstGeom>
        </p:spPr>
        <p:txBody>
          <a:bodyPr wrap="square">
            <a:spAutoFit/>
          </a:bodyPr>
          <a:lstStyle/>
          <a:p>
            <a:pPr eaLnBrk="1" hangingPunct="1">
              <a:lnSpc>
                <a:spcPct val="150000"/>
              </a:lnSpc>
            </a:pPr>
            <a:r>
              <a:rPr lang="zh-CN" altLang="en-US" sz="2400" dirty="0">
                <a:solidFill>
                  <a:srgbClr val="F03900"/>
                </a:solidFill>
                <a:latin typeface="微软雅黑" panose="020B0503020204020204" pitchFamily="34" charset="-122"/>
                <a:ea typeface="微软雅黑" panose="020B0503020204020204" pitchFamily="34" charset="-122"/>
                <a:cs typeface="+mn-ea"/>
                <a:sym typeface="+mn-lt"/>
              </a:rPr>
              <a:t>楼梯通道、安全出口等是火灾发生时最重要的逃生之路，应保证畅通无阻，切不可堆放杂物或设闸上锁，以便紧急时能安全迅速地通过</a:t>
            </a:r>
            <a:r>
              <a:rPr lang="zh-CN" altLang="en-US" sz="2400" dirty="0" smtClean="0">
                <a:solidFill>
                  <a:srgbClr val="F03900"/>
                </a:solidFill>
                <a:latin typeface="微软雅黑" panose="020B0503020204020204" pitchFamily="34" charset="-122"/>
                <a:ea typeface="微软雅黑" panose="020B0503020204020204" pitchFamily="34" charset="-122"/>
                <a:cs typeface="+mn-ea"/>
                <a:sym typeface="+mn-lt"/>
              </a:rPr>
              <a:t>。</a:t>
            </a:r>
            <a:r>
              <a:rPr lang="zh-CN" altLang="en-US" sz="20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在</a:t>
            </a:r>
            <a:r>
              <a:rPr lang="zh-CN" altLang="en-US" sz="2000" b="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脱离时，往往要穿过着火地带，这时如果火势尚不太猛，可以穿上浸湿的不易燃烧的衣服或裹上湿的厚毯子。地面有火可以穿上胶鞋，穿过火区时要迅速果断，不要吸气，以免被浓烟熏呛</a:t>
            </a:r>
            <a:r>
              <a:rPr lang="zh-CN" altLang="en-US" sz="2000" b="0"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a:t>
            </a:r>
            <a:endParaRPr lang="en-US" altLang="zh-CN" sz="2400" dirty="0">
              <a:solidFill>
                <a:srgbClr val="F03900"/>
              </a:solidFill>
              <a:latin typeface="微软雅黑" panose="020B0503020204020204" pitchFamily="34" charset="-122"/>
              <a:ea typeface="微软雅黑" panose="020B0503020204020204" pitchFamily="34" charset="-122"/>
              <a:cs typeface="+mn-ea"/>
              <a:sym typeface="+mn-lt"/>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136" y="2381913"/>
            <a:ext cx="4464749" cy="3345585"/>
          </a:xfrm>
          <a:prstGeom prst="roundRect">
            <a:avLst>
              <a:gd name="adj" fmla="val 5870"/>
            </a:avLst>
          </a:prstGeom>
          <a:ln>
            <a:noFill/>
          </a:ln>
          <a:effectLst>
            <a:outerShdw blurRad="292100" dist="139700" dir="2700000" algn="tl" rotWithShape="0">
              <a:srgbClr val="333333">
                <a:alpha val="65000"/>
              </a:srgbClr>
            </a:outerShdw>
          </a:effectLst>
        </p:spPr>
      </p:pic>
    </p:spTree>
  </p:cSld>
  <p:clrMapOvr>
    <a:masterClrMapping/>
  </p:clrMapOvr>
  <p:transition spd="slow"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par>
                              <p:cTn id="19" fill="hold">
                                <p:stCondLst>
                                  <p:cond delay="2000"/>
                                </p:stCondLst>
                                <p:childTnLst>
                                  <p:par>
                                    <p:cTn id="20" presetID="14" presetClass="entr" presetSubtype="1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0588" y="2420888"/>
            <a:ext cx="5612532" cy="440814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19336" y="1916831"/>
            <a:ext cx="6408712" cy="4314261"/>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6960096" y="3706618"/>
            <a:ext cx="5042520" cy="1836680"/>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143372" y="188640"/>
            <a:ext cx="4248472" cy="648072"/>
          </a:xfrm>
          <a:prstGeom prst="rect">
            <a:avLst/>
          </a:prstGeom>
        </p:spPr>
      </p:pic>
      <p:sp>
        <p:nvSpPr>
          <p:cNvPr id="11" name="Text Box 13"/>
          <p:cNvSpPr txBox="1">
            <a:spLocks noChangeArrowheads="1"/>
          </p:cNvSpPr>
          <p:nvPr/>
        </p:nvSpPr>
        <p:spPr bwMode="auto">
          <a:xfrm>
            <a:off x="933636" y="1464263"/>
            <a:ext cx="1026100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defRPr/>
            </a:pPr>
            <a:r>
              <a:rPr lang="zh-CN" altLang="en-US" sz="8800" dirty="0" smtClean="0">
                <a:blipFill dpi="0" rotWithShape="1">
                  <a:blip r:embed="rId7">
                    <a:extLst>
                      <a:ext uri="{28A0092B-C50C-407E-A947-70E740481C1C}">
                        <a14:useLocalDpi xmlns:a14="http://schemas.microsoft.com/office/drawing/2010/main" val="0"/>
                      </a:ext>
                    </a:extLst>
                  </a:blip>
                  <a:srcRect/>
                  <a:stretch>
                    <a:fillRect/>
                  </a:stretch>
                </a:blipFill>
                <a:effectLst>
                  <a:outerShdw blurRad="38100" dist="38100" dir="2700000" algn="tl">
                    <a:srgbClr val="000000"/>
                  </a:outerShdw>
                </a:effectLst>
                <a:latin typeface="+mn-lt"/>
                <a:ea typeface="+mn-ea"/>
                <a:cs typeface="+mn-ea"/>
                <a:sym typeface="+mn-lt"/>
              </a:rPr>
              <a:t>谢谢观看  欢迎下载</a:t>
            </a:r>
            <a:endParaRPr lang="en-US" altLang="zh-CN" sz="3600" dirty="0">
              <a:solidFill>
                <a:srgbClr val="641638"/>
              </a:solidFill>
              <a:effectLst>
                <a:outerShdw blurRad="38100" dist="38100" dir="2700000" algn="tl">
                  <a:srgbClr val="000000"/>
                </a:outerShdw>
              </a:effectLst>
              <a:latin typeface="+mn-lt"/>
              <a:ea typeface="+mn-ea"/>
              <a:cs typeface="+mn-ea"/>
              <a:sym typeface="+mn-lt"/>
            </a:endParaRPr>
          </a:p>
        </p:txBody>
      </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0" fill="hold"/>
                                        <p:tgtEl>
                                          <p:spTgt spid="11"/>
                                        </p:tgtEl>
                                        <p:attrNameLst>
                                          <p:attrName>ppt_w</p:attrName>
                                        </p:attrNameLst>
                                      </p:cBhvr>
                                      <p:tavLst>
                                        <p:tav tm="0" fmla="#ppt_w*sin(2.5*pi*$)">
                                          <p:val>
                                            <p:fltVal val="0"/>
                                          </p:val>
                                        </p:tav>
                                        <p:tav tm="100000">
                                          <p:val>
                                            <p:fltVal val="1"/>
                                          </p:val>
                                        </p:tav>
                                      </p:tavLst>
                                    </p:anim>
                                    <p:anim calcmode="lin" valueType="num">
                                      <p:cBhvr>
                                        <p:cTn id="8"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055440" y="332656"/>
            <a:ext cx="2352600" cy="575469"/>
          </a:xfrm>
        </p:spPr>
        <p:txBody>
          <a:bodyPr/>
          <a:lstStyle/>
          <a:p>
            <a:r>
              <a:rPr lang="zh-CN" altLang="en-US" dirty="0" smtClean="0"/>
              <a:t>消防安全要求</a:t>
            </a:r>
            <a:endParaRPr lang="zh-CN" altLang="en-US" dirty="0"/>
          </a:p>
        </p:txBody>
      </p:sp>
      <p:grpSp>
        <p:nvGrpSpPr>
          <p:cNvPr id="9" name="组合 8"/>
          <p:cNvGrpSpPr/>
          <p:nvPr/>
        </p:nvGrpSpPr>
        <p:grpSpPr>
          <a:xfrm>
            <a:off x="4583832" y="1268760"/>
            <a:ext cx="7313378" cy="4418548"/>
            <a:chOff x="4583832" y="1268760"/>
            <a:chExt cx="7313378" cy="4418548"/>
          </a:xfrm>
        </p:grpSpPr>
        <p:sp>
          <p:nvSpPr>
            <p:cNvPr id="5" name="Freeform 7"/>
            <p:cNvSpPr>
              <a:spLocks noChangeAspect="1"/>
            </p:cNvSpPr>
            <p:nvPr/>
          </p:nvSpPr>
          <p:spPr bwMode="auto">
            <a:xfrm>
              <a:off x="4583832" y="1268760"/>
              <a:ext cx="7313378" cy="4418548"/>
            </a:xfrm>
            <a:prstGeom prst="roundRect">
              <a:avLst>
                <a:gd name="adj" fmla="val 6436"/>
              </a:avLst>
            </a:pr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3" name="矩形 2"/>
            <p:cNvSpPr/>
            <p:nvPr/>
          </p:nvSpPr>
          <p:spPr>
            <a:xfrm>
              <a:off x="4701986" y="1556792"/>
              <a:ext cx="7077069" cy="3887218"/>
            </a:xfrm>
            <a:prstGeom prst="rect">
              <a:avLst/>
            </a:prstGeom>
          </p:spPr>
          <p:txBody>
            <a:bodyPr wrap="square">
              <a:spAutoFit/>
            </a:bodyPr>
            <a:lstStyle/>
            <a:p>
              <a:pPr marL="342900" indent="-342900" eaLnBrk="1" hangingPunct="1">
                <a:lnSpc>
                  <a:spcPct val="130000"/>
                </a:lnSpc>
                <a:spcBef>
                  <a:spcPct val="50000"/>
                </a:spcBef>
                <a:buFont typeface="+mj-lt"/>
                <a:buAutoNum type="arabicPeriod" startAt="6"/>
              </a:pPr>
              <a:r>
                <a:rPr lang="zh-CN" altLang="en-US" sz="1800" b="0" dirty="0" smtClean="0">
                  <a:solidFill>
                    <a:schemeClr val="tx1">
                      <a:lumMod val="65000"/>
                      <a:lumOff val="35000"/>
                    </a:schemeClr>
                  </a:solidFill>
                  <a:latin typeface="+mn-ea"/>
                  <a:ea typeface="+mn-ea"/>
                  <a:cs typeface="+mn-ea"/>
                  <a:sym typeface="+mn-lt"/>
                </a:rPr>
                <a:t>保障</a:t>
              </a:r>
              <a:r>
                <a:rPr lang="zh-CN" altLang="en-US" sz="1800" b="0" dirty="0">
                  <a:solidFill>
                    <a:schemeClr val="tx1">
                      <a:lumMod val="65000"/>
                      <a:lumOff val="35000"/>
                    </a:schemeClr>
                  </a:solidFill>
                  <a:latin typeface="+mn-ea"/>
                  <a:ea typeface="+mn-ea"/>
                  <a:cs typeface="+mn-ea"/>
                  <a:sym typeface="+mn-lt"/>
                </a:rPr>
                <a:t>疏散通道、安全出口畅通，并设置符合国家规定的消防安全疏散标志。</a:t>
              </a:r>
            </a:p>
            <a:p>
              <a:pPr marL="342900" indent="-342900" eaLnBrk="1" hangingPunct="1">
                <a:lnSpc>
                  <a:spcPct val="130000"/>
                </a:lnSpc>
                <a:spcBef>
                  <a:spcPct val="50000"/>
                </a:spcBef>
                <a:buFont typeface="+mj-lt"/>
                <a:buAutoNum type="arabicPeriod" startAt="6"/>
              </a:pPr>
              <a:r>
                <a:rPr lang="zh-CN" altLang="en-US" sz="1800" b="0" dirty="0" smtClean="0">
                  <a:solidFill>
                    <a:schemeClr val="tx1">
                      <a:lumMod val="65000"/>
                      <a:lumOff val="35000"/>
                    </a:schemeClr>
                  </a:solidFill>
                  <a:latin typeface="+mn-ea"/>
                  <a:ea typeface="+mn-ea"/>
                  <a:cs typeface="+mn-ea"/>
                  <a:sym typeface="+mn-lt"/>
                </a:rPr>
                <a:t>制定</a:t>
              </a:r>
              <a:r>
                <a:rPr lang="zh-CN" altLang="en-US" sz="1800" b="0" dirty="0">
                  <a:solidFill>
                    <a:schemeClr val="tx1">
                      <a:lumMod val="65000"/>
                      <a:lumOff val="35000"/>
                    </a:schemeClr>
                  </a:solidFill>
                  <a:latin typeface="+mn-ea"/>
                  <a:ea typeface="+mn-ea"/>
                  <a:cs typeface="+mn-ea"/>
                  <a:sym typeface="+mn-lt"/>
                </a:rPr>
                <a:t>灭火和应急疏散预案，定期组织消防演练。</a:t>
              </a:r>
            </a:p>
            <a:p>
              <a:pPr marL="342900" indent="-342900" eaLnBrk="1" hangingPunct="1">
                <a:lnSpc>
                  <a:spcPct val="130000"/>
                </a:lnSpc>
                <a:spcBef>
                  <a:spcPct val="50000"/>
                </a:spcBef>
                <a:buFont typeface="+mj-lt"/>
                <a:buAutoNum type="arabicPeriod" startAt="6"/>
              </a:pPr>
              <a:r>
                <a:rPr lang="zh-CN" altLang="en-US" sz="1800" b="0" dirty="0" smtClean="0">
                  <a:solidFill>
                    <a:schemeClr val="tx1">
                      <a:lumMod val="65000"/>
                      <a:lumOff val="35000"/>
                    </a:schemeClr>
                  </a:solidFill>
                  <a:latin typeface="+mn-ea"/>
                  <a:ea typeface="+mn-ea"/>
                  <a:cs typeface="+mn-ea"/>
                  <a:sym typeface="+mn-lt"/>
                </a:rPr>
                <a:t>在</a:t>
              </a:r>
              <a:r>
                <a:rPr lang="zh-CN" altLang="en-US" sz="1800" b="0" dirty="0">
                  <a:solidFill>
                    <a:schemeClr val="tx1">
                      <a:lumMod val="65000"/>
                      <a:lumOff val="35000"/>
                    </a:schemeClr>
                  </a:solidFill>
                  <a:latin typeface="+mn-ea"/>
                  <a:ea typeface="+mn-ea"/>
                  <a:cs typeface="+mn-ea"/>
                  <a:sym typeface="+mn-lt"/>
                </a:rPr>
                <a:t>设有车间或仓库的建筑物内，不得设置员工集体宿舍。</a:t>
              </a:r>
            </a:p>
            <a:p>
              <a:pPr marL="342900" indent="-342900" eaLnBrk="1" hangingPunct="1">
                <a:lnSpc>
                  <a:spcPct val="130000"/>
                </a:lnSpc>
                <a:spcBef>
                  <a:spcPct val="50000"/>
                </a:spcBef>
                <a:buFont typeface="+mj-lt"/>
                <a:buAutoNum type="arabicPeriod" startAt="6"/>
              </a:pPr>
              <a:r>
                <a:rPr lang="zh-CN" altLang="en-US" sz="1800" b="0" dirty="0" smtClean="0">
                  <a:solidFill>
                    <a:schemeClr val="tx1">
                      <a:lumMod val="65000"/>
                      <a:lumOff val="35000"/>
                    </a:schemeClr>
                  </a:solidFill>
                  <a:latin typeface="+mn-ea"/>
                  <a:ea typeface="+mn-ea"/>
                  <a:cs typeface="+mn-ea"/>
                  <a:sym typeface="+mn-lt"/>
                </a:rPr>
                <a:t>进入</a:t>
              </a:r>
              <a:r>
                <a:rPr lang="zh-CN" altLang="en-US" sz="1800" b="0" dirty="0">
                  <a:solidFill>
                    <a:schemeClr val="tx1">
                      <a:lumMod val="65000"/>
                      <a:lumOff val="35000"/>
                    </a:schemeClr>
                  </a:solidFill>
                  <a:latin typeface="+mn-ea"/>
                  <a:ea typeface="+mn-ea"/>
                  <a:cs typeface="+mn-ea"/>
                  <a:sym typeface="+mn-lt"/>
                </a:rPr>
                <a:t>生产储藏易燃易爆</a:t>
              </a:r>
              <a:r>
                <a:rPr lang="zh-CN" altLang="en-US" sz="1800" b="0" dirty="0" smtClean="0">
                  <a:solidFill>
                    <a:schemeClr val="tx1">
                      <a:lumMod val="65000"/>
                      <a:lumOff val="35000"/>
                    </a:schemeClr>
                  </a:solidFill>
                  <a:latin typeface="+mn-ea"/>
                  <a:ea typeface="+mn-ea"/>
                  <a:cs typeface="+mn-ea"/>
                  <a:sym typeface="+mn-lt"/>
                </a:rPr>
                <a:t>危险</a:t>
              </a:r>
              <a:r>
                <a:rPr lang="zh-CN" altLang="en-US" sz="1800" b="0" dirty="0">
                  <a:solidFill>
                    <a:schemeClr val="tx1">
                      <a:lumMod val="65000"/>
                      <a:lumOff val="35000"/>
                    </a:schemeClr>
                  </a:solidFill>
                  <a:latin typeface="+mn-ea"/>
                  <a:ea typeface="+mn-ea"/>
                  <a:cs typeface="+mn-ea"/>
                  <a:sym typeface="+mn-lt"/>
                </a:rPr>
                <a:t>物品的场所，禁止携带火种。禁止非法携带易燃易爆危险物品进入公共场所或乘坐公共交通工具。</a:t>
              </a:r>
            </a:p>
            <a:p>
              <a:pPr marL="342900" indent="-342900" eaLnBrk="1" hangingPunct="1">
                <a:lnSpc>
                  <a:spcPct val="130000"/>
                </a:lnSpc>
                <a:spcBef>
                  <a:spcPct val="50000"/>
                </a:spcBef>
                <a:buFont typeface="+mj-lt"/>
                <a:buAutoNum type="arabicPeriod" startAt="6"/>
              </a:pPr>
              <a:r>
                <a:rPr lang="zh-CN" altLang="en-US" sz="1800" b="0" dirty="0" smtClean="0">
                  <a:solidFill>
                    <a:schemeClr val="tx1">
                      <a:lumMod val="65000"/>
                      <a:lumOff val="35000"/>
                    </a:schemeClr>
                  </a:solidFill>
                  <a:latin typeface="+mn-ea"/>
                  <a:ea typeface="+mn-ea"/>
                  <a:cs typeface="+mn-ea"/>
                  <a:sym typeface="+mn-lt"/>
                </a:rPr>
                <a:t>禁止</a:t>
              </a:r>
              <a:r>
                <a:rPr lang="zh-CN" altLang="en-US" sz="1800" b="0" dirty="0">
                  <a:solidFill>
                    <a:schemeClr val="tx1">
                      <a:lumMod val="65000"/>
                      <a:lumOff val="35000"/>
                    </a:schemeClr>
                  </a:solidFill>
                  <a:latin typeface="+mn-ea"/>
                  <a:ea typeface="+mn-ea"/>
                  <a:cs typeface="+mn-ea"/>
                  <a:sym typeface="+mn-lt"/>
                </a:rPr>
                <a:t>在具有火灾、爆炸危险的场所使用明火，因特殊原因使用明火作业，应当按照规定办理审批手续。作业人员要遵守消防安全规定，并采取相应的</a:t>
              </a:r>
              <a:r>
                <a:rPr lang="zh-CN" altLang="en-US" sz="1800" b="0" dirty="0" smtClean="0">
                  <a:solidFill>
                    <a:schemeClr val="tx1">
                      <a:lumMod val="65000"/>
                      <a:lumOff val="35000"/>
                    </a:schemeClr>
                  </a:solidFill>
                  <a:latin typeface="+mn-ea"/>
                  <a:ea typeface="+mn-ea"/>
                  <a:cs typeface="+mn-ea"/>
                  <a:sym typeface="+mn-lt"/>
                </a:rPr>
                <a:t>消防</a:t>
              </a:r>
              <a:r>
                <a:rPr lang="zh-CN" altLang="en-US" sz="1800" b="0" dirty="0">
                  <a:solidFill>
                    <a:schemeClr val="tx1">
                      <a:lumMod val="65000"/>
                      <a:lumOff val="35000"/>
                    </a:schemeClr>
                  </a:solidFill>
                  <a:latin typeface="+mn-ea"/>
                  <a:ea typeface="+mn-ea"/>
                  <a:cs typeface="+mn-ea"/>
                  <a:sym typeface="+mn-lt"/>
                </a:rPr>
                <a:t>安全措施。</a:t>
              </a:r>
            </a:p>
          </p:txBody>
        </p:sp>
      </p:grpSp>
      <p:grpSp>
        <p:nvGrpSpPr>
          <p:cNvPr id="8" name="组合 7"/>
          <p:cNvGrpSpPr/>
          <p:nvPr/>
        </p:nvGrpSpPr>
        <p:grpSpPr>
          <a:xfrm>
            <a:off x="449017" y="1412776"/>
            <a:ext cx="3565446" cy="4274532"/>
            <a:chOff x="449017" y="1412776"/>
            <a:chExt cx="3565446" cy="4274532"/>
          </a:xfrm>
        </p:grpSpPr>
        <p:sp>
          <p:nvSpPr>
            <p:cNvPr id="4" name="Freeform 7"/>
            <p:cNvSpPr>
              <a:spLocks noChangeAspect="1"/>
            </p:cNvSpPr>
            <p:nvPr/>
          </p:nvSpPr>
          <p:spPr bwMode="auto">
            <a:xfrm>
              <a:off x="449017" y="1412776"/>
              <a:ext cx="3565446" cy="4274532"/>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501" y="1537739"/>
              <a:ext cx="3386477" cy="1937208"/>
            </a:xfrm>
            <a:prstGeom prst="roundRect">
              <a:avLst>
                <a:gd name="adj" fmla="val 3356"/>
              </a:avLst>
            </a:prstGeom>
            <a:effectLst>
              <a:innerShdw blurRad="114300">
                <a:prstClr val="black"/>
              </a:innerShdw>
            </a:effectLst>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38500" y="3645024"/>
              <a:ext cx="3386477" cy="1944216"/>
            </a:xfrm>
            <a:prstGeom prst="roundRect">
              <a:avLst>
                <a:gd name="adj" fmla="val 3356"/>
              </a:avLst>
            </a:prstGeom>
            <a:effectLst>
              <a:innerShdw blurRad="114300">
                <a:prstClr val="black"/>
              </a:innerShdw>
            </a:effectLst>
          </p:spPr>
        </p:pic>
      </p:gr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055440" y="332656"/>
            <a:ext cx="2352600" cy="575469"/>
          </a:xfrm>
        </p:spPr>
        <p:txBody>
          <a:bodyPr/>
          <a:lstStyle/>
          <a:p>
            <a:r>
              <a:rPr lang="zh-CN" altLang="en-US" dirty="0" smtClean="0"/>
              <a:t>消防安全要求</a:t>
            </a:r>
            <a:endParaRPr lang="zh-CN" altLang="en-US" dirty="0"/>
          </a:p>
        </p:txBody>
      </p:sp>
      <p:grpSp>
        <p:nvGrpSpPr>
          <p:cNvPr id="7" name="组合 6"/>
          <p:cNvGrpSpPr/>
          <p:nvPr/>
        </p:nvGrpSpPr>
        <p:grpSpPr>
          <a:xfrm>
            <a:off x="449017" y="1412776"/>
            <a:ext cx="3565446" cy="4274532"/>
            <a:chOff x="449017" y="1412776"/>
            <a:chExt cx="3565446" cy="4274532"/>
          </a:xfrm>
        </p:grpSpPr>
        <p:sp>
          <p:nvSpPr>
            <p:cNvPr id="4" name="Freeform 7"/>
            <p:cNvSpPr>
              <a:spLocks noChangeAspect="1"/>
            </p:cNvSpPr>
            <p:nvPr/>
          </p:nvSpPr>
          <p:spPr bwMode="auto">
            <a:xfrm>
              <a:off x="449017" y="1412776"/>
              <a:ext cx="3565446" cy="4274532"/>
            </a:xfrm>
            <a:prstGeom prst="roundRect">
              <a:avLst>
                <a:gd name="adj" fmla="val 2841"/>
              </a:avLst>
            </a:pr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176" y="1556792"/>
              <a:ext cx="3367127" cy="4059894"/>
            </a:xfrm>
            <a:prstGeom prst="roundRect">
              <a:avLst>
                <a:gd name="adj" fmla="val 3356"/>
              </a:avLst>
            </a:prstGeom>
            <a:effectLst>
              <a:innerShdw blurRad="114300">
                <a:prstClr val="black"/>
              </a:innerShdw>
            </a:effectLst>
          </p:spPr>
        </p:pic>
      </p:grpSp>
      <p:grpSp>
        <p:nvGrpSpPr>
          <p:cNvPr id="8" name="组合 7"/>
          <p:cNvGrpSpPr/>
          <p:nvPr/>
        </p:nvGrpSpPr>
        <p:grpSpPr>
          <a:xfrm>
            <a:off x="4583832" y="1268760"/>
            <a:ext cx="7313378" cy="4418548"/>
            <a:chOff x="4583832" y="1268760"/>
            <a:chExt cx="7313378" cy="4418548"/>
          </a:xfrm>
        </p:grpSpPr>
        <p:sp>
          <p:nvSpPr>
            <p:cNvPr id="5" name="Freeform 7"/>
            <p:cNvSpPr>
              <a:spLocks noChangeAspect="1"/>
            </p:cNvSpPr>
            <p:nvPr/>
          </p:nvSpPr>
          <p:spPr bwMode="auto">
            <a:xfrm>
              <a:off x="4583832" y="1268760"/>
              <a:ext cx="7313378" cy="4418548"/>
            </a:xfrm>
            <a:prstGeom prst="roundRect">
              <a:avLst>
                <a:gd name="adj" fmla="val 6436"/>
              </a:avLst>
            </a:pr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prstClr val="white"/>
                </a:solidFill>
              </a:endParaRPr>
            </a:p>
          </p:txBody>
        </p:sp>
        <p:sp>
          <p:nvSpPr>
            <p:cNvPr id="3" name="矩形 2"/>
            <p:cNvSpPr/>
            <p:nvPr/>
          </p:nvSpPr>
          <p:spPr>
            <a:xfrm>
              <a:off x="4701986" y="1556792"/>
              <a:ext cx="7077069" cy="4059894"/>
            </a:xfrm>
            <a:prstGeom prst="rect">
              <a:avLst/>
            </a:prstGeom>
          </p:spPr>
          <p:txBody>
            <a:bodyPr wrap="square">
              <a:spAutoFit/>
            </a:bodyPr>
            <a:lstStyle/>
            <a:p>
              <a:pPr marL="342900" indent="-342900" eaLnBrk="1" hangingPunct="1">
                <a:lnSpc>
                  <a:spcPct val="150000"/>
                </a:lnSpc>
                <a:spcBef>
                  <a:spcPct val="50000"/>
                </a:spcBef>
                <a:buFont typeface="+mj-lt"/>
                <a:buAutoNum type="arabicPeriod" startAt="11"/>
              </a:pPr>
              <a:r>
                <a:rPr lang="zh-CN" altLang="en-US" sz="1800" b="0" dirty="0" smtClean="0">
                  <a:solidFill>
                    <a:schemeClr val="tx1">
                      <a:lumMod val="65000"/>
                      <a:lumOff val="35000"/>
                    </a:schemeClr>
                  </a:solidFill>
                  <a:latin typeface="+mn-ea"/>
                  <a:ea typeface="+mn-ea"/>
                  <a:cs typeface="+mn-ea"/>
                  <a:sym typeface="+mn-lt"/>
                </a:rPr>
                <a:t>进行</a:t>
              </a:r>
              <a:r>
                <a:rPr lang="zh-CN" altLang="en-US" sz="1800" b="0" dirty="0">
                  <a:solidFill>
                    <a:schemeClr val="tx1">
                      <a:lumMod val="65000"/>
                      <a:lumOff val="35000"/>
                    </a:schemeClr>
                  </a:solidFill>
                  <a:latin typeface="+mn-ea"/>
                  <a:ea typeface="+mn-ea"/>
                  <a:cs typeface="+mn-ea"/>
                  <a:sym typeface="+mn-lt"/>
                </a:rPr>
                <a:t>电焊、气焊等具有火灾危险的作业人员和自动消防系统的操作人员，必须持证上岗，并严格遵守消防安全操作规程。</a:t>
              </a:r>
            </a:p>
            <a:p>
              <a:pPr marL="342900" indent="-342900" eaLnBrk="1" hangingPunct="1">
                <a:lnSpc>
                  <a:spcPct val="150000"/>
                </a:lnSpc>
                <a:spcBef>
                  <a:spcPct val="50000"/>
                </a:spcBef>
                <a:buFont typeface="+mj-lt"/>
                <a:buAutoNum type="arabicPeriod" startAt="11"/>
              </a:pPr>
              <a:r>
                <a:rPr lang="zh-CN" altLang="en-US" sz="1800" b="0" dirty="0" smtClean="0">
                  <a:solidFill>
                    <a:schemeClr val="tx1">
                      <a:lumMod val="65000"/>
                      <a:lumOff val="35000"/>
                    </a:schemeClr>
                  </a:solidFill>
                  <a:latin typeface="+mn-ea"/>
                  <a:ea typeface="+mn-ea"/>
                  <a:cs typeface="+mn-ea"/>
                  <a:sym typeface="+mn-lt"/>
                </a:rPr>
                <a:t>企业</a:t>
              </a:r>
              <a:r>
                <a:rPr lang="zh-CN" altLang="en-US" sz="1800" b="0" dirty="0">
                  <a:solidFill>
                    <a:schemeClr val="tx1">
                      <a:lumMod val="65000"/>
                      <a:lumOff val="35000"/>
                    </a:schemeClr>
                  </a:solidFill>
                  <a:latin typeface="+mn-ea"/>
                  <a:ea typeface="+mn-ea"/>
                  <a:cs typeface="+mn-ea"/>
                  <a:sym typeface="+mn-lt"/>
                </a:rPr>
                <a:t>不得购买和使用不符合国家或行业标准的消防产品</a:t>
              </a:r>
              <a:r>
                <a:rPr lang="zh-CN" altLang="en-US" sz="1800" b="0" dirty="0" smtClean="0">
                  <a:solidFill>
                    <a:schemeClr val="tx1">
                      <a:lumMod val="65000"/>
                      <a:lumOff val="35000"/>
                    </a:schemeClr>
                  </a:solidFill>
                  <a:latin typeface="+mn-ea"/>
                  <a:ea typeface="+mn-ea"/>
                  <a:cs typeface="+mn-ea"/>
                  <a:sym typeface="+mn-lt"/>
                </a:rPr>
                <a:t>。</a:t>
              </a:r>
              <a:endParaRPr lang="en-US" altLang="zh-CN" sz="1800" b="0" dirty="0" smtClean="0">
                <a:solidFill>
                  <a:schemeClr val="tx1">
                    <a:lumMod val="65000"/>
                    <a:lumOff val="35000"/>
                  </a:schemeClr>
                </a:solidFill>
                <a:latin typeface="+mn-ea"/>
                <a:ea typeface="+mn-ea"/>
                <a:cs typeface="+mn-ea"/>
                <a:sym typeface="+mn-lt"/>
              </a:endParaRPr>
            </a:p>
            <a:p>
              <a:pPr marL="342900" indent="-342900" eaLnBrk="1" hangingPunct="1">
                <a:lnSpc>
                  <a:spcPct val="150000"/>
                </a:lnSpc>
                <a:spcBef>
                  <a:spcPct val="50000"/>
                </a:spcBef>
                <a:buFont typeface="+mj-lt"/>
                <a:buAutoNum type="arabicPeriod" startAt="11"/>
              </a:pPr>
              <a:r>
                <a:rPr lang="zh-CN" altLang="en-US" sz="1800" b="0" dirty="0" smtClean="0">
                  <a:solidFill>
                    <a:schemeClr val="tx1">
                      <a:lumMod val="65000"/>
                      <a:lumOff val="35000"/>
                    </a:schemeClr>
                  </a:solidFill>
                  <a:latin typeface="+mn-ea"/>
                  <a:ea typeface="+mn-ea"/>
                  <a:cs typeface="+mn-ea"/>
                  <a:sym typeface="+mn-lt"/>
                </a:rPr>
                <a:t>不得</a:t>
              </a:r>
              <a:r>
                <a:rPr lang="zh-CN" altLang="en-US" sz="1800" b="0" dirty="0">
                  <a:solidFill>
                    <a:schemeClr val="tx1">
                      <a:lumMod val="65000"/>
                      <a:lumOff val="35000"/>
                    </a:schemeClr>
                  </a:solidFill>
                  <a:latin typeface="+mn-ea"/>
                  <a:ea typeface="+mn-ea"/>
                  <a:cs typeface="+mn-ea"/>
                  <a:sym typeface="+mn-lt"/>
                </a:rPr>
                <a:t>损坏或擅自挪用、拆除、停用消防设施、器材，不得埋压、圈占消防栓，不得占用防火间距，不得堵塞消防通道。</a:t>
              </a:r>
            </a:p>
            <a:p>
              <a:pPr marL="342900" indent="-342900" eaLnBrk="1" hangingPunct="1">
                <a:lnSpc>
                  <a:spcPct val="150000"/>
                </a:lnSpc>
                <a:spcBef>
                  <a:spcPct val="50000"/>
                </a:spcBef>
                <a:buFont typeface="+mj-lt"/>
                <a:buAutoNum type="arabicPeriod" startAt="11"/>
              </a:pPr>
              <a:r>
                <a:rPr lang="zh-CN" altLang="en-US" sz="1800" b="0" dirty="0" smtClean="0">
                  <a:solidFill>
                    <a:schemeClr val="tx1">
                      <a:lumMod val="65000"/>
                      <a:lumOff val="35000"/>
                    </a:schemeClr>
                  </a:solidFill>
                  <a:latin typeface="+mn-ea"/>
                  <a:ea typeface="+mn-ea"/>
                  <a:cs typeface="+mn-ea"/>
                  <a:sym typeface="+mn-lt"/>
                </a:rPr>
                <a:t>建立</a:t>
              </a:r>
              <a:r>
                <a:rPr lang="zh-CN" altLang="en-US" sz="1800" b="0" dirty="0">
                  <a:solidFill>
                    <a:schemeClr val="tx1">
                      <a:lumMod val="65000"/>
                      <a:lumOff val="35000"/>
                    </a:schemeClr>
                  </a:solidFill>
                  <a:latin typeface="+mn-ea"/>
                  <a:ea typeface="+mn-ea"/>
                  <a:cs typeface="+mn-ea"/>
                  <a:sym typeface="+mn-lt"/>
                </a:rPr>
                <a:t>专职或义务消防队。</a:t>
              </a:r>
            </a:p>
            <a:p>
              <a:pPr marL="342900" indent="-342900" eaLnBrk="1" hangingPunct="1">
                <a:lnSpc>
                  <a:spcPct val="150000"/>
                </a:lnSpc>
                <a:spcBef>
                  <a:spcPct val="50000"/>
                </a:spcBef>
                <a:buFont typeface="+mj-lt"/>
                <a:buAutoNum type="arabicPeriod" startAt="11"/>
              </a:pPr>
              <a:r>
                <a:rPr lang="zh-CN" altLang="en-US" sz="1800" b="0" dirty="0" smtClean="0">
                  <a:solidFill>
                    <a:schemeClr val="tx1">
                      <a:lumMod val="65000"/>
                      <a:lumOff val="35000"/>
                    </a:schemeClr>
                  </a:solidFill>
                  <a:latin typeface="+mn-ea"/>
                  <a:ea typeface="+mn-ea"/>
                  <a:cs typeface="+mn-ea"/>
                  <a:sym typeface="+mn-lt"/>
                </a:rPr>
                <a:t>发生</a:t>
              </a:r>
              <a:r>
                <a:rPr lang="zh-CN" altLang="en-US" sz="1800" b="0" dirty="0">
                  <a:solidFill>
                    <a:schemeClr val="tx1">
                      <a:lumMod val="65000"/>
                      <a:lumOff val="35000"/>
                    </a:schemeClr>
                  </a:solidFill>
                  <a:latin typeface="+mn-ea"/>
                  <a:ea typeface="+mn-ea"/>
                  <a:cs typeface="+mn-ea"/>
                  <a:sym typeface="+mn-lt"/>
                </a:rPr>
                <a:t>火情，应立即打１１９电话报警，并组织人员扑救。</a:t>
              </a:r>
            </a:p>
            <a:p>
              <a:pPr marL="342900" indent="-342900" eaLnBrk="1" hangingPunct="1">
                <a:lnSpc>
                  <a:spcPct val="150000"/>
                </a:lnSpc>
                <a:spcBef>
                  <a:spcPct val="50000"/>
                </a:spcBef>
                <a:buFont typeface="+mj-lt"/>
                <a:buAutoNum type="arabicPeriod" startAt="11"/>
              </a:pPr>
              <a:endParaRPr lang="zh-CN" altLang="en-US" sz="1800" b="0" dirty="0">
                <a:solidFill>
                  <a:schemeClr val="tx1">
                    <a:lumMod val="65000"/>
                    <a:lumOff val="35000"/>
                  </a:schemeClr>
                </a:solidFill>
                <a:latin typeface="+mn-ea"/>
                <a:ea typeface="+mn-ea"/>
                <a:cs typeface="+mn-ea"/>
                <a:sym typeface="+mn-lt"/>
              </a:endParaRPr>
            </a:p>
          </p:txBody>
        </p:sp>
      </p:gr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zh-CN" altLang="en-US" sz="6000" dirty="0"/>
              <a:t>火灾预防的基本</a:t>
            </a:r>
            <a:r>
              <a:rPr lang="zh-CN" altLang="en-US" sz="6000" dirty="0" smtClean="0"/>
              <a:t>概念</a:t>
            </a:r>
            <a:endParaRPr lang="zh-CN" altLang="en-US" sz="6000" dirty="0"/>
          </a:p>
        </p:txBody>
      </p:sp>
    </p:spTree>
  </p:cSld>
  <p:clrMapOvr>
    <a:masterClrMapping/>
  </p:clrMapOvr>
  <p:transition spd="slow" advTm="2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ctr"/>
            <a:r>
              <a:rPr lang="zh-CN" altLang="en-US" dirty="0"/>
              <a:t>火灾预防的基本概念</a:t>
            </a:r>
          </a:p>
        </p:txBody>
      </p:sp>
      <p:grpSp>
        <p:nvGrpSpPr>
          <p:cNvPr id="3" name="组合 25"/>
          <p:cNvGrpSpPr/>
          <p:nvPr/>
        </p:nvGrpSpPr>
        <p:grpSpPr bwMode="auto">
          <a:xfrm>
            <a:off x="6352034" y="840643"/>
            <a:ext cx="4005186" cy="3827073"/>
            <a:chOff x="3792217" y="1160192"/>
            <a:chExt cx="2713480" cy="2592289"/>
          </a:xfrm>
        </p:grpSpPr>
        <p:grpSp>
          <p:nvGrpSpPr>
            <p:cNvPr id="4" name="组合 26"/>
            <p:cNvGrpSpPr/>
            <p:nvPr/>
          </p:nvGrpSpPr>
          <p:grpSpPr bwMode="auto">
            <a:xfrm>
              <a:off x="3852813" y="1160192"/>
              <a:ext cx="2592288" cy="2592289"/>
              <a:chOff x="3091333" y="1182834"/>
              <a:chExt cx="3298687" cy="3298688"/>
            </a:xfrm>
          </p:grpSpPr>
          <p:sp>
            <p:nvSpPr>
              <p:cNvPr id="6" name="椭圆 5"/>
              <p:cNvSpPr/>
              <p:nvPr/>
            </p:nvSpPr>
            <p:spPr>
              <a:xfrm>
                <a:off x="3452657" y="1540378"/>
                <a:ext cx="2586141" cy="2583601"/>
              </a:xfrm>
              <a:prstGeom prst="ellipse">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3485">
                  <a:defRPr/>
                </a:pPr>
                <a:endParaRPr lang="zh-CN" altLang="en-US" sz="2255" kern="0">
                  <a:solidFill>
                    <a:sysClr val="windowText" lastClr="000000"/>
                  </a:solidFill>
                </a:endParaRPr>
              </a:p>
            </p:txBody>
          </p:sp>
          <p:grpSp>
            <p:nvGrpSpPr>
              <p:cNvPr id="7" name="组合 29"/>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8" name="同心圆 7"/>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3485">
                    <a:defRPr/>
                  </a:pPr>
                  <a:endParaRPr lang="zh-CN" altLang="en-US" sz="2255" kern="0">
                    <a:solidFill>
                      <a:schemeClr val="tx1"/>
                    </a:solidFill>
                  </a:endParaRPr>
                </a:p>
              </p:txBody>
            </p:sp>
            <p:sp>
              <p:nvSpPr>
                <p:cNvPr id="9" name="同心圆 8"/>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3485">
                    <a:defRPr/>
                  </a:pPr>
                  <a:endParaRPr lang="zh-CN" altLang="en-US" sz="2255" kern="0">
                    <a:solidFill>
                      <a:schemeClr val="tx1"/>
                    </a:solidFill>
                  </a:endParaRPr>
                </a:p>
              </p:txBody>
            </p:sp>
          </p:grpSp>
        </p:grpSp>
        <p:sp>
          <p:nvSpPr>
            <p:cNvPr id="5" name="矩形 27"/>
            <p:cNvSpPr>
              <a:spLocks noChangeArrowheads="1"/>
            </p:cNvSpPr>
            <p:nvPr/>
          </p:nvSpPr>
          <p:spPr bwMode="auto">
            <a:xfrm>
              <a:off x="3792217" y="1581032"/>
              <a:ext cx="2713480" cy="143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146175">
                <a:lnSpc>
                  <a:spcPct val="130000"/>
                </a:lnSpc>
              </a:pPr>
              <a:r>
                <a:rPr lang="zh-CN" altLang="en-US" sz="4515" b="1" kern="0" dirty="0" smtClean="0">
                  <a:solidFill>
                    <a:srgbClr val="F8F8F8"/>
                  </a:solidFill>
                  <a:latin typeface="微软雅黑" panose="020B0503020204020204" pitchFamily="34" charset="-122"/>
                  <a:ea typeface="微软雅黑" panose="020B0503020204020204" pitchFamily="34" charset="-122"/>
                </a:rPr>
                <a:t>①</a:t>
              </a:r>
              <a:endParaRPr lang="en-US" altLang="zh-CN" sz="4515" b="1" kern="0" dirty="0" smtClean="0">
                <a:solidFill>
                  <a:srgbClr val="F8F8F8"/>
                </a:solidFill>
                <a:latin typeface="微软雅黑" panose="020B0503020204020204" pitchFamily="34" charset="-122"/>
                <a:ea typeface="微软雅黑" panose="020B0503020204020204" pitchFamily="34" charset="-122"/>
              </a:endParaRPr>
            </a:p>
            <a:p>
              <a:pPr algn="ctr" defTabSz="1146175">
                <a:lnSpc>
                  <a:spcPct val="130000"/>
                </a:lnSpc>
              </a:pPr>
              <a:r>
                <a:rPr lang="zh-CN" altLang="en-US" sz="2800" dirty="0">
                  <a:solidFill>
                    <a:schemeClr val="bg1"/>
                  </a:solidFill>
                  <a:effectLst>
                    <a:outerShdw blurRad="38100" dist="38100" dir="2700000" algn="tl">
                      <a:srgbClr val="000000"/>
                    </a:outerShdw>
                  </a:effectLst>
                  <a:latin typeface="+mj-ea"/>
                  <a:ea typeface="+mj-ea"/>
                  <a:cs typeface="+mn-ea"/>
                  <a:sym typeface="+mn-lt"/>
                </a:rPr>
                <a:t>一定的</a:t>
              </a:r>
              <a:r>
                <a:rPr lang="zh-CN" altLang="en-US" sz="2800" dirty="0" smtClean="0">
                  <a:solidFill>
                    <a:schemeClr val="bg1"/>
                  </a:solidFill>
                  <a:effectLst>
                    <a:outerShdw blurRad="38100" dist="38100" dir="2700000" algn="tl">
                      <a:srgbClr val="000000"/>
                    </a:outerShdw>
                  </a:effectLst>
                  <a:latin typeface="+mj-ea"/>
                  <a:ea typeface="+mj-ea"/>
                  <a:cs typeface="+mn-ea"/>
                  <a:sym typeface="+mn-lt"/>
                </a:rPr>
                <a:t>温度</a:t>
              </a:r>
              <a:endParaRPr lang="en-US" altLang="zh-CN" sz="2800" dirty="0" smtClean="0">
                <a:solidFill>
                  <a:schemeClr val="bg1"/>
                </a:solidFill>
                <a:effectLst>
                  <a:outerShdw blurRad="38100" dist="38100" dir="2700000" algn="tl">
                    <a:srgbClr val="000000"/>
                  </a:outerShdw>
                </a:effectLst>
                <a:latin typeface="+mj-ea"/>
                <a:ea typeface="+mj-ea"/>
                <a:cs typeface="+mn-ea"/>
                <a:sym typeface="+mn-lt"/>
              </a:endParaRPr>
            </a:p>
            <a:p>
              <a:pPr algn="ctr" defTabSz="1146175">
                <a:lnSpc>
                  <a:spcPct val="130000"/>
                </a:lnSpc>
              </a:pPr>
              <a:r>
                <a:rPr lang="zh-CN" altLang="en-US" sz="2800" dirty="0" smtClean="0">
                  <a:solidFill>
                    <a:schemeClr val="bg1"/>
                  </a:solidFill>
                  <a:effectLst>
                    <a:outerShdw blurRad="38100" dist="38100" dir="2700000" algn="tl">
                      <a:srgbClr val="000000"/>
                    </a:outerShdw>
                  </a:effectLst>
                  <a:latin typeface="+mj-ea"/>
                  <a:ea typeface="+mj-ea"/>
                  <a:cs typeface="+mn-ea"/>
                  <a:sym typeface="+mn-lt"/>
                </a:rPr>
                <a:t>物质</a:t>
              </a:r>
              <a:r>
                <a:rPr lang="zh-CN" altLang="en-US" sz="2800" dirty="0">
                  <a:solidFill>
                    <a:schemeClr val="bg1"/>
                  </a:solidFill>
                  <a:effectLst>
                    <a:outerShdw blurRad="38100" dist="38100" dir="2700000" algn="tl">
                      <a:srgbClr val="000000"/>
                    </a:outerShdw>
                  </a:effectLst>
                  <a:latin typeface="+mj-ea"/>
                  <a:ea typeface="+mj-ea"/>
                  <a:cs typeface="+mn-ea"/>
                  <a:sym typeface="+mn-lt"/>
                </a:rPr>
                <a:t>燃烧的温度</a:t>
              </a:r>
              <a:endParaRPr lang="en-US" altLang="zh-CN" b="1" kern="0" dirty="0">
                <a:solidFill>
                  <a:schemeClr val="bg1"/>
                </a:solidFill>
                <a:latin typeface="+mj-ea"/>
                <a:ea typeface="+mj-ea"/>
              </a:endParaRPr>
            </a:p>
          </p:txBody>
        </p:sp>
      </p:grpSp>
      <p:grpSp>
        <p:nvGrpSpPr>
          <p:cNvPr id="10" name="组合 32"/>
          <p:cNvGrpSpPr/>
          <p:nvPr/>
        </p:nvGrpSpPr>
        <p:grpSpPr bwMode="auto">
          <a:xfrm>
            <a:off x="4233158" y="3280099"/>
            <a:ext cx="3222429" cy="3079469"/>
            <a:chOff x="3792217" y="1160192"/>
            <a:chExt cx="2713479" cy="2592289"/>
          </a:xfrm>
        </p:grpSpPr>
        <p:grpSp>
          <p:nvGrpSpPr>
            <p:cNvPr id="11" name="组合 33"/>
            <p:cNvGrpSpPr/>
            <p:nvPr/>
          </p:nvGrpSpPr>
          <p:grpSpPr bwMode="auto">
            <a:xfrm>
              <a:off x="3852813" y="1160192"/>
              <a:ext cx="2592288" cy="2592289"/>
              <a:chOff x="3091333" y="1182834"/>
              <a:chExt cx="3298687" cy="3298688"/>
            </a:xfrm>
          </p:grpSpPr>
          <p:sp>
            <p:nvSpPr>
              <p:cNvPr id="13" name="椭圆 12"/>
              <p:cNvSpPr/>
              <p:nvPr/>
            </p:nvSpPr>
            <p:spPr>
              <a:xfrm>
                <a:off x="3453686" y="1539313"/>
                <a:ext cx="2584025" cy="2585730"/>
              </a:xfrm>
              <a:prstGeom prst="ellipse">
                <a:avLst/>
              </a:prstGeom>
              <a:solidFill>
                <a:srgbClr val="6416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3485">
                  <a:defRPr/>
                </a:pPr>
                <a:endParaRPr lang="zh-CN" altLang="en-US" sz="2255" kern="0">
                  <a:solidFill>
                    <a:schemeClr val="accent4"/>
                  </a:solidFill>
                </a:endParaRPr>
              </a:p>
            </p:txBody>
          </p:sp>
          <p:grpSp>
            <p:nvGrpSpPr>
              <p:cNvPr id="14" name="组合 36"/>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15" name="同心圆 14"/>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3485">
                    <a:defRPr/>
                  </a:pPr>
                  <a:endParaRPr lang="zh-CN" altLang="en-US" sz="2255" kern="0">
                    <a:solidFill>
                      <a:schemeClr val="tx1"/>
                    </a:solidFill>
                  </a:endParaRPr>
                </a:p>
              </p:txBody>
            </p:sp>
            <p:sp>
              <p:nvSpPr>
                <p:cNvPr id="16" name="同心圆 15"/>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3485">
                    <a:defRPr/>
                  </a:pPr>
                  <a:endParaRPr lang="zh-CN" altLang="en-US" sz="2255" kern="0">
                    <a:solidFill>
                      <a:schemeClr val="tx1"/>
                    </a:solidFill>
                  </a:endParaRPr>
                </a:p>
              </p:txBody>
            </p:sp>
          </p:grpSp>
        </p:grpSp>
        <p:sp>
          <p:nvSpPr>
            <p:cNvPr id="12" name="矩形 34"/>
            <p:cNvSpPr>
              <a:spLocks noChangeArrowheads="1"/>
            </p:cNvSpPr>
            <p:nvPr/>
          </p:nvSpPr>
          <p:spPr bwMode="auto">
            <a:xfrm>
              <a:off x="3792217" y="1785104"/>
              <a:ext cx="2713479" cy="142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146175">
                <a:lnSpc>
                  <a:spcPct val="130000"/>
                </a:lnSpc>
              </a:pPr>
              <a:r>
                <a:rPr lang="zh-CN" altLang="en-US" sz="3510" b="1" kern="0" dirty="0">
                  <a:solidFill>
                    <a:srgbClr val="F8F8F8"/>
                  </a:solidFill>
                  <a:latin typeface="微软雅黑" panose="020B0503020204020204" pitchFamily="34" charset="-122"/>
                  <a:ea typeface="微软雅黑" panose="020B0503020204020204" pitchFamily="34" charset="-122"/>
                </a:rPr>
                <a:t>② </a:t>
              </a:r>
              <a:endParaRPr lang="en-US" altLang="zh-CN" sz="3510" b="1" kern="0" dirty="0">
                <a:solidFill>
                  <a:srgbClr val="F8F8F8"/>
                </a:solidFill>
                <a:latin typeface="微软雅黑" panose="020B0503020204020204" pitchFamily="34" charset="-122"/>
                <a:ea typeface="微软雅黑" panose="020B0503020204020204" pitchFamily="34" charset="-122"/>
              </a:endParaRPr>
            </a:p>
            <a:p>
              <a:pPr algn="ctr" defTabSz="1146175">
                <a:lnSpc>
                  <a:spcPct val="130000"/>
                </a:lnSpc>
              </a:pPr>
              <a:r>
                <a:rPr lang="zh-CN" altLang="en-US" sz="2255" kern="0" dirty="0">
                  <a:solidFill>
                    <a:srgbClr val="F8F8F8"/>
                  </a:solidFill>
                  <a:latin typeface="微软雅黑" panose="020B0503020204020204" pitchFamily="34" charset="-122"/>
                  <a:ea typeface="微软雅黑" panose="020B0503020204020204" pitchFamily="34" charset="-122"/>
                </a:rPr>
                <a:t>助燃</a:t>
              </a:r>
              <a:r>
                <a:rPr lang="zh-CN" altLang="en-US" sz="2255" kern="0" dirty="0" smtClean="0">
                  <a:solidFill>
                    <a:srgbClr val="F8F8F8"/>
                  </a:solidFill>
                  <a:latin typeface="微软雅黑" panose="020B0503020204020204" pitchFamily="34" charset="-122"/>
                  <a:ea typeface="微软雅黑" panose="020B0503020204020204" pitchFamily="34" charset="-122"/>
                </a:rPr>
                <a:t>物</a:t>
              </a:r>
              <a:endParaRPr lang="en-US" altLang="zh-CN" sz="2255" kern="0" dirty="0">
                <a:solidFill>
                  <a:srgbClr val="F8F8F8"/>
                </a:solidFill>
                <a:latin typeface="微软雅黑" panose="020B0503020204020204" pitchFamily="34" charset="-122"/>
                <a:ea typeface="微软雅黑" panose="020B0503020204020204" pitchFamily="34" charset="-122"/>
              </a:endParaRPr>
            </a:p>
            <a:p>
              <a:pPr algn="ctr" defTabSz="1146175">
                <a:lnSpc>
                  <a:spcPct val="130000"/>
                </a:lnSpc>
              </a:pPr>
              <a:r>
                <a:rPr lang="zh-CN" altLang="en-US" sz="2255" kern="0" dirty="0" smtClean="0">
                  <a:solidFill>
                    <a:srgbClr val="F8F8F8"/>
                  </a:solidFill>
                  <a:latin typeface="微软雅黑" panose="020B0503020204020204" pitchFamily="34" charset="-122"/>
                  <a:ea typeface="微软雅黑" panose="020B0503020204020204" pitchFamily="34" charset="-122"/>
                </a:rPr>
                <a:t>氧</a:t>
              </a:r>
              <a:r>
                <a:rPr lang="zh-CN" altLang="en-US" sz="2255" kern="0" dirty="0">
                  <a:solidFill>
                    <a:srgbClr val="F8F8F8"/>
                  </a:solidFill>
                  <a:latin typeface="微软雅黑" panose="020B0503020204020204" pitchFamily="34" charset="-122"/>
                  <a:ea typeface="微软雅黑" panose="020B0503020204020204" pitchFamily="34" charset="-122"/>
                </a:rPr>
                <a:t>或氧化剂</a:t>
              </a:r>
              <a:endParaRPr lang="zh-CN" altLang="en-US" sz="2255" b="1" kern="0" dirty="0">
                <a:solidFill>
                  <a:srgbClr val="F8F8F8"/>
                </a:solidFill>
                <a:ea typeface="微软雅黑" panose="020B0503020204020204" pitchFamily="34" charset="-122"/>
              </a:endParaRPr>
            </a:p>
          </p:txBody>
        </p:sp>
      </p:grpSp>
      <p:grpSp>
        <p:nvGrpSpPr>
          <p:cNvPr id="17" name="组合 39"/>
          <p:cNvGrpSpPr/>
          <p:nvPr/>
        </p:nvGrpSpPr>
        <p:grpSpPr bwMode="auto">
          <a:xfrm>
            <a:off x="3682736" y="1112241"/>
            <a:ext cx="2662311" cy="2540445"/>
            <a:chOff x="3792216" y="1160192"/>
            <a:chExt cx="2713479" cy="2592289"/>
          </a:xfrm>
        </p:grpSpPr>
        <p:grpSp>
          <p:nvGrpSpPr>
            <p:cNvPr id="18" name="组合 62"/>
            <p:cNvGrpSpPr/>
            <p:nvPr/>
          </p:nvGrpSpPr>
          <p:grpSpPr bwMode="auto">
            <a:xfrm>
              <a:off x="3852813" y="1160192"/>
              <a:ext cx="2592288" cy="2592289"/>
              <a:chOff x="3091333" y="1182834"/>
              <a:chExt cx="3298687" cy="3298688"/>
            </a:xfrm>
          </p:grpSpPr>
          <p:sp>
            <p:nvSpPr>
              <p:cNvPr id="20" name="椭圆 19"/>
              <p:cNvSpPr/>
              <p:nvPr/>
            </p:nvSpPr>
            <p:spPr>
              <a:xfrm>
                <a:off x="3451916" y="1538872"/>
                <a:ext cx="2586637" cy="25866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3485">
                  <a:defRPr/>
                </a:pPr>
                <a:endParaRPr lang="zh-CN" altLang="en-US" sz="2255" kern="0">
                  <a:solidFill>
                    <a:sysClr val="windowText" lastClr="000000"/>
                  </a:solidFill>
                </a:endParaRPr>
              </a:p>
            </p:txBody>
          </p:sp>
          <p:grpSp>
            <p:nvGrpSpPr>
              <p:cNvPr id="21" name="组合 65"/>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22" name="同心圆 21"/>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3485">
                    <a:defRPr/>
                  </a:pPr>
                  <a:endParaRPr lang="zh-CN" altLang="en-US" sz="2255" kern="0">
                    <a:solidFill>
                      <a:schemeClr val="tx1"/>
                    </a:solidFill>
                  </a:endParaRPr>
                </a:p>
              </p:txBody>
            </p:sp>
            <p:sp>
              <p:nvSpPr>
                <p:cNvPr id="23" name="同心圆 22"/>
                <p:cNvSpPr/>
                <p:nvPr/>
              </p:nvSpPr>
              <p:spPr>
                <a:xfrm>
                  <a:off x="2614636" y="974427"/>
                  <a:ext cx="1826500"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3485">
                    <a:defRPr/>
                  </a:pPr>
                  <a:endParaRPr lang="zh-CN" altLang="en-US" sz="2255" kern="0">
                    <a:solidFill>
                      <a:schemeClr val="tx1"/>
                    </a:solidFill>
                  </a:endParaRPr>
                </a:p>
              </p:txBody>
            </p:sp>
          </p:grpSp>
        </p:grpSp>
        <p:sp>
          <p:nvSpPr>
            <p:cNvPr id="19" name="矩形 63"/>
            <p:cNvSpPr>
              <a:spLocks noChangeArrowheads="1"/>
            </p:cNvSpPr>
            <p:nvPr/>
          </p:nvSpPr>
          <p:spPr bwMode="auto">
            <a:xfrm>
              <a:off x="3792216" y="1673994"/>
              <a:ext cx="2713479" cy="127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1146175">
                <a:lnSpc>
                  <a:spcPct val="130000"/>
                </a:lnSpc>
              </a:pPr>
              <a:r>
                <a:rPr lang="zh-CN" altLang="en-US" sz="3510" b="1" kern="0" dirty="0">
                  <a:solidFill>
                    <a:srgbClr val="F8F8F8"/>
                  </a:solidFill>
                  <a:latin typeface="微软雅黑" panose="020B0503020204020204" pitchFamily="34" charset="-122"/>
                  <a:ea typeface="微软雅黑" panose="020B0503020204020204" pitchFamily="34" charset="-122"/>
                </a:rPr>
                <a:t>③ </a:t>
              </a:r>
              <a:endParaRPr lang="en-US" altLang="zh-CN" sz="3510" b="1" kern="0" dirty="0">
                <a:solidFill>
                  <a:srgbClr val="F8F8F8"/>
                </a:solidFill>
                <a:latin typeface="微软雅黑" panose="020B0503020204020204" pitchFamily="34" charset="-122"/>
                <a:ea typeface="微软雅黑" panose="020B0503020204020204" pitchFamily="34" charset="-122"/>
              </a:endParaRPr>
            </a:p>
            <a:p>
              <a:pPr algn="ctr" defTabSz="1146175">
                <a:lnSpc>
                  <a:spcPct val="130000"/>
                </a:lnSpc>
              </a:pPr>
              <a:r>
                <a:rPr lang="zh-CN" altLang="en-US" sz="2255" kern="0" dirty="0">
                  <a:solidFill>
                    <a:srgbClr val="F8F8F8"/>
                  </a:solidFill>
                  <a:latin typeface="微软雅黑" panose="020B0503020204020204" pitchFamily="34" charset="-122"/>
                  <a:ea typeface="微软雅黑" panose="020B0503020204020204" pitchFamily="34" charset="-122"/>
                </a:rPr>
                <a:t>可燃物质</a:t>
              </a:r>
            </a:p>
          </p:txBody>
        </p:sp>
      </p:grpSp>
      <p:sp>
        <p:nvSpPr>
          <p:cNvPr id="24" name="矩形 23"/>
          <p:cNvSpPr/>
          <p:nvPr/>
        </p:nvSpPr>
        <p:spPr>
          <a:xfrm>
            <a:off x="1689965" y="1560022"/>
            <a:ext cx="861774" cy="4042132"/>
          </a:xfrm>
          <a:prstGeom prst="rect">
            <a:avLst/>
          </a:prstGeom>
        </p:spPr>
        <p:txBody>
          <a:bodyPr vert="eaVert" wrap="none">
            <a:spAutoFit/>
          </a:bodyPr>
          <a:lstStyle/>
          <a:p>
            <a:r>
              <a:rPr lang="zh-CN" altLang="en-US" sz="4400" dirty="0">
                <a:latin typeface="微软雅黑" panose="020B0503020204020204" pitchFamily="34" charset="-122"/>
                <a:ea typeface="微软雅黑" panose="020B0503020204020204" pitchFamily="34" charset="-122"/>
                <a:cs typeface="+mn-ea"/>
                <a:sym typeface="+mn-lt"/>
              </a:rPr>
              <a:t>燃烧的基本条件</a:t>
            </a:r>
            <a:endParaRPr lang="zh-CN" altLang="en-US" sz="4400" dirty="0">
              <a:latin typeface="微软雅黑" panose="020B0503020204020204" pitchFamily="34" charset="-122"/>
              <a:ea typeface="微软雅黑" panose="020B0503020204020204" pitchFamily="34" charset="-122"/>
            </a:endParaRPr>
          </a:p>
        </p:txBody>
      </p:sp>
    </p:spTree>
  </p:cSld>
  <p:clrMapOvr>
    <a:masterClrMapping/>
  </p:clrMapOvr>
  <p:transition spd="slow"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1000"/>
                                        <p:tgtEl>
                                          <p:spTgt spid="24"/>
                                        </p:tgtEl>
                                      </p:cBhvr>
                                    </p:animEffect>
                                  </p:childTnLst>
                                </p:cTn>
                              </p:par>
                            </p:childTnLst>
                          </p:cTn>
                        </p:par>
                        <p:par>
                          <p:cTn id="8" fill="hold">
                            <p:stCondLst>
                              <p:cond delay="1000"/>
                            </p:stCondLst>
                            <p:childTnLst>
                              <p:par>
                                <p:cTn id="9" presetID="23" presetClass="entr" presetSubtype="3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strVal val="(6*min(max(#ppt_w*#ppt_h,.3),1)-7.4)/-.7*#ppt_w"/>
                                          </p:val>
                                        </p:tav>
                                        <p:tav tm="100000">
                                          <p:val>
                                            <p:strVal val="#ppt_w"/>
                                          </p:val>
                                        </p:tav>
                                      </p:tavLst>
                                    </p:anim>
                                    <p:anim calcmode="lin" valueType="num">
                                      <p:cBhvr>
                                        <p:cTn id="12" dur="750" fill="hold"/>
                                        <p:tgtEl>
                                          <p:spTgt spid="3"/>
                                        </p:tgtEl>
                                        <p:attrNameLst>
                                          <p:attrName>ppt_h</p:attrName>
                                        </p:attrNameLst>
                                      </p:cBhvr>
                                      <p:tavLst>
                                        <p:tav tm="0">
                                          <p:val>
                                            <p:strVal val="(6*min(max(#ppt_w*#ppt_h,.3),1)-7.4)/-.7*#ppt_h"/>
                                          </p:val>
                                        </p:tav>
                                        <p:tav tm="100000">
                                          <p:val>
                                            <p:strVal val="#ppt_h"/>
                                          </p:val>
                                        </p:tav>
                                      </p:tavLst>
                                    </p:anim>
                                    <p:anim calcmode="lin" valueType="num">
                                      <p:cBhvr>
                                        <p:cTn id="13" dur="750" fill="hold"/>
                                        <p:tgtEl>
                                          <p:spTgt spid="3"/>
                                        </p:tgtEl>
                                        <p:attrNameLst>
                                          <p:attrName>ppt_x</p:attrName>
                                        </p:attrNameLst>
                                      </p:cBhvr>
                                      <p:tavLst>
                                        <p:tav tm="0">
                                          <p:val>
                                            <p:fltVal val="0.5"/>
                                          </p:val>
                                        </p:tav>
                                        <p:tav tm="100000">
                                          <p:val>
                                            <p:strVal val="#ppt_x"/>
                                          </p:val>
                                        </p:tav>
                                      </p:tavLst>
                                    </p:anim>
                                    <p:anim calcmode="lin" valueType="num">
                                      <p:cBhvr>
                                        <p:cTn id="14" dur="750" fill="hold"/>
                                        <p:tgtEl>
                                          <p:spTgt spid="3"/>
                                        </p:tgtEl>
                                        <p:attrNameLst>
                                          <p:attrName>ppt_y</p:attrName>
                                        </p:attrNameLst>
                                      </p:cBhvr>
                                      <p:tavLst>
                                        <p:tav tm="0">
                                          <p:val>
                                            <p:strVal val="1+(6*min(max(#ppt_w*#ppt_h,.3),1)-7.4)/-.7*#ppt_h/2"/>
                                          </p:val>
                                        </p:tav>
                                        <p:tav tm="100000">
                                          <p:val>
                                            <p:strVal val="#ppt_y"/>
                                          </p:val>
                                        </p:tav>
                                      </p:tavLst>
                                    </p:anim>
                                  </p:childTnLst>
                                </p:cTn>
                              </p:par>
                            </p:childTnLst>
                          </p:cTn>
                        </p:par>
                        <p:par>
                          <p:cTn id="15" fill="hold">
                            <p:stCondLst>
                              <p:cond delay="2000"/>
                            </p:stCondLst>
                            <p:childTnLst>
                              <p:par>
                                <p:cTn id="16" presetID="23" presetClass="entr" presetSubtype="3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750" fill="hold"/>
                                        <p:tgtEl>
                                          <p:spTgt spid="10"/>
                                        </p:tgtEl>
                                        <p:attrNameLst>
                                          <p:attrName>ppt_w</p:attrName>
                                        </p:attrNameLst>
                                      </p:cBhvr>
                                      <p:tavLst>
                                        <p:tav tm="0">
                                          <p:val>
                                            <p:strVal val="(6*min(max(#ppt_w*#ppt_h,.3),1)-7.4)/-.7*#ppt_w"/>
                                          </p:val>
                                        </p:tav>
                                        <p:tav tm="100000">
                                          <p:val>
                                            <p:strVal val="#ppt_w"/>
                                          </p:val>
                                        </p:tav>
                                      </p:tavLst>
                                    </p:anim>
                                    <p:anim calcmode="lin" valueType="num">
                                      <p:cBhvr>
                                        <p:cTn id="19" dur="750" fill="hold"/>
                                        <p:tgtEl>
                                          <p:spTgt spid="10"/>
                                        </p:tgtEl>
                                        <p:attrNameLst>
                                          <p:attrName>ppt_h</p:attrName>
                                        </p:attrNameLst>
                                      </p:cBhvr>
                                      <p:tavLst>
                                        <p:tav tm="0">
                                          <p:val>
                                            <p:strVal val="(6*min(max(#ppt_w*#ppt_h,.3),1)-7.4)/-.7*#ppt_h"/>
                                          </p:val>
                                        </p:tav>
                                        <p:tav tm="100000">
                                          <p:val>
                                            <p:strVal val="#ppt_h"/>
                                          </p:val>
                                        </p:tav>
                                      </p:tavLst>
                                    </p:anim>
                                    <p:anim calcmode="lin" valueType="num">
                                      <p:cBhvr>
                                        <p:cTn id="20" dur="750" fill="hold"/>
                                        <p:tgtEl>
                                          <p:spTgt spid="10"/>
                                        </p:tgtEl>
                                        <p:attrNameLst>
                                          <p:attrName>ppt_x</p:attrName>
                                        </p:attrNameLst>
                                      </p:cBhvr>
                                      <p:tavLst>
                                        <p:tav tm="0">
                                          <p:val>
                                            <p:fltVal val="0.5"/>
                                          </p:val>
                                        </p:tav>
                                        <p:tav tm="100000">
                                          <p:val>
                                            <p:strVal val="#ppt_x"/>
                                          </p:val>
                                        </p:tav>
                                      </p:tavLst>
                                    </p:anim>
                                    <p:anim calcmode="lin" valueType="num">
                                      <p:cBhvr>
                                        <p:cTn id="21" dur="750" fill="hold"/>
                                        <p:tgtEl>
                                          <p:spTgt spid="10"/>
                                        </p:tgtEl>
                                        <p:attrNameLst>
                                          <p:attrName>ppt_y</p:attrName>
                                        </p:attrNameLst>
                                      </p:cBhvr>
                                      <p:tavLst>
                                        <p:tav tm="0">
                                          <p:val>
                                            <p:strVal val="1+(6*min(max(#ppt_w*#ppt_h,.3),1)-7.4)/-.7*#ppt_h/2"/>
                                          </p:val>
                                        </p:tav>
                                        <p:tav tm="100000">
                                          <p:val>
                                            <p:strVal val="#ppt_y"/>
                                          </p:val>
                                        </p:tav>
                                      </p:tavLst>
                                    </p:anim>
                                  </p:childTnLst>
                                </p:cTn>
                              </p:par>
                            </p:childTnLst>
                          </p:cTn>
                        </p:par>
                        <p:par>
                          <p:cTn id="22" fill="hold">
                            <p:stCondLst>
                              <p:cond delay="3000"/>
                            </p:stCondLst>
                            <p:childTnLst>
                              <p:par>
                                <p:cTn id="23" presetID="23" presetClass="entr" presetSubtype="36"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750" fill="hold"/>
                                        <p:tgtEl>
                                          <p:spTgt spid="17"/>
                                        </p:tgtEl>
                                        <p:attrNameLst>
                                          <p:attrName>ppt_w</p:attrName>
                                        </p:attrNameLst>
                                      </p:cBhvr>
                                      <p:tavLst>
                                        <p:tav tm="0">
                                          <p:val>
                                            <p:strVal val="(6*min(max(#ppt_w*#ppt_h,.3),1)-7.4)/-.7*#ppt_w"/>
                                          </p:val>
                                        </p:tav>
                                        <p:tav tm="100000">
                                          <p:val>
                                            <p:strVal val="#ppt_w"/>
                                          </p:val>
                                        </p:tav>
                                      </p:tavLst>
                                    </p:anim>
                                    <p:anim calcmode="lin" valueType="num">
                                      <p:cBhvr>
                                        <p:cTn id="26" dur="750" fill="hold"/>
                                        <p:tgtEl>
                                          <p:spTgt spid="17"/>
                                        </p:tgtEl>
                                        <p:attrNameLst>
                                          <p:attrName>ppt_h</p:attrName>
                                        </p:attrNameLst>
                                      </p:cBhvr>
                                      <p:tavLst>
                                        <p:tav tm="0">
                                          <p:val>
                                            <p:strVal val="(6*min(max(#ppt_w*#ppt_h,.3),1)-7.4)/-.7*#ppt_h"/>
                                          </p:val>
                                        </p:tav>
                                        <p:tav tm="100000">
                                          <p:val>
                                            <p:strVal val="#ppt_h"/>
                                          </p:val>
                                        </p:tav>
                                      </p:tavLst>
                                    </p:anim>
                                    <p:anim calcmode="lin" valueType="num">
                                      <p:cBhvr>
                                        <p:cTn id="27" dur="750" fill="hold"/>
                                        <p:tgtEl>
                                          <p:spTgt spid="17"/>
                                        </p:tgtEl>
                                        <p:attrNameLst>
                                          <p:attrName>ppt_x</p:attrName>
                                        </p:attrNameLst>
                                      </p:cBhvr>
                                      <p:tavLst>
                                        <p:tav tm="0">
                                          <p:val>
                                            <p:fltVal val="0.5"/>
                                          </p:val>
                                        </p:tav>
                                        <p:tav tm="100000">
                                          <p:val>
                                            <p:strVal val="#ppt_x"/>
                                          </p:val>
                                        </p:tav>
                                      </p:tavLst>
                                    </p:anim>
                                    <p:anim calcmode="lin" valueType="num">
                                      <p:cBhvr>
                                        <p:cTn id="28" dur="750" fill="hold"/>
                                        <p:tgtEl>
                                          <p:spTgt spid="17"/>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794"/>
</p:tagLst>
</file>

<file path=ppt/theme/theme1.xml><?xml version="1.0" encoding="utf-8"?>
<a:theme xmlns:a="http://schemas.openxmlformats.org/drawingml/2006/main" name="High Voltag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Impact"/>
        <a:ea typeface="微软雅黑"/>
        <a:cs typeface=""/>
      </a:majorFont>
      <a:minorFont>
        <a:latin typeface="Impact"/>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3890</Words>
  <Application>Microsoft Office PowerPoint</Application>
  <PresentationFormat>自定义</PresentationFormat>
  <Paragraphs>255</Paragraphs>
  <Slides>53</Slides>
  <Notes>53</Notes>
  <HiddenSlides>0</HiddenSlides>
  <MMClips>1</MMClips>
  <ScaleCrop>false</ScaleCrop>
  <HeadingPairs>
    <vt:vector size="4" baseType="variant">
      <vt:variant>
        <vt:lpstr>主题</vt:lpstr>
      </vt:variant>
      <vt:variant>
        <vt:i4>1</vt:i4>
      </vt:variant>
      <vt:variant>
        <vt:lpstr>幻灯片标题</vt:lpstr>
      </vt:variant>
      <vt:variant>
        <vt:i4>53</vt:i4>
      </vt:variant>
    </vt:vector>
  </HeadingPairs>
  <TitlesOfParts>
    <vt:vector size="54" baseType="lpstr">
      <vt:lpstr>High Voltage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3794</dc:title>
  <dc:creator/>
  <cp:lastModifiedBy/>
  <cp:revision>1</cp:revision>
  <dcterms:created xsi:type="dcterms:W3CDTF">2017-03-16T07:45:53Z</dcterms:created>
  <dcterms:modified xsi:type="dcterms:W3CDTF">2017-03-16T07:49:38Z</dcterms:modified>
</cp:coreProperties>
</file>